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0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5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2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2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0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6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7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7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332B8-AA5B-45A8-BBD8-FE870FA19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554635"/>
            <a:ext cx="8679915" cy="1748729"/>
          </a:xfrm>
        </p:spPr>
        <p:txBody>
          <a:bodyPr/>
          <a:lstStyle/>
          <a:p>
            <a:r>
              <a:rPr lang="es-MX" dirty="0"/>
              <a:t>1.4 Análisis y objetivos de diseño</a:t>
            </a:r>
          </a:p>
        </p:txBody>
      </p:sp>
    </p:spTree>
    <p:extLst>
      <p:ext uri="{BB962C8B-B14F-4D97-AF65-F5344CB8AC3E}">
        <p14:creationId xmlns:p14="http://schemas.microsoft.com/office/powerpoint/2010/main" val="3683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8697-9348-4C2B-BFD5-33B3A62E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MX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 sistema de control es </a:t>
            </a:r>
            <a:r>
              <a:rPr lang="es-MX" sz="2400" u="sng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dinámico</a:t>
            </a:r>
            <a:r>
              <a:rPr lang="es-MX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Responde a una entrada mediante una respuesta transitoria antes de llegar a un estado estacionario que usualmente se parece a la entrada.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32BBB-4C61-427D-B54E-B68C0E77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MX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Análisis:</a:t>
            </a:r>
            <a:r>
              <a:rPr lang="es-MX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el proceso mediante el cual se </a:t>
            </a:r>
            <a:r>
              <a:rPr lang="es-MX" sz="1800" u="sng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 el desempeño de un sistema</a:t>
            </a:r>
            <a:r>
              <a:rPr lang="es-MX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Se evalúa su respuesta transitoria y el error de estado estacionario para determinar si se cumplen las especificaciones deseadas.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MX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Diseño:</a:t>
            </a:r>
            <a:r>
              <a:rPr lang="es-MX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el proceso mediante el cual </a:t>
            </a:r>
            <a:r>
              <a:rPr lang="es-MX" sz="1800" u="sng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crea o cambia el desempeño de un sistema</a:t>
            </a:r>
            <a:r>
              <a:rPr lang="es-MX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Si se analizan la respuesta transitoria de un sistema y su error de estado estacionario, y estos no cumplen las especificaciones, entonces se cambian los parámetros de diseño o se agregan componentes adicionales para cumplirlas.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896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3401F-C0CF-4D5A-A97A-2CB9F49D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Objetivos del análisis y diseño de un sistema: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087E1-DAB0-46F9-8644-1ED7EFB9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456442"/>
          </a:xfrm>
        </p:spPr>
        <p:txBody>
          <a:bodyPr/>
          <a:lstStyle/>
          <a:p>
            <a:r>
              <a:rPr lang="es-MX" dirty="0"/>
              <a:t>Que produzcan la respuesta transitoria deseada</a:t>
            </a:r>
          </a:p>
          <a:p>
            <a:r>
              <a:rPr lang="es-MX" dirty="0"/>
              <a:t>Un error de estado estacionario reducido</a:t>
            </a:r>
          </a:p>
          <a:p>
            <a:r>
              <a:rPr lang="es-MX" dirty="0"/>
              <a:t>Estabilidad</a:t>
            </a:r>
          </a:p>
          <a:p>
            <a:pPr lvl="1"/>
            <a:r>
              <a:rPr lang="es-MX" dirty="0"/>
              <a:t>Costo </a:t>
            </a:r>
          </a:p>
          <a:p>
            <a:pPr lvl="1"/>
            <a:r>
              <a:rPr lang="es-MX" dirty="0"/>
              <a:t>Sensibilidad del sistema a cambios en los parámetros</a:t>
            </a:r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A87C25-A52B-4A92-8C14-F37C0FAB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87" y="3259628"/>
            <a:ext cx="5597992" cy="28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3401F-C0CF-4D5A-A97A-2CB9F49D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Objetivos del análisis y diseño de un sistema: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087E1-DAB0-46F9-8644-1ED7EFB9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456442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s-MX" sz="1800" b="1" dirty="0">
                <a:solidFill>
                  <a:srgbClr val="2F5496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Respuesta transitoria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MX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establecen medidas cuantitativas para la respuesta transitoria. Luego se analiza el sistema para ver su respuesta, y se ajustan los parámetros o componentes de diseño para lograr la respuesta deseada.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A87C25-A52B-4A92-8C14-F37C0FAB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87" y="3259628"/>
            <a:ext cx="5597992" cy="28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2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3401F-C0CF-4D5A-A97A-2CB9F49D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Objetivos del análisis y diseño de un sistema: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087E1-DAB0-46F9-8644-1ED7EFB9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456442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s-MX" sz="1800" b="1" dirty="0">
                <a:solidFill>
                  <a:srgbClr val="2F5496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Respuesta de estado estacionario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MX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 respuesta se parece a la entrada y es lo que queda después que la respuesta transitoria se haya disipado a cero. Nos interesa la exactitud de la respuesta de estado estacionario. Se define el error de estado estacionario cuantitativamente, se analiza y se toman medidas correctivas para reducir el error.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A87C25-A52B-4A92-8C14-F37C0FAB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87" y="3259628"/>
            <a:ext cx="5597992" cy="28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4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3401F-C0CF-4D5A-A97A-2CB9F49D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Objetivos del análisis y diseño de un sistema: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087E1-DAB0-46F9-8644-1ED7EFB9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275713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s-MX" sz="1800" b="1" dirty="0">
                <a:solidFill>
                  <a:srgbClr val="2F5496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Estabilidad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MX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respuesta total de un sistema es la suma de la respuesta natural y la respuesta forzada. La respuesta natural describe la manera en que el sistema se disipa o adquiere energía. La naturaleza de esta respuesta depende sólo del sistema, no de la entrada. Al contrario, la naturaleza de la respuesta forzada depende de la entrada.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s-MX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Respuesta total = Respuesta natural + Respuesta forzada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FB233A-0FC3-4970-AD46-59192E12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81" y="3711105"/>
            <a:ext cx="4841204" cy="24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3401F-C0CF-4D5A-A97A-2CB9F49D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Objetivos del análisis y diseño de un sistema: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087E1-DAB0-46F9-8644-1ED7EFB9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295169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s-MX" sz="1800" b="1" dirty="0">
                <a:solidFill>
                  <a:srgbClr val="2F5496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Estabilidad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MX" sz="19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que un sistema de control sea útil, la respuesta natural debe: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s-MX" sz="19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Aproximarse a cero conforme pasa el tiempo, dejando únicamente la respuesta forzada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s-MX" sz="19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Oscilar</a:t>
            </a:r>
            <a:endParaRPr lang="es-MX" sz="1900" dirty="0"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MX" sz="19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la respuesta natural crece de manera indefinida hasta ser mucho más grande que la respuesta forzada, el sistema no está controlado. A esto se le llama inestabilidad, y puede conducir a la destrucción del dispositivo físico si no se detiene.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A87C25-A52B-4A92-8C14-F37C0FAB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81" y="3711105"/>
            <a:ext cx="4841204" cy="24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0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3401F-C0CF-4D5A-A97A-2CB9F49D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Objetivos del análisis y diseño de un sistema: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087E1-DAB0-46F9-8644-1ED7EFB9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456442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s-MX" sz="1800" b="1" dirty="0">
                <a:solidFill>
                  <a:srgbClr val="2F5496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Estabilidad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respuesta</a:t>
            </a:r>
            <a:r>
              <a:rPr lang="en-US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transitoria</a:t>
            </a:r>
            <a:r>
              <a:rPr lang="en-US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la </a:t>
            </a:r>
            <a:r>
              <a:rPr lang="en-US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suma</a:t>
            </a:r>
            <a:r>
              <a:rPr lang="en-US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las </a:t>
            </a:r>
            <a:r>
              <a:rPr lang="en-US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respuestas</a:t>
            </a:r>
            <a:r>
              <a:rPr lang="en-US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natural y </a:t>
            </a:r>
            <a:r>
              <a:rPr lang="en-US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forzada</a:t>
            </a:r>
            <a:r>
              <a:rPr lang="en-US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mientras</a:t>
            </a:r>
            <a:r>
              <a:rPr lang="en-US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respuesta</a:t>
            </a:r>
            <a:r>
              <a:rPr lang="en-US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natural es </a:t>
            </a:r>
            <a:r>
              <a:rPr lang="en-US" u="sng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MX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respuesta de estado estacionario es también la suma de las respuestas natural y forzada, pero la respuesta natural es </a:t>
            </a:r>
            <a:r>
              <a:rPr lang="es-MX" u="sng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pequeña</a:t>
            </a:r>
            <a:r>
              <a:rPr lang="es-MX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A87C25-A52B-4A92-8C14-F37C0FAB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87" y="3259628"/>
            <a:ext cx="5597992" cy="28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694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21</TotalTime>
  <Words>488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 Light</vt:lpstr>
      <vt:lpstr>Corbel</vt:lpstr>
      <vt:lpstr>Rockwell</vt:lpstr>
      <vt:lpstr>Wingdings</vt:lpstr>
      <vt:lpstr>Atlas</vt:lpstr>
      <vt:lpstr>1.4 Análisis y objetivos de diseño</vt:lpstr>
      <vt:lpstr>Un sistema de control es dinámico. Responde a una entrada mediante una respuesta transitoria antes de llegar a un estado estacionario que usualmente se parece a la entrada.</vt:lpstr>
      <vt:lpstr>Objetivos del análisis y diseño de un sistema:</vt:lpstr>
      <vt:lpstr>Objetivos del análisis y diseño de un sistema:</vt:lpstr>
      <vt:lpstr>Objetivos del análisis y diseño de un sistema:</vt:lpstr>
      <vt:lpstr>Objetivos del análisis y diseño de un sistema:</vt:lpstr>
      <vt:lpstr>Objetivos del análisis y diseño de un sistema:</vt:lpstr>
      <vt:lpstr>Objetivos del análisis y diseño de un sistema: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Análisis y objetivos de diseño</dc:title>
  <dc:creator>Aura Edith Segoviano Gomez</dc:creator>
  <cp:lastModifiedBy>Aura Edith Segoviano Gomez</cp:lastModifiedBy>
  <cp:revision>2</cp:revision>
  <dcterms:created xsi:type="dcterms:W3CDTF">2022-02-07T21:36:18Z</dcterms:created>
  <dcterms:modified xsi:type="dcterms:W3CDTF">2022-02-07T21:58:07Z</dcterms:modified>
</cp:coreProperties>
</file>