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1pPr>
    <a:lvl2pPr indent="228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2pPr>
    <a:lvl3pPr indent="457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3pPr>
    <a:lvl4pPr indent="685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4pPr>
    <a:lvl5pPr indent="9144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5pPr>
    <a:lvl6pPr indent="11430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6pPr>
    <a:lvl7pPr indent="13716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7pPr>
    <a:lvl8pPr indent="16002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8pPr>
    <a:lvl9pPr indent="1828800" algn="ctr" defTabSz="457200">
      <a:defRPr sz="4200">
        <a:solidFill>
          <a:srgbClr val="FFFFFF"/>
        </a:solidFill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7366000"/>
            <a:ext cx="10464800" cy="182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6297010" y="9194800"/>
            <a:ext cx="409839" cy="45416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25654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52070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342900" algn="ctr">
              <a:spcBef>
                <a:spcPts val="0"/>
              </a:spcBef>
              <a:buSzTx/>
              <a:buNone/>
            </a:lvl2pPr>
            <a:lvl3pPr marL="0" indent="685800" algn="ctr">
              <a:spcBef>
                <a:spcPts val="0"/>
              </a:spcBef>
              <a:buSzTx/>
              <a:buNone/>
            </a:lvl3pPr>
            <a:lvl4pPr marL="0" indent="1028700" algn="ctr">
              <a:spcBef>
                <a:spcPts val="0"/>
              </a:spcBef>
              <a:buSzTx/>
              <a:buNone/>
            </a:lvl4pPr>
            <a:lvl5pPr marL="0" indent="1371600" algn="ctr">
              <a:spcBef>
                <a:spcPts val="0"/>
              </a:spcBef>
              <a:buSz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xfrm>
            <a:off x="6297010" y="9194800"/>
            <a:ext cx="409839" cy="45416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270000" y="2946400"/>
            <a:ext cx="5105400" cy="5740400"/>
          </a:xfrm>
          <a:prstGeom prst="rect">
            <a:avLst/>
          </a:prstGeom>
        </p:spPr>
        <p:txBody>
          <a:bodyPr/>
          <a:lstStyle>
            <a:lvl1pPr marL="395111" indent="-395111">
              <a:spcBef>
                <a:spcPts val="3200"/>
              </a:spcBef>
              <a:buBlip>
                <a:blip r:embed="rId2"/>
              </a:buBlip>
              <a:defRPr sz="3200"/>
            </a:lvl1pPr>
            <a:lvl2pPr marL="839611" indent="-395111">
              <a:spcBef>
                <a:spcPts val="3200"/>
              </a:spcBef>
              <a:buBlip>
                <a:blip r:embed="rId2"/>
              </a:buBlip>
              <a:defRPr sz="3200"/>
            </a:lvl2pPr>
            <a:lvl3pPr marL="1284111" indent="-395111">
              <a:spcBef>
                <a:spcPts val="3200"/>
              </a:spcBef>
              <a:buBlip>
                <a:blip r:embed="rId2"/>
              </a:buBlip>
              <a:defRPr sz="3200"/>
            </a:lvl3pPr>
            <a:lvl4pPr marL="1728611" indent="-395111">
              <a:spcBef>
                <a:spcPts val="3200"/>
              </a:spcBef>
              <a:buBlip>
                <a:blip r:embed="rId2"/>
              </a:buBlip>
              <a:defRPr sz="3200"/>
            </a:lvl4pPr>
            <a:lvl5pPr marL="2173111" indent="-395111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6303607" y="9194800"/>
            <a:ext cx="409839" cy="45416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>
            <a:off x="6297010" y="9194800"/>
            <a:ext cx="409839" cy="45416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Num" sz="quarter" idx="2"/>
          </p:nvPr>
        </p:nvSpPr>
        <p:spPr>
          <a:xfrm>
            <a:off x="6297012" y="9194800"/>
            <a:ext cx="409839" cy="45416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xfrm>
            <a:off x="6297013" y="9194800"/>
            <a:ext cx="409839" cy="45416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xfrm>
            <a:off x="6297012" y="9194800"/>
            <a:ext cx="409839" cy="454169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946400"/>
            <a:ext cx="10464800" cy="574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One</a:t>
            </a:r>
            <a:endParaRPr sz="36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Two</a:t>
            </a:r>
            <a:endParaRPr sz="36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Three</a:t>
            </a:r>
            <a:endParaRPr sz="36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Four</a:t>
            </a:r>
            <a:endParaRPr sz="36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09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transition spd="med" advClick="1"/>
  <p:txStyles>
    <p:titleStyle>
      <a:lvl1pPr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 sz="72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titleStyle>
    <p:bodyStyle>
      <a:lvl1pPr marL="4445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1pPr>
      <a:lvl2pPr marL="8890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2pPr>
      <a:lvl3pPr marL="13335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3pPr>
      <a:lvl4pPr marL="17780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4pPr>
      <a:lvl5pPr marL="22225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5pPr>
      <a:lvl6pPr marL="26670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6pPr>
      <a:lvl7pPr marL="31115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7pPr>
      <a:lvl8pPr marL="35560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8pPr>
      <a:lvl9pPr marL="4000500" indent="-444500" defTabSz="457200">
        <a:spcBef>
          <a:spcPts val="3600"/>
        </a:spcBef>
        <a:buSzPct val="43000"/>
        <a:buBlip>
          <a:blip r:embed="rId3"/>
        </a:buBlip>
        <a:defRPr sz="3600">
          <a:solidFill>
            <a:srgbClr val="FFFFFF"/>
          </a:solidFill>
          <a:latin typeface="+mn-lt"/>
          <a:ea typeface="+mn-ea"/>
          <a:cs typeface="+mn-cs"/>
          <a:sym typeface="Chalkduster"/>
        </a:defRPr>
      </a:lvl9pPr>
    </p:bodyStyle>
    <p:otherStyle>
      <a:lvl1pPr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1pPr>
      <a:lvl2pPr indent="228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2pPr>
      <a:lvl3pPr indent="457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3pPr>
      <a:lvl4pPr indent="685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4pPr>
      <a:lvl5pPr indent="9144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5pPr>
      <a:lvl6pPr indent="11430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6pPr>
      <a:lvl7pPr indent="13716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7pPr>
      <a:lvl8pPr indent="16002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8pPr>
      <a:lvl9pPr indent="1828800" algn="ctr" defTabSz="457200">
        <a:defRPr>
          <a:solidFill>
            <a:schemeClr val="tx1"/>
          </a:solidFill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Relationship Id="rId32" Type="http://schemas.openxmlformats.org/officeDocument/2006/relationships/image" Target="../media/image177.png"/><Relationship Id="rId33" Type="http://schemas.openxmlformats.org/officeDocument/2006/relationships/image" Target="../media/image178.png"/><Relationship Id="rId34" Type="http://schemas.openxmlformats.org/officeDocument/2006/relationships/image" Target="../media/image179.png"/><Relationship Id="rId35" Type="http://schemas.openxmlformats.org/officeDocument/2006/relationships/image" Target="../media/image180.png"/><Relationship Id="rId36" Type="http://schemas.openxmlformats.org/officeDocument/2006/relationships/image" Target="../media/image181.png"/><Relationship Id="rId37" Type="http://schemas.openxmlformats.org/officeDocument/2006/relationships/image" Target="../media/image182.png"/><Relationship Id="rId38" Type="http://schemas.openxmlformats.org/officeDocument/2006/relationships/image" Target="../media/image183.png"/><Relationship Id="rId39" Type="http://schemas.openxmlformats.org/officeDocument/2006/relationships/image" Target="../media/image184.png"/><Relationship Id="rId40" Type="http://schemas.openxmlformats.org/officeDocument/2006/relationships/image" Target="../media/image185.png"/><Relationship Id="rId41" Type="http://schemas.openxmlformats.org/officeDocument/2006/relationships/image" Target="../media/image186.png"/><Relationship Id="rId42" Type="http://schemas.openxmlformats.org/officeDocument/2006/relationships/image" Target="../media/image187.png"/><Relationship Id="rId43" Type="http://schemas.openxmlformats.org/officeDocument/2006/relationships/image" Target="../media/image188.png"/><Relationship Id="rId44" Type="http://schemas.openxmlformats.org/officeDocument/2006/relationships/image" Target="../media/image189.png"/><Relationship Id="rId45" Type="http://schemas.openxmlformats.org/officeDocument/2006/relationships/image" Target="../media/image19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Relationship Id="rId14" Type="http://schemas.openxmlformats.org/officeDocument/2006/relationships/image" Target="../media/image203.png"/><Relationship Id="rId15" Type="http://schemas.openxmlformats.org/officeDocument/2006/relationships/image" Target="../media/image204.png"/><Relationship Id="rId16" Type="http://schemas.openxmlformats.org/officeDocument/2006/relationships/image" Target="../media/image205.png"/><Relationship Id="rId17" Type="http://schemas.openxmlformats.org/officeDocument/2006/relationships/image" Target="../media/image206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211.png"/><Relationship Id="rId23" Type="http://schemas.openxmlformats.org/officeDocument/2006/relationships/image" Target="../media/image212.png"/><Relationship Id="rId24" Type="http://schemas.openxmlformats.org/officeDocument/2006/relationships/image" Target="../media/image213.png"/><Relationship Id="rId25" Type="http://schemas.openxmlformats.org/officeDocument/2006/relationships/image" Target="../media/image214.png"/><Relationship Id="rId26" Type="http://schemas.openxmlformats.org/officeDocument/2006/relationships/image" Target="../media/image215.png"/><Relationship Id="rId27" Type="http://schemas.openxmlformats.org/officeDocument/2006/relationships/image" Target="../media/image216.png"/><Relationship Id="rId28" Type="http://schemas.openxmlformats.org/officeDocument/2006/relationships/image" Target="../media/image217.png"/><Relationship Id="rId29" Type="http://schemas.openxmlformats.org/officeDocument/2006/relationships/image" Target="../media/image218.png"/><Relationship Id="rId30" Type="http://schemas.openxmlformats.org/officeDocument/2006/relationships/image" Target="../media/image219.png"/><Relationship Id="rId31" Type="http://schemas.openxmlformats.org/officeDocument/2006/relationships/image" Target="../media/image220.png"/><Relationship Id="rId32" Type="http://schemas.openxmlformats.org/officeDocument/2006/relationships/image" Target="../media/image221.png"/><Relationship Id="rId33" Type="http://schemas.openxmlformats.org/officeDocument/2006/relationships/image" Target="../media/image222.png"/><Relationship Id="rId34" Type="http://schemas.openxmlformats.org/officeDocument/2006/relationships/image" Target="../media/image223.png"/><Relationship Id="rId35" Type="http://schemas.openxmlformats.org/officeDocument/2006/relationships/image" Target="../media/image224.png"/><Relationship Id="rId36" Type="http://schemas.openxmlformats.org/officeDocument/2006/relationships/image" Target="../media/image225.png"/><Relationship Id="rId37" Type="http://schemas.openxmlformats.org/officeDocument/2006/relationships/image" Target="../media/image226.png"/><Relationship Id="rId38" Type="http://schemas.openxmlformats.org/officeDocument/2006/relationships/image" Target="../media/image227.png"/><Relationship Id="rId39" Type="http://schemas.openxmlformats.org/officeDocument/2006/relationships/image" Target="../media/image228.png"/><Relationship Id="rId40" Type="http://schemas.openxmlformats.org/officeDocument/2006/relationships/image" Target="../media/image229.png"/><Relationship Id="rId41" Type="http://schemas.openxmlformats.org/officeDocument/2006/relationships/image" Target="../media/image230.png"/><Relationship Id="rId42" Type="http://schemas.openxmlformats.org/officeDocument/2006/relationships/image" Target="../media/image231.png"/><Relationship Id="rId43" Type="http://schemas.openxmlformats.org/officeDocument/2006/relationships/image" Target="../media/image232.png"/><Relationship Id="rId44" Type="http://schemas.openxmlformats.org/officeDocument/2006/relationships/image" Target="../media/image233.png"/><Relationship Id="rId45" Type="http://schemas.openxmlformats.org/officeDocument/2006/relationships/image" Target="../media/image234.png"/><Relationship Id="rId46" Type="http://schemas.openxmlformats.org/officeDocument/2006/relationships/image" Target="../media/image235.png"/><Relationship Id="rId47" Type="http://schemas.openxmlformats.org/officeDocument/2006/relationships/image" Target="../media/image236.png"/><Relationship Id="rId48" Type="http://schemas.openxmlformats.org/officeDocument/2006/relationships/image" Target="../media/image237.png"/><Relationship Id="rId49" Type="http://schemas.openxmlformats.org/officeDocument/2006/relationships/image" Target="../media/image238.png"/><Relationship Id="rId50" Type="http://schemas.openxmlformats.org/officeDocument/2006/relationships/image" Target="../media/image239.png"/><Relationship Id="rId51" Type="http://schemas.openxmlformats.org/officeDocument/2006/relationships/image" Target="../media/image240.png"/><Relationship Id="rId52" Type="http://schemas.openxmlformats.org/officeDocument/2006/relationships/image" Target="../media/image241.png"/><Relationship Id="rId53" Type="http://schemas.openxmlformats.org/officeDocument/2006/relationships/image" Target="../media/image242.png"/><Relationship Id="rId54" Type="http://schemas.openxmlformats.org/officeDocument/2006/relationships/image" Target="../media/image243.png"/><Relationship Id="rId55" Type="http://schemas.openxmlformats.org/officeDocument/2006/relationships/image" Target="../media/image244.png"/><Relationship Id="rId56" Type="http://schemas.openxmlformats.org/officeDocument/2006/relationships/image" Target="../media/image245.png"/><Relationship Id="rId57" Type="http://schemas.openxmlformats.org/officeDocument/2006/relationships/image" Target="../media/image24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Relationship Id="rId15" Type="http://schemas.openxmlformats.org/officeDocument/2006/relationships/image" Target="../media/image260.png"/><Relationship Id="rId16" Type="http://schemas.openxmlformats.org/officeDocument/2006/relationships/image" Target="../media/image261.png"/><Relationship Id="rId17" Type="http://schemas.openxmlformats.org/officeDocument/2006/relationships/image" Target="../media/image262.png"/><Relationship Id="rId18" Type="http://schemas.openxmlformats.org/officeDocument/2006/relationships/image" Target="../media/image263.png"/><Relationship Id="rId19" Type="http://schemas.openxmlformats.org/officeDocument/2006/relationships/image" Target="../media/image264.png"/><Relationship Id="rId20" Type="http://schemas.openxmlformats.org/officeDocument/2006/relationships/image" Target="../media/image265.png"/><Relationship Id="rId21" Type="http://schemas.openxmlformats.org/officeDocument/2006/relationships/image" Target="../media/image266.png"/><Relationship Id="rId22" Type="http://schemas.openxmlformats.org/officeDocument/2006/relationships/image" Target="../media/image267.png"/><Relationship Id="rId23" Type="http://schemas.openxmlformats.org/officeDocument/2006/relationships/image" Target="../media/image268.png"/><Relationship Id="rId24" Type="http://schemas.openxmlformats.org/officeDocument/2006/relationships/image" Target="../media/image269.png"/><Relationship Id="rId25" Type="http://schemas.openxmlformats.org/officeDocument/2006/relationships/image" Target="../media/image270.png"/><Relationship Id="rId26" Type="http://schemas.openxmlformats.org/officeDocument/2006/relationships/image" Target="../media/image271.png"/><Relationship Id="rId27" Type="http://schemas.openxmlformats.org/officeDocument/2006/relationships/image" Target="../media/image272.png"/><Relationship Id="rId28" Type="http://schemas.openxmlformats.org/officeDocument/2006/relationships/image" Target="../media/image273.png"/><Relationship Id="rId29" Type="http://schemas.openxmlformats.org/officeDocument/2006/relationships/image" Target="../media/image274.png"/><Relationship Id="rId30" Type="http://schemas.openxmlformats.org/officeDocument/2006/relationships/image" Target="../media/image275.png"/><Relationship Id="rId31" Type="http://schemas.openxmlformats.org/officeDocument/2006/relationships/image" Target="../media/image276.png"/><Relationship Id="rId32" Type="http://schemas.openxmlformats.org/officeDocument/2006/relationships/image" Target="../media/image277.png"/><Relationship Id="rId33" Type="http://schemas.openxmlformats.org/officeDocument/2006/relationships/image" Target="../media/image278.png"/><Relationship Id="rId34" Type="http://schemas.openxmlformats.org/officeDocument/2006/relationships/image" Target="../media/image279.png"/><Relationship Id="rId35" Type="http://schemas.openxmlformats.org/officeDocument/2006/relationships/image" Target="../media/image280.png"/><Relationship Id="rId36" Type="http://schemas.openxmlformats.org/officeDocument/2006/relationships/image" Target="../media/image281.png"/><Relationship Id="rId37" Type="http://schemas.openxmlformats.org/officeDocument/2006/relationships/image" Target="../media/image282.png"/><Relationship Id="rId38" Type="http://schemas.openxmlformats.org/officeDocument/2006/relationships/image" Target="../media/image283.png"/><Relationship Id="rId39" Type="http://schemas.openxmlformats.org/officeDocument/2006/relationships/image" Target="../media/image284.png"/><Relationship Id="rId40" Type="http://schemas.openxmlformats.org/officeDocument/2006/relationships/image" Target="../media/image285.png"/><Relationship Id="rId41" Type="http://schemas.openxmlformats.org/officeDocument/2006/relationships/image" Target="../media/image286.png"/><Relationship Id="rId42" Type="http://schemas.openxmlformats.org/officeDocument/2006/relationships/image" Target="../media/image287.png"/><Relationship Id="rId43" Type="http://schemas.openxmlformats.org/officeDocument/2006/relationships/image" Target="../media/image288.png"/><Relationship Id="rId44" Type="http://schemas.openxmlformats.org/officeDocument/2006/relationships/image" Target="../media/image289.png"/><Relationship Id="rId45" Type="http://schemas.openxmlformats.org/officeDocument/2006/relationships/image" Target="../media/image290.png"/><Relationship Id="rId46" Type="http://schemas.openxmlformats.org/officeDocument/2006/relationships/image" Target="../media/image291.png"/><Relationship Id="rId47" Type="http://schemas.openxmlformats.org/officeDocument/2006/relationships/image" Target="../media/image292.png"/><Relationship Id="rId48" Type="http://schemas.openxmlformats.org/officeDocument/2006/relationships/image" Target="../media/image293.png"/><Relationship Id="rId49" Type="http://schemas.openxmlformats.org/officeDocument/2006/relationships/image" Target="../media/image294.png"/><Relationship Id="rId50" Type="http://schemas.openxmlformats.org/officeDocument/2006/relationships/image" Target="../media/image295.png"/><Relationship Id="rId51" Type="http://schemas.openxmlformats.org/officeDocument/2006/relationships/image" Target="../media/image296.png"/><Relationship Id="rId52" Type="http://schemas.openxmlformats.org/officeDocument/2006/relationships/image" Target="../media/image297.png"/><Relationship Id="rId53" Type="http://schemas.openxmlformats.org/officeDocument/2006/relationships/image" Target="../media/image298.png"/><Relationship Id="rId54" Type="http://schemas.openxmlformats.org/officeDocument/2006/relationships/image" Target="../media/image299.png"/><Relationship Id="rId55" Type="http://schemas.openxmlformats.org/officeDocument/2006/relationships/image" Target="../media/image300.png"/><Relationship Id="rId56" Type="http://schemas.openxmlformats.org/officeDocument/2006/relationships/image" Target="../media/image301.png"/><Relationship Id="rId57" Type="http://schemas.openxmlformats.org/officeDocument/2006/relationships/image" Target="../media/image302.png"/><Relationship Id="rId58" Type="http://schemas.openxmlformats.org/officeDocument/2006/relationships/image" Target="../media/image303.png"/><Relationship Id="rId59" Type="http://schemas.openxmlformats.org/officeDocument/2006/relationships/image" Target="../media/image304.png"/><Relationship Id="rId60" Type="http://schemas.openxmlformats.org/officeDocument/2006/relationships/image" Target="../media/image305.png"/><Relationship Id="rId61" Type="http://schemas.openxmlformats.org/officeDocument/2006/relationships/image" Target="../media/image306.png"/><Relationship Id="rId62" Type="http://schemas.openxmlformats.org/officeDocument/2006/relationships/image" Target="../media/image307.png"/><Relationship Id="rId63" Type="http://schemas.openxmlformats.org/officeDocument/2006/relationships/image" Target="../media/image308.png"/><Relationship Id="rId64" Type="http://schemas.openxmlformats.org/officeDocument/2006/relationships/image" Target="../media/image309.png"/><Relationship Id="rId65" Type="http://schemas.openxmlformats.org/officeDocument/2006/relationships/image" Target="../media/image310.png"/><Relationship Id="rId66" Type="http://schemas.openxmlformats.org/officeDocument/2006/relationships/image" Target="../media/image311.png"/><Relationship Id="rId67" Type="http://schemas.openxmlformats.org/officeDocument/2006/relationships/image" Target="../media/image312.png"/><Relationship Id="rId68" Type="http://schemas.openxmlformats.org/officeDocument/2006/relationships/image" Target="../media/image313.png"/><Relationship Id="rId69" Type="http://schemas.openxmlformats.org/officeDocument/2006/relationships/image" Target="../media/image314.png"/><Relationship Id="rId70" Type="http://schemas.openxmlformats.org/officeDocument/2006/relationships/image" Target="../media/image315.png"/><Relationship Id="rId71" Type="http://schemas.openxmlformats.org/officeDocument/2006/relationships/image" Target="../media/image316.png"/><Relationship Id="rId72" Type="http://schemas.openxmlformats.org/officeDocument/2006/relationships/image" Target="../media/image317.png"/><Relationship Id="rId73" Type="http://schemas.openxmlformats.org/officeDocument/2006/relationships/image" Target="../media/image318.png"/><Relationship Id="rId74" Type="http://schemas.openxmlformats.org/officeDocument/2006/relationships/image" Target="../media/image319.png"/><Relationship Id="rId75" Type="http://schemas.openxmlformats.org/officeDocument/2006/relationships/image" Target="../media/image320.png"/><Relationship Id="rId76" Type="http://schemas.openxmlformats.org/officeDocument/2006/relationships/image" Target="../media/image321.png"/><Relationship Id="rId77" Type="http://schemas.openxmlformats.org/officeDocument/2006/relationships/image" Target="../media/image322.png"/><Relationship Id="rId78" Type="http://schemas.openxmlformats.org/officeDocument/2006/relationships/image" Target="../media/image323.png"/><Relationship Id="rId79" Type="http://schemas.openxmlformats.org/officeDocument/2006/relationships/image" Target="../media/image324.png"/><Relationship Id="rId80" Type="http://schemas.openxmlformats.org/officeDocument/2006/relationships/image" Target="../media/image325.png"/><Relationship Id="rId81" Type="http://schemas.openxmlformats.org/officeDocument/2006/relationships/image" Target="../media/image32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27.png"/><Relationship Id="rId3" Type="http://schemas.openxmlformats.org/officeDocument/2006/relationships/image" Target="../media/image328.png"/><Relationship Id="rId4" Type="http://schemas.openxmlformats.org/officeDocument/2006/relationships/image" Target="../media/image329.png"/><Relationship Id="rId5" Type="http://schemas.openxmlformats.org/officeDocument/2006/relationships/image" Target="../media/image330.png"/><Relationship Id="rId6" Type="http://schemas.openxmlformats.org/officeDocument/2006/relationships/image" Target="../media/image331.png"/><Relationship Id="rId7" Type="http://schemas.openxmlformats.org/officeDocument/2006/relationships/image" Target="../media/image332.png"/><Relationship Id="rId8" Type="http://schemas.openxmlformats.org/officeDocument/2006/relationships/image" Target="../media/image333.png"/><Relationship Id="rId9" Type="http://schemas.openxmlformats.org/officeDocument/2006/relationships/image" Target="../media/image334.png"/><Relationship Id="rId10" Type="http://schemas.openxmlformats.org/officeDocument/2006/relationships/image" Target="../media/image335.png"/><Relationship Id="rId11" Type="http://schemas.openxmlformats.org/officeDocument/2006/relationships/image" Target="../media/image336.png"/><Relationship Id="rId12" Type="http://schemas.openxmlformats.org/officeDocument/2006/relationships/image" Target="../media/image337.png"/><Relationship Id="rId13" Type="http://schemas.openxmlformats.org/officeDocument/2006/relationships/image" Target="../media/image338.png"/><Relationship Id="rId14" Type="http://schemas.openxmlformats.org/officeDocument/2006/relationships/image" Target="../media/image339.png"/><Relationship Id="rId15" Type="http://schemas.openxmlformats.org/officeDocument/2006/relationships/image" Target="../media/image340.png"/><Relationship Id="rId16" Type="http://schemas.openxmlformats.org/officeDocument/2006/relationships/image" Target="../media/image341.png"/><Relationship Id="rId17" Type="http://schemas.openxmlformats.org/officeDocument/2006/relationships/image" Target="../media/image342.png"/><Relationship Id="rId18" Type="http://schemas.openxmlformats.org/officeDocument/2006/relationships/image" Target="../media/image343.png"/><Relationship Id="rId19" Type="http://schemas.openxmlformats.org/officeDocument/2006/relationships/image" Target="../media/image344.png"/><Relationship Id="rId20" Type="http://schemas.openxmlformats.org/officeDocument/2006/relationships/image" Target="../media/image34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51.png"/><Relationship Id="rId8" Type="http://schemas.openxmlformats.org/officeDocument/2006/relationships/image" Target="../media/image352.png"/><Relationship Id="rId9" Type="http://schemas.openxmlformats.org/officeDocument/2006/relationships/image" Target="../media/image353.png"/><Relationship Id="rId10" Type="http://schemas.openxmlformats.org/officeDocument/2006/relationships/image" Target="../media/image354.png"/><Relationship Id="rId11" Type="http://schemas.openxmlformats.org/officeDocument/2006/relationships/image" Target="../media/image355.png"/><Relationship Id="rId12" Type="http://schemas.openxmlformats.org/officeDocument/2006/relationships/image" Target="../media/image356.png"/><Relationship Id="rId13" Type="http://schemas.openxmlformats.org/officeDocument/2006/relationships/image" Target="../media/image357.png"/><Relationship Id="rId14" Type="http://schemas.openxmlformats.org/officeDocument/2006/relationships/image" Target="../media/image358.png"/><Relationship Id="rId15" Type="http://schemas.openxmlformats.org/officeDocument/2006/relationships/image" Target="../media/image359.png"/><Relationship Id="rId16" Type="http://schemas.openxmlformats.org/officeDocument/2006/relationships/image" Target="../media/image360.png"/><Relationship Id="rId17" Type="http://schemas.openxmlformats.org/officeDocument/2006/relationships/image" Target="../media/image361.png"/><Relationship Id="rId18" Type="http://schemas.openxmlformats.org/officeDocument/2006/relationships/image" Target="../media/image362.png"/><Relationship Id="rId19" Type="http://schemas.openxmlformats.org/officeDocument/2006/relationships/image" Target="../media/image363.png"/><Relationship Id="rId20" Type="http://schemas.openxmlformats.org/officeDocument/2006/relationships/image" Target="../media/image364.png"/><Relationship Id="rId21" Type="http://schemas.openxmlformats.org/officeDocument/2006/relationships/image" Target="../media/image365.png"/><Relationship Id="rId22" Type="http://schemas.openxmlformats.org/officeDocument/2006/relationships/image" Target="../media/image366.png"/><Relationship Id="rId23" Type="http://schemas.openxmlformats.org/officeDocument/2006/relationships/image" Target="../media/image367.png"/><Relationship Id="rId24" Type="http://schemas.openxmlformats.org/officeDocument/2006/relationships/image" Target="../media/image368.png"/><Relationship Id="rId25" Type="http://schemas.openxmlformats.org/officeDocument/2006/relationships/image" Target="../media/image369.png"/><Relationship Id="rId26" Type="http://schemas.openxmlformats.org/officeDocument/2006/relationships/image" Target="../media/image370.png"/><Relationship Id="rId27" Type="http://schemas.openxmlformats.org/officeDocument/2006/relationships/image" Target="../media/image371.png"/><Relationship Id="rId28" Type="http://schemas.openxmlformats.org/officeDocument/2006/relationships/image" Target="../media/image372.png"/><Relationship Id="rId29" Type="http://schemas.openxmlformats.org/officeDocument/2006/relationships/image" Target="../media/image37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en.wikipedia.org/wiki/Uniform_resource_locator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Relationship Id="rId27" Type="http://schemas.openxmlformats.org/officeDocument/2006/relationships/image" Target="../media/image41.png"/><Relationship Id="rId28" Type="http://schemas.openxmlformats.org/officeDocument/2006/relationships/image" Target="../media/image42.png"/><Relationship Id="rId29" Type="http://schemas.openxmlformats.org/officeDocument/2006/relationships/image" Target="../media/image43.png"/><Relationship Id="rId30" Type="http://schemas.openxmlformats.org/officeDocument/2006/relationships/image" Target="../media/image44.png"/><Relationship Id="rId31" Type="http://schemas.openxmlformats.org/officeDocument/2006/relationships/image" Target="../media/image45.png"/><Relationship Id="rId32" Type="http://schemas.openxmlformats.org/officeDocument/2006/relationships/image" Target="../media/image46.png"/><Relationship Id="rId33" Type="http://schemas.openxmlformats.org/officeDocument/2006/relationships/image" Target="../media/image47.png"/><Relationship Id="rId34" Type="http://schemas.openxmlformats.org/officeDocument/2006/relationships/image" Target="../media/image48.png"/><Relationship Id="rId35" Type="http://schemas.openxmlformats.org/officeDocument/2006/relationships/image" Target="../media/image49.png"/><Relationship Id="rId36" Type="http://schemas.openxmlformats.org/officeDocument/2006/relationships/image" Target="../media/image50.png"/><Relationship Id="rId37" Type="http://schemas.openxmlformats.org/officeDocument/2006/relationships/image" Target="../media/image51.png"/><Relationship Id="rId38" Type="http://schemas.openxmlformats.org/officeDocument/2006/relationships/image" Target="../media/image52.png"/><Relationship Id="rId39" Type="http://schemas.openxmlformats.org/officeDocument/2006/relationships/image" Target="../media/image53.png"/><Relationship Id="rId40" Type="http://schemas.openxmlformats.org/officeDocument/2006/relationships/image" Target="../media/image54.png"/><Relationship Id="rId41" Type="http://schemas.openxmlformats.org/officeDocument/2006/relationships/image" Target="../media/image5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Relationship Id="rId26" Type="http://schemas.openxmlformats.org/officeDocument/2006/relationships/image" Target="../media/image80.png"/><Relationship Id="rId27" Type="http://schemas.openxmlformats.org/officeDocument/2006/relationships/image" Target="../media/image81.png"/><Relationship Id="rId28" Type="http://schemas.openxmlformats.org/officeDocument/2006/relationships/image" Target="../media/image82.png"/><Relationship Id="rId29" Type="http://schemas.openxmlformats.org/officeDocument/2006/relationships/image" Target="../media/image83.png"/><Relationship Id="rId30" Type="http://schemas.openxmlformats.org/officeDocument/2006/relationships/image" Target="../media/image84.png"/><Relationship Id="rId31" Type="http://schemas.openxmlformats.org/officeDocument/2006/relationships/image" Target="../media/image85.png"/><Relationship Id="rId32" Type="http://schemas.openxmlformats.org/officeDocument/2006/relationships/image" Target="../media/image86.png"/><Relationship Id="rId33" Type="http://schemas.openxmlformats.org/officeDocument/2006/relationships/image" Target="../media/image87.png"/><Relationship Id="rId34" Type="http://schemas.openxmlformats.org/officeDocument/2006/relationships/image" Target="../media/image88.png"/><Relationship Id="rId35" Type="http://schemas.openxmlformats.org/officeDocument/2006/relationships/image" Target="../media/image89.png"/><Relationship Id="rId36" Type="http://schemas.openxmlformats.org/officeDocument/2006/relationships/image" Target="../media/image90.png"/><Relationship Id="rId37" Type="http://schemas.openxmlformats.org/officeDocument/2006/relationships/image" Target="../media/image91.png"/><Relationship Id="rId38" Type="http://schemas.openxmlformats.org/officeDocument/2006/relationships/image" Target="../media/image92.png"/><Relationship Id="rId39" Type="http://schemas.openxmlformats.org/officeDocument/2006/relationships/image" Target="../media/image93.png"/><Relationship Id="rId40" Type="http://schemas.openxmlformats.org/officeDocument/2006/relationships/image" Target="../media/image94.png"/><Relationship Id="rId41" Type="http://schemas.openxmlformats.org/officeDocument/2006/relationships/image" Target="../media/image95.png"/><Relationship Id="rId42" Type="http://schemas.openxmlformats.org/officeDocument/2006/relationships/image" Target="../media/image96.png"/><Relationship Id="rId43" Type="http://schemas.openxmlformats.org/officeDocument/2006/relationships/image" Target="../media/image97.png"/><Relationship Id="rId44" Type="http://schemas.openxmlformats.org/officeDocument/2006/relationships/image" Target="../media/image98.png"/><Relationship Id="rId45" Type="http://schemas.openxmlformats.org/officeDocument/2006/relationships/image" Target="../media/image99.png"/><Relationship Id="rId46" Type="http://schemas.openxmlformats.org/officeDocument/2006/relationships/image" Target="../media/image100.png"/><Relationship Id="rId47" Type="http://schemas.openxmlformats.org/officeDocument/2006/relationships/image" Target="../media/image101.png"/><Relationship Id="rId48" Type="http://schemas.openxmlformats.org/officeDocument/2006/relationships/image" Target="../media/image10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Relationship Id="rId34" Type="http://schemas.openxmlformats.org/officeDocument/2006/relationships/image" Target="../media/image135.png"/><Relationship Id="rId35" Type="http://schemas.openxmlformats.org/officeDocument/2006/relationships/image" Target="../media/image136.png"/><Relationship Id="rId36" Type="http://schemas.openxmlformats.org/officeDocument/2006/relationships/image" Target="../media/image137.png"/><Relationship Id="rId37" Type="http://schemas.openxmlformats.org/officeDocument/2006/relationships/image" Target="../media/image138.png"/><Relationship Id="rId38" Type="http://schemas.openxmlformats.org/officeDocument/2006/relationships/image" Target="../media/image139.png"/><Relationship Id="rId39" Type="http://schemas.openxmlformats.org/officeDocument/2006/relationships/image" Target="../media/image140.png"/><Relationship Id="rId40" Type="http://schemas.openxmlformats.org/officeDocument/2006/relationships/image" Target="../media/image141.png"/><Relationship Id="rId41" Type="http://schemas.openxmlformats.org/officeDocument/2006/relationships/image" Target="../media/image142.png"/><Relationship Id="rId42" Type="http://schemas.openxmlformats.org/officeDocument/2006/relationships/image" Target="../media/image143.png"/><Relationship Id="rId43" Type="http://schemas.openxmlformats.org/officeDocument/2006/relationships/image" Target="../media/image144.png"/><Relationship Id="rId44" Type="http://schemas.openxmlformats.org/officeDocument/2006/relationships/image" Target="../media/image145.png"/><Relationship Id="rId45" Type="http://schemas.openxmlformats.org/officeDocument/2006/relationships/image" Target="../media/image14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34745" y="-156832"/>
            <a:ext cx="13662313" cy="10366045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oup 412"/>
          <p:cNvGrpSpPr/>
          <p:nvPr/>
        </p:nvGrpSpPr>
        <p:grpSpPr>
          <a:xfrm>
            <a:off x="502509" y="484387"/>
            <a:ext cx="1821212" cy="2344372"/>
            <a:chOff x="-50800" y="-50800"/>
            <a:chExt cx="1821211" cy="2344370"/>
          </a:xfrm>
        </p:grpSpPr>
        <p:pic>
          <p:nvPicPr>
            <p:cNvPr id="40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97" y="130974"/>
              <a:ext cx="1505018" cy="486031"/>
            </a:xfrm>
            <a:prstGeom prst="rect">
              <a:avLst/>
            </a:prstGeom>
            <a:effectLst/>
          </p:spPr>
        </p:pic>
        <p:pic>
          <p:nvPicPr>
            <p:cNvPr id="408" name=""/>
            <p:cNvPicPr/>
            <p:nvPr/>
          </p:nvPicPr>
          <p:blipFill>
            <a:blip r:embed="rId3">
              <a:alphaModFix amt="90000"/>
              <a:extLst/>
            </a:blip>
            <a:stretch>
              <a:fillRect/>
            </a:stretch>
          </p:blipFill>
          <p:spPr>
            <a:xfrm>
              <a:off x="115010" y="639117"/>
              <a:ext cx="1489591" cy="1489591"/>
            </a:xfrm>
            <a:prstGeom prst="rect">
              <a:avLst/>
            </a:prstGeom>
            <a:effectLst/>
          </p:spPr>
        </p:pic>
        <p:pic>
          <p:nvPicPr>
            <p:cNvPr id="410" name=""/>
            <p:cNvPicPr/>
            <p:nvPr/>
          </p:nvPicPr>
          <p:blipFill>
            <a:blip r:embed="rId4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1821212" cy="2344371"/>
            </a:xfrm>
            <a:prstGeom prst="rect">
              <a:avLst/>
            </a:prstGeom>
            <a:effectLst/>
          </p:spPr>
        </p:pic>
      </p:grpSp>
      <p:grpSp>
        <p:nvGrpSpPr>
          <p:cNvPr id="441" name="Group 441"/>
          <p:cNvGrpSpPr/>
          <p:nvPr/>
        </p:nvGrpSpPr>
        <p:grpSpPr>
          <a:xfrm>
            <a:off x="4313851" y="1533529"/>
            <a:ext cx="2105172" cy="3803284"/>
            <a:chOff x="-63500" y="-63872"/>
            <a:chExt cx="2105171" cy="3803283"/>
          </a:xfrm>
        </p:grpSpPr>
        <p:sp>
          <p:nvSpPr>
            <p:cNvPr id="413" name="Shape 413"/>
            <p:cNvSpPr/>
            <p:nvPr/>
          </p:nvSpPr>
          <p:spPr>
            <a:xfrm>
              <a:off x="188134" y="2959084"/>
              <a:ext cx="1638469" cy="780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HTML</a:t>
              </a:r>
            </a:p>
          </p:txBody>
        </p:sp>
        <p:grpSp>
          <p:nvGrpSpPr>
            <p:cNvPr id="440" name="Group 440"/>
            <p:cNvGrpSpPr/>
            <p:nvPr/>
          </p:nvGrpSpPr>
          <p:grpSpPr>
            <a:xfrm>
              <a:off x="-63501" y="-63873"/>
              <a:ext cx="2105173" cy="3026034"/>
              <a:chOff x="-63500" y="-63872"/>
              <a:chExt cx="2105171" cy="3026032"/>
            </a:xfrm>
          </p:grpSpPr>
          <p:pic>
            <p:nvPicPr>
              <p:cNvPr id="414" name="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52250" y="952457"/>
                <a:ext cx="1270012" cy="127001"/>
              </a:xfrm>
              <a:prstGeom prst="rect">
                <a:avLst/>
              </a:prstGeom>
              <a:effectLst/>
            </p:spPr>
          </p:pic>
          <p:pic>
            <p:nvPicPr>
              <p:cNvPr id="416" name="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925585" y="515375"/>
                <a:ext cx="866354" cy="127001"/>
              </a:xfrm>
              <a:prstGeom prst="rect">
                <a:avLst/>
              </a:prstGeom>
              <a:effectLst/>
            </p:spPr>
          </p:pic>
          <p:pic>
            <p:nvPicPr>
              <p:cNvPr id="418" name="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52250" y="1385830"/>
                <a:ext cx="1270012" cy="127001"/>
              </a:xfrm>
              <a:prstGeom prst="rect">
                <a:avLst/>
              </a:prstGeom>
              <a:effectLst/>
            </p:spPr>
          </p:pic>
          <p:pic>
            <p:nvPicPr>
              <p:cNvPr id="420" name="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52250" y="1819202"/>
                <a:ext cx="1605706" cy="127001"/>
              </a:xfrm>
              <a:prstGeom prst="rect">
                <a:avLst/>
              </a:prstGeom>
              <a:effectLst/>
            </p:spPr>
          </p:pic>
          <p:pic>
            <p:nvPicPr>
              <p:cNvPr id="422" name="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52250" y="2252575"/>
                <a:ext cx="1270012" cy="127001"/>
              </a:xfrm>
              <a:prstGeom prst="rect">
                <a:avLst/>
              </a:prstGeom>
              <a:effectLst/>
            </p:spPr>
          </p:pic>
          <p:grpSp>
            <p:nvGrpSpPr>
              <p:cNvPr id="439" name="Group 439"/>
              <p:cNvGrpSpPr/>
              <p:nvPr/>
            </p:nvGrpSpPr>
            <p:grpSpPr>
              <a:xfrm>
                <a:off x="-63500" y="-63873"/>
                <a:ext cx="2105172" cy="3026034"/>
                <a:chOff x="-63500" y="-63872"/>
                <a:chExt cx="2105171" cy="3026032"/>
              </a:xfrm>
            </p:grpSpPr>
            <p:pic>
              <p:nvPicPr>
                <p:cNvPr id="424" name=""/>
                <p:cNvPicPr/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>
                  <a:off x="-13627" y="2798489"/>
                  <a:ext cx="2055299" cy="127001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434" name="Group 434"/>
                <p:cNvGrpSpPr/>
                <p:nvPr/>
              </p:nvGrpSpPr>
              <p:grpSpPr>
                <a:xfrm>
                  <a:off x="-13999" y="-63873"/>
                  <a:ext cx="2055671" cy="3026034"/>
                  <a:chOff x="-63872" y="-89802"/>
                  <a:chExt cx="2055669" cy="3026032"/>
                </a:xfrm>
              </p:grpSpPr>
              <p:pic>
                <p:nvPicPr>
                  <p:cNvPr id="426" name=""/>
                  <p:cNvPicPr/>
                  <p:nvPr/>
                </p:nvPicPr>
                <p:blipFill>
                  <a:blip r:embed="rId11">
                    <a:extLst/>
                  </a:blip>
                  <a:stretch>
                    <a:fillRect/>
                  </a:stretch>
                </p:blipFill>
                <p:spPr>
                  <a:xfrm rot="18900000">
                    <a:off x="-189467" y="303212"/>
                    <a:ext cx="1164220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28" name=""/>
                  <p:cNvPicPr/>
                  <p:nvPr/>
                </p:nvPicPr>
                <p:blipFill>
                  <a:blip r:embed="rId12">
                    <a:extLst/>
                  </a:blip>
                  <a:stretch>
                    <a:fillRect/>
                  </a:stretch>
                </p:blipFill>
                <p:spPr>
                  <a:xfrm>
                    <a:off x="721785" y="-52760"/>
                    <a:ext cx="1270013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30" name=""/>
                  <p:cNvPicPr/>
                  <p:nvPr/>
                </p:nvPicPr>
                <p:blipFill>
                  <a:blip r:embed="rId13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397131" y="1378235"/>
                    <a:ext cx="2988991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32" name=""/>
                  <p:cNvPicPr/>
                  <p:nvPr/>
                </p:nvPicPr>
                <p:blipFill>
                  <a:blip r:embed="rId14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136060" y="1699998"/>
                    <a:ext cx="2272120" cy="12700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435" name=""/>
                <p:cNvPicPr/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-63500" y="719934"/>
                  <a:ext cx="962160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37" name=""/>
                <p:cNvPicPr/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 rot="5400000">
                  <a:off x="379016" y="329143"/>
                  <a:ext cx="912287" cy="127001"/>
                </a:xfrm>
                <a:prstGeom prst="rect">
                  <a:avLst/>
                </a:prstGeom>
                <a:effectLst/>
              </p:spPr>
            </p:pic>
          </p:grpSp>
        </p:grpSp>
      </p:grpSp>
      <p:grpSp>
        <p:nvGrpSpPr>
          <p:cNvPr id="470" name="Group 470"/>
          <p:cNvGrpSpPr/>
          <p:nvPr/>
        </p:nvGrpSpPr>
        <p:grpSpPr>
          <a:xfrm>
            <a:off x="4071176" y="1532896"/>
            <a:ext cx="3015880" cy="3626117"/>
            <a:chOff x="0" y="-66497"/>
            <a:chExt cx="3015878" cy="3626116"/>
          </a:xfrm>
        </p:grpSpPr>
        <p:grpSp>
          <p:nvGrpSpPr>
            <p:cNvPr id="468" name="Group 468"/>
            <p:cNvGrpSpPr/>
            <p:nvPr/>
          </p:nvGrpSpPr>
          <p:grpSpPr>
            <a:xfrm>
              <a:off x="368279" y="-66498"/>
              <a:ext cx="1904842" cy="2735110"/>
              <a:chOff x="-63500" y="-66497"/>
              <a:chExt cx="1904840" cy="2735109"/>
            </a:xfrm>
          </p:grpSpPr>
          <p:pic>
            <p:nvPicPr>
              <p:cNvPr id="442" name=""/>
              <p:cNvPicPr/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130401" y="849570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444" name=""/>
              <p:cNvPicPr/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825420" y="456752"/>
                <a:ext cx="791479" cy="127001"/>
              </a:xfrm>
              <a:prstGeom prst="rect">
                <a:avLst/>
              </a:prstGeom>
              <a:effectLst/>
            </p:spPr>
          </p:pic>
          <p:pic>
            <p:nvPicPr>
              <p:cNvPr id="446" name=""/>
              <p:cNvPicPr/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130401" y="1239055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448" name=""/>
              <p:cNvPicPr/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130401" y="1628540"/>
                <a:ext cx="1455956" cy="127001"/>
              </a:xfrm>
              <a:prstGeom prst="rect">
                <a:avLst/>
              </a:prstGeom>
              <a:effectLst/>
            </p:spPr>
          </p:pic>
          <p:pic>
            <p:nvPicPr>
              <p:cNvPr id="450" name=""/>
              <p:cNvPicPr/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130401" y="2018025"/>
                <a:ext cx="1154259" cy="127001"/>
              </a:xfrm>
              <a:prstGeom prst="rect">
                <a:avLst/>
              </a:prstGeom>
              <a:effectLst/>
            </p:spPr>
          </p:pic>
          <p:grpSp>
            <p:nvGrpSpPr>
              <p:cNvPr id="467" name="Group 467"/>
              <p:cNvGrpSpPr/>
              <p:nvPr/>
            </p:nvGrpSpPr>
            <p:grpSpPr>
              <a:xfrm>
                <a:off x="-63501" y="-66498"/>
                <a:ext cx="1904842" cy="2735110"/>
                <a:chOff x="-63500" y="-66497"/>
                <a:chExt cx="1904840" cy="2735109"/>
              </a:xfrm>
            </p:grpSpPr>
            <p:pic>
              <p:nvPicPr>
                <p:cNvPr id="452" name=""/>
                <p:cNvPicPr/>
                <p:nvPr/>
              </p:nvPicPr>
              <p:blipFill>
                <a:blip r:embed="rId22">
                  <a:extLst/>
                </a:blip>
                <a:stretch>
                  <a:fillRect/>
                </a:stretch>
              </p:blipFill>
              <p:spPr>
                <a:xfrm>
                  <a:off x="-18677" y="2508654"/>
                  <a:ext cx="1860018" cy="127001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462" name="Group 462"/>
                <p:cNvGrpSpPr/>
                <p:nvPr/>
              </p:nvGrpSpPr>
              <p:grpSpPr>
                <a:xfrm>
                  <a:off x="-21676" y="-66499"/>
                  <a:ext cx="1863017" cy="2735111"/>
                  <a:chOff x="-66498" y="-89802"/>
                  <a:chExt cx="1863015" cy="2735109"/>
                </a:xfrm>
              </p:grpSpPr>
              <p:pic>
                <p:nvPicPr>
                  <p:cNvPr id="454" name=""/>
                  <p:cNvPicPr/>
                  <p:nvPr/>
                </p:nvPicPr>
                <p:blipFill>
                  <a:blip r:embed="rId23">
                    <a:extLst/>
                  </a:blip>
                  <a:stretch>
                    <a:fillRect/>
                  </a:stretch>
                </p:blipFill>
                <p:spPr>
                  <a:xfrm rot="18900000">
                    <a:off x="-176711" y="266075"/>
                    <a:ext cx="1059181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56" name=""/>
                  <p:cNvPicPr/>
                  <p:nvPr/>
                </p:nvPicPr>
                <p:blipFill>
                  <a:blip r:embed="rId24">
                    <a:extLst/>
                  </a:blip>
                  <a:stretch>
                    <a:fillRect/>
                  </a:stretch>
                </p:blipFill>
                <p:spPr>
                  <a:xfrm>
                    <a:off x="642259" y="-53848"/>
                    <a:ext cx="1154259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58" name=""/>
                  <p:cNvPicPr/>
                  <p:nvPr/>
                </p:nvPicPr>
                <p:blipFill>
                  <a:blip r:embed="rId25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350482" y="1232229"/>
                    <a:ext cx="2699156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60" name=""/>
                  <p:cNvPicPr/>
                  <p:nvPr/>
                </p:nvPicPr>
                <p:blipFill>
                  <a:blip r:embed="rId26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027442" y="1521408"/>
                    <a:ext cx="2054884" cy="12700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463" name=""/>
                <p:cNvPicPr/>
                <p:nvPr/>
              </p:nvPicPr>
              <p:blipFill>
                <a:blip r:embed="rId27">
                  <a:extLst/>
                </a:blip>
                <a:stretch>
                  <a:fillRect/>
                </a:stretch>
              </p:blipFill>
              <p:spPr>
                <a:xfrm>
                  <a:off x="-63500" y="640595"/>
                  <a:ext cx="877583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65" name=""/>
                <p:cNvPicPr/>
                <p:nvPr/>
              </p:nvPicPr>
              <p:blipFill>
                <a:blip r:embed="rId28">
                  <a:extLst/>
                </a:blip>
                <a:stretch>
                  <a:fillRect/>
                </a:stretch>
              </p:blipFill>
              <p:spPr>
                <a:xfrm rot="5400000">
                  <a:off x="334202" y="289379"/>
                  <a:ext cx="832761" cy="127001"/>
                </a:xfrm>
                <a:prstGeom prst="rect">
                  <a:avLst/>
                </a:prstGeom>
                <a:effectLst/>
              </p:spPr>
            </p:pic>
          </p:grpSp>
        </p:grpSp>
        <p:sp>
          <p:nvSpPr>
            <p:cNvPr id="469" name="Shape 469"/>
            <p:cNvSpPr/>
            <p:nvPr/>
          </p:nvSpPr>
          <p:spPr>
            <a:xfrm>
              <a:off x="0" y="2779291"/>
              <a:ext cx="3015879" cy="780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Stylesheet</a:t>
              </a:r>
            </a:p>
          </p:txBody>
        </p:sp>
      </p:grpSp>
      <p:grpSp>
        <p:nvGrpSpPr>
          <p:cNvPr id="499" name="Group 499"/>
          <p:cNvGrpSpPr/>
          <p:nvPr/>
        </p:nvGrpSpPr>
        <p:grpSpPr>
          <a:xfrm>
            <a:off x="3715206" y="1532895"/>
            <a:ext cx="3326488" cy="3455474"/>
            <a:chOff x="0" y="-66497"/>
            <a:chExt cx="3326487" cy="3455473"/>
          </a:xfrm>
        </p:grpSpPr>
        <p:grpSp>
          <p:nvGrpSpPr>
            <p:cNvPr id="497" name="Group 497"/>
            <p:cNvGrpSpPr/>
            <p:nvPr/>
          </p:nvGrpSpPr>
          <p:grpSpPr>
            <a:xfrm>
              <a:off x="710802" y="-66498"/>
              <a:ext cx="1904841" cy="2735110"/>
              <a:chOff x="-63500" y="-66497"/>
              <a:chExt cx="1904840" cy="2735109"/>
            </a:xfrm>
          </p:grpSpPr>
          <p:pic>
            <p:nvPicPr>
              <p:cNvPr id="471" name=""/>
              <p:cNvPicPr/>
              <p:nvPr/>
            </p:nvPicPr>
            <p:blipFill>
              <a:blip r:embed="rId29">
                <a:extLst/>
              </a:blip>
              <a:stretch>
                <a:fillRect/>
              </a:stretch>
            </p:blipFill>
            <p:spPr>
              <a:xfrm>
                <a:off x="130401" y="849570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473" name=""/>
              <p:cNvPicPr/>
              <p:nvPr/>
            </p:nvPicPr>
            <p:blipFill>
              <a:blip r:embed="rId30">
                <a:extLst/>
              </a:blip>
              <a:stretch>
                <a:fillRect/>
              </a:stretch>
            </p:blipFill>
            <p:spPr>
              <a:xfrm>
                <a:off x="825420" y="456752"/>
                <a:ext cx="791479" cy="127001"/>
              </a:xfrm>
              <a:prstGeom prst="rect">
                <a:avLst/>
              </a:prstGeom>
              <a:effectLst/>
            </p:spPr>
          </p:pic>
          <p:pic>
            <p:nvPicPr>
              <p:cNvPr id="475" name=""/>
              <p:cNvPicPr/>
              <p:nvPr/>
            </p:nvPicPr>
            <p:blipFill>
              <a:blip r:embed="rId31">
                <a:extLst/>
              </a:blip>
              <a:stretch>
                <a:fillRect/>
              </a:stretch>
            </p:blipFill>
            <p:spPr>
              <a:xfrm>
                <a:off x="130401" y="1239055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477" name=""/>
              <p:cNvPicPr/>
              <p:nvPr/>
            </p:nvPicPr>
            <p:blipFill>
              <a:blip r:embed="rId32">
                <a:extLst/>
              </a:blip>
              <a:stretch>
                <a:fillRect/>
              </a:stretch>
            </p:blipFill>
            <p:spPr>
              <a:xfrm>
                <a:off x="130401" y="1628540"/>
                <a:ext cx="1455956" cy="127001"/>
              </a:xfrm>
              <a:prstGeom prst="rect">
                <a:avLst/>
              </a:prstGeom>
              <a:effectLst/>
            </p:spPr>
          </p:pic>
          <p:pic>
            <p:nvPicPr>
              <p:cNvPr id="479" name=""/>
              <p:cNvPicPr/>
              <p:nvPr/>
            </p:nvPicPr>
            <p:blipFill>
              <a:blip r:embed="rId33">
                <a:extLst/>
              </a:blip>
              <a:stretch>
                <a:fillRect/>
              </a:stretch>
            </p:blipFill>
            <p:spPr>
              <a:xfrm>
                <a:off x="130401" y="2018025"/>
                <a:ext cx="1154259" cy="127001"/>
              </a:xfrm>
              <a:prstGeom prst="rect">
                <a:avLst/>
              </a:prstGeom>
              <a:effectLst/>
            </p:spPr>
          </p:pic>
          <p:grpSp>
            <p:nvGrpSpPr>
              <p:cNvPr id="496" name="Group 496"/>
              <p:cNvGrpSpPr/>
              <p:nvPr/>
            </p:nvGrpSpPr>
            <p:grpSpPr>
              <a:xfrm>
                <a:off x="-63501" y="-66498"/>
                <a:ext cx="1904842" cy="2735110"/>
                <a:chOff x="-63500" y="-66497"/>
                <a:chExt cx="1904840" cy="2735109"/>
              </a:xfrm>
            </p:grpSpPr>
            <p:pic>
              <p:nvPicPr>
                <p:cNvPr id="481" name=""/>
                <p:cNvPicPr/>
                <p:nvPr/>
              </p:nvPicPr>
              <p:blipFill>
                <a:blip r:embed="rId34">
                  <a:extLst/>
                </a:blip>
                <a:stretch>
                  <a:fillRect/>
                </a:stretch>
              </p:blipFill>
              <p:spPr>
                <a:xfrm>
                  <a:off x="-18677" y="2508654"/>
                  <a:ext cx="1860018" cy="127001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491" name="Group 491"/>
                <p:cNvGrpSpPr/>
                <p:nvPr/>
              </p:nvGrpSpPr>
              <p:grpSpPr>
                <a:xfrm>
                  <a:off x="-21676" y="-66499"/>
                  <a:ext cx="1863017" cy="2735111"/>
                  <a:chOff x="-66498" y="-89802"/>
                  <a:chExt cx="1863015" cy="2735109"/>
                </a:xfrm>
              </p:grpSpPr>
              <p:pic>
                <p:nvPicPr>
                  <p:cNvPr id="483" name=""/>
                  <p:cNvPicPr/>
                  <p:nvPr/>
                </p:nvPicPr>
                <p:blipFill>
                  <a:blip r:embed="rId35">
                    <a:extLst/>
                  </a:blip>
                  <a:stretch>
                    <a:fillRect/>
                  </a:stretch>
                </p:blipFill>
                <p:spPr>
                  <a:xfrm rot="18900000">
                    <a:off x="-176711" y="266075"/>
                    <a:ext cx="1059181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85" name=""/>
                  <p:cNvPicPr/>
                  <p:nvPr/>
                </p:nvPicPr>
                <p:blipFill>
                  <a:blip r:embed="rId36">
                    <a:extLst/>
                  </a:blip>
                  <a:stretch>
                    <a:fillRect/>
                  </a:stretch>
                </p:blipFill>
                <p:spPr>
                  <a:xfrm>
                    <a:off x="642259" y="-53848"/>
                    <a:ext cx="1154259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87" name=""/>
                  <p:cNvPicPr/>
                  <p:nvPr/>
                </p:nvPicPr>
                <p:blipFill>
                  <a:blip r:embed="rId37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350482" y="1232229"/>
                    <a:ext cx="2699156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489" name=""/>
                  <p:cNvPicPr/>
                  <p:nvPr/>
                </p:nvPicPr>
                <p:blipFill>
                  <a:blip r:embed="rId38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027442" y="1521408"/>
                    <a:ext cx="2054884" cy="12700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492" name=""/>
                <p:cNvPicPr/>
                <p:nvPr/>
              </p:nvPicPr>
              <p:blipFill>
                <a:blip r:embed="rId39">
                  <a:extLst/>
                </a:blip>
                <a:stretch>
                  <a:fillRect/>
                </a:stretch>
              </p:blipFill>
              <p:spPr>
                <a:xfrm>
                  <a:off x="-63500" y="640595"/>
                  <a:ext cx="877583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494" name=""/>
                <p:cNvPicPr/>
                <p:nvPr/>
              </p:nvPicPr>
              <p:blipFill>
                <a:blip r:embed="rId40">
                  <a:extLst/>
                </a:blip>
                <a:stretch>
                  <a:fillRect/>
                </a:stretch>
              </p:blipFill>
              <p:spPr>
                <a:xfrm rot="5400000">
                  <a:off x="334202" y="289379"/>
                  <a:ext cx="832761" cy="127001"/>
                </a:xfrm>
                <a:prstGeom prst="rect">
                  <a:avLst/>
                </a:prstGeom>
                <a:effectLst/>
              </p:spPr>
            </p:pic>
          </p:grpSp>
        </p:grpSp>
        <p:sp>
          <p:nvSpPr>
            <p:cNvPr id="498" name="Shape 498"/>
            <p:cNvSpPr/>
            <p:nvPr/>
          </p:nvSpPr>
          <p:spPr>
            <a:xfrm>
              <a:off x="0" y="2608647"/>
              <a:ext cx="3326488" cy="780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JavaScript </a:t>
              </a:r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4337935" y="1953967"/>
            <a:ext cx="4558191" cy="2172697"/>
            <a:chOff x="-50800" y="-50800"/>
            <a:chExt cx="4558189" cy="2172696"/>
          </a:xfrm>
        </p:grpSpPr>
        <p:grpSp>
          <p:nvGrpSpPr>
            <p:cNvPr id="511" name="Group 511"/>
            <p:cNvGrpSpPr/>
            <p:nvPr/>
          </p:nvGrpSpPr>
          <p:grpSpPr>
            <a:xfrm>
              <a:off x="-50800" y="-50800"/>
              <a:ext cx="2158035" cy="2172697"/>
              <a:chOff x="-50800" y="-50799"/>
              <a:chExt cx="2158034" cy="2172696"/>
            </a:xfrm>
          </p:grpSpPr>
          <p:pic>
            <p:nvPicPr>
              <p:cNvPr id="500" name=""/>
              <p:cNvPicPr/>
              <p:nvPr/>
            </p:nvPicPr>
            <p:blipFill>
              <a:blip r:embed="rId41">
                <a:alphaModFix amt="90000"/>
                <a:extLst/>
              </a:blip>
              <a:stretch>
                <a:fillRect/>
              </a:stretch>
            </p:blipFill>
            <p:spPr>
              <a:xfrm>
                <a:off x="588096" y="235085"/>
                <a:ext cx="880242" cy="1057337"/>
              </a:xfrm>
              <a:prstGeom prst="rect">
                <a:avLst/>
              </a:prstGeom>
              <a:effectLst/>
            </p:spPr>
          </p:pic>
          <p:grpSp>
            <p:nvGrpSpPr>
              <p:cNvPr id="506" name="Group 506"/>
              <p:cNvGrpSpPr/>
              <p:nvPr/>
            </p:nvGrpSpPr>
            <p:grpSpPr>
              <a:xfrm>
                <a:off x="-50800" y="-50800"/>
                <a:ext cx="2158035" cy="2160018"/>
                <a:chOff x="-50800" y="-50799"/>
                <a:chExt cx="2158034" cy="2160017"/>
              </a:xfrm>
            </p:grpSpPr>
            <p:pic>
              <p:nvPicPr>
                <p:cNvPr id="502" name=""/>
                <p:cNvPicPr/>
                <p:nvPr/>
              </p:nvPicPr>
              <p:blipFill>
                <a:blip r:embed="rId42">
                  <a:alphaModFix amt="90000"/>
                  <a:extLst/>
                </a:blip>
                <a:stretch>
                  <a:fillRect/>
                </a:stretch>
              </p:blipFill>
              <p:spPr>
                <a:xfrm>
                  <a:off x="-50800" y="-50800"/>
                  <a:ext cx="2158035" cy="2158034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504" name=""/>
                <p:cNvPicPr/>
                <p:nvPr/>
              </p:nvPicPr>
              <p:blipFill>
                <a:blip r:embed="rId43">
                  <a:extLst/>
                </a:blip>
                <a:stretch>
                  <a:fillRect/>
                </a:stretch>
              </p:blipFill>
              <p:spPr>
                <a:xfrm>
                  <a:off x="125325" y="1982217"/>
                  <a:ext cx="1706667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507" name=""/>
              <p:cNvPicPr/>
              <p:nvPr/>
            </p:nvPicPr>
            <p:blipFill>
              <a:blip r:embed="rId44">
                <a:extLst/>
              </a:blip>
              <a:stretch>
                <a:fillRect/>
              </a:stretch>
            </p:blipFill>
            <p:spPr>
              <a:xfrm rot="17626595">
                <a:off x="78145" y="1519427"/>
                <a:ext cx="1047656" cy="127001"/>
              </a:xfrm>
              <a:prstGeom prst="rect">
                <a:avLst/>
              </a:prstGeom>
              <a:effectLst/>
            </p:spPr>
          </p:pic>
          <p:pic>
            <p:nvPicPr>
              <p:cNvPr id="509" name=""/>
              <p:cNvPicPr/>
              <p:nvPr/>
            </p:nvPicPr>
            <p:blipFill>
              <a:blip r:embed="rId45">
                <a:extLst/>
              </a:blip>
              <a:stretch>
                <a:fillRect/>
              </a:stretch>
            </p:blipFill>
            <p:spPr>
              <a:xfrm rot="14921695">
                <a:off x="918774" y="1536248"/>
                <a:ext cx="1071374" cy="127001"/>
              </a:xfrm>
              <a:prstGeom prst="rect">
                <a:avLst/>
              </a:prstGeom>
              <a:effectLst/>
            </p:spPr>
          </p:pic>
        </p:grpSp>
        <p:sp>
          <p:nvSpPr>
            <p:cNvPr id="512" name="Shape 512"/>
            <p:cNvSpPr/>
            <p:nvPr/>
          </p:nvSpPr>
          <p:spPr>
            <a:xfrm>
              <a:off x="2575403" y="3536"/>
              <a:ext cx="1931987" cy="780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Media</a:t>
              </a:r>
            </a:p>
          </p:txBody>
        </p:sp>
      </p:grpSp>
      <p:sp>
        <p:nvSpPr>
          <p:cNvPr id="514" name="Shape 514"/>
          <p:cNvSpPr/>
          <p:nvPr/>
        </p:nvSpPr>
        <p:spPr>
          <a:xfrm>
            <a:off x="2508092" y="381171"/>
            <a:ext cx="9011767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builds the document</a:t>
            </a:r>
          </a:p>
        </p:txBody>
      </p:sp>
      <p:sp>
        <p:nvSpPr>
          <p:cNvPr id="515" name="Shape 515"/>
          <p:cNvSpPr/>
          <p:nvPr>
            <p:ph type="sldNum" sz="quarter" idx="2"/>
          </p:nvPr>
        </p:nvSpPr>
        <p:spPr>
          <a:xfrm>
            <a:off x="6297014" y="9194800"/>
            <a:ext cx="40983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slow" advClick="0" advTm="0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3"/>
          <p:cNvGrpSpPr/>
          <p:nvPr/>
        </p:nvGrpSpPr>
        <p:grpSpPr>
          <a:xfrm>
            <a:off x="502509" y="484387"/>
            <a:ext cx="1821212" cy="2344372"/>
            <a:chOff x="-50800" y="-50800"/>
            <a:chExt cx="1821211" cy="2344370"/>
          </a:xfrm>
        </p:grpSpPr>
        <p:pic>
          <p:nvPicPr>
            <p:cNvPr id="517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97" y="130974"/>
              <a:ext cx="1505018" cy="486031"/>
            </a:xfrm>
            <a:prstGeom prst="rect">
              <a:avLst/>
            </a:prstGeom>
            <a:effectLst/>
          </p:spPr>
        </p:pic>
        <p:pic>
          <p:nvPicPr>
            <p:cNvPr id="519" name=""/>
            <p:cNvPicPr/>
            <p:nvPr/>
          </p:nvPicPr>
          <p:blipFill>
            <a:blip r:embed="rId3">
              <a:alphaModFix amt="90000"/>
              <a:extLst/>
            </a:blip>
            <a:stretch>
              <a:fillRect/>
            </a:stretch>
          </p:blipFill>
          <p:spPr>
            <a:xfrm>
              <a:off x="115010" y="639117"/>
              <a:ext cx="1489591" cy="1489591"/>
            </a:xfrm>
            <a:prstGeom prst="rect">
              <a:avLst/>
            </a:prstGeom>
            <a:effectLst/>
          </p:spPr>
        </p:pic>
        <p:pic>
          <p:nvPicPr>
            <p:cNvPr id="521" name=""/>
            <p:cNvPicPr/>
            <p:nvPr/>
          </p:nvPicPr>
          <p:blipFill>
            <a:blip r:embed="rId4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1821212" cy="2344371"/>
            </a:xfrm>
            <a:prstGeom prst="rect">
              <a:avLst/>
            </a:prstGeom>
            <a:effectLst/>
          </p:spPr>
        </p:pic>
      </p:grpSp>
      <p:sp>
        <p:nvSpPr>
          <p:cNvPr id="524" name="Shape 524"/>
          <p:cNvSpPr/>
          <p:nvPr/>
        </p:nvSpPr>
        <p:spPr>
          <a:xfrm>
            <a:off x="2508092" y="381171"/>
            <a:ext cx="9011767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builds the document</a:t>
            </a:r>
          </a:p>
        </p:txBody>
      </p:sp>
      <p:grpSp>
        <p:nvGrpSpPr>
          <p:cNvPr id="533" name="Group 533"/>
          <p:cNvGrpSpPr/>
          <p:nvPr/>
        </p:nvGrpSpPr>
        <p:grpSpPr>
          <a:xfrm>
            <a:off x="4252965" y="1466112"/>
            <a:ext cx="2781305" cy="3340102"/>
            <a:chOff x="-63503" y="-50800"/>
            <a:chExt cx="2781304" cy="3340100"/>
          </a:xfrm>
        </p:grpSpPr>
        <p:pic>
          <p:nvPicPr>
            <p:cNvPr id="525" name=""/>
            <p:cNvPicPr/>
            <p:nvPr/>
          </p:nvPicPr>
          <p:blipFill>
            <a:blip r:embed="rId5">
              <a:alphaModFix amt="90000"/>
              <a:extLst/>
            </a:blip>
            <a:stretch>
              <a:fillRect/>
            </a:stretch>
          </p:blipFill>
          <p:spPr>
            <a:xfrm>
              <a:off x="-9915" y="-50801"/>
              <a:ext cx="2703853" cy="1330071"/>
            </a:xfrm>
            <a:prstGeom prst="rect">
              <a:avLst/>
            </a:prstGeom>
            <a:effectLst/>
          </p:spPr>
        </p:pic>
        <p:pic>
          <p:nvPicPr>
            <p:cNvPr id="527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63504" y="2621595"/>
              <a:ext cx="2781305" cy="667706"/>
            </a:xfrm>
            <a:prstGeom prst="rect">
              <a:avLst/>
            </a:prstGeom>
            <a:effectLst/>
          </p:spPr>
        </p:pic>
        <p:pic>
          <p:nvPicPr>
            <p:cNvPr id="529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199991">
              <a:off x="-1092691" y="1650963"/>
              <a:ext cx="2301855" cy="127001"/>
            </a:xfrm>
            <a:prstGeom prst="rect">
              <a:avLst/>
            </a:prstGeom>
            <a:effectLst/>
          </p:spPr>
        </p:pic>
        <p:pic>
          <p:nvPicPr>
            <p:cNvPr id="531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6199991">
              <a:off x="1474865" y="1650963"/>
              <a:ext cx="2301855" cy="127001"/>
            </a:xfrm>
            <a:prstGeom prst="rect">
              <a:avLst/>
            </a:prstGeom>
            <a:effectLst/>
          </p:spPr>
        </p:pic>
      </p:grpSp>
      <p:sp>
        <p:nvSpPr>
          <p:cNvPr id="534" name="Shape 534"/>
          <p:cNvSpPr/>
          <p:nvPr/>
        </p:nvSpPr>
        <p:spPr>
          <a:xfrm>
            <a:off x="7454900" y="2397486"/>
            <a:ext cx="5410200" cy="146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Internal </a:t>
            </a:r>
            <a:endParaRPr sz="4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data structures</a:t>
            </a:r>
          </a:p>
        </p:txBody>
      </p:sp>
      <p:grpSp>
        <p:nvGrpSpPr>
          <p:cNvPr id="562" name="Group 562"/>
          <p:cNvGrpSpPr/>
          <p:nvPr/>
        </p:nvGrpSpPr>
        <p:grpSpPr>
          <a:xfrm>
            <a:off x="727953" y="4605096"/>
            <a:ext cx="3130964" cy="3763455"/>
            <a:chOff x="-50800" y="-50800"/>
            <a:chExt cx="3130963" cy="3763454"/>
          </a:xfrm>
        </p:grpSpPr>
        <p:pic>
          <p:nvPicPr>
            <p:cNvPr id="535" name=""/>
            <p:cNvPicPr/>
            <p:nvPr/>
          </p:nvPicPr>
          <p:blipFill>
            <a:blip r:embed="rId9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3130964" cy="3763455"/>
            </a:xfrm>
            <a:prstGeom prst="rect">
              <a:avLst/>
            </a:prstGeom>
            <a:effectLst/>
          </p:spPr>
        </p:pic>
        <p:grpSp>
          <p:nvGrpSpPr>
            <p:cNvPr id="547" name="Group 547"/>
            <p:cNvGrpSpPr/>
            <p:nvPr/>
          </p:nvGrpSpPr>
          <p:grpSpPr>
            <a:xfrm>
              <a:off x="104562" y="804514"/>
              <a:ext cx="2784696" cy="2027012"/>
              <a:chOff x="-158750" y="-158750"/>
              <a:chExt cx="2784694" cy="2027010"/>
            </a:xfrm>
          </p:grpSpPr>
          <p:pic>
            <p:nvPicPr>
              <p:cNvPr id="537" name="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-63500" y="380148"/>
                <a:ext cx="924695" cy="127001"/>
              </a:xfrm>
              <a:prstGeom prst="rect">
                <a:avLst/>
              </a:prstGeom>
              <a:effectLst/>
            </p:spPr>
          </p:pic>
          <p:pic>
            <p:nvPicPr>
              <p:cNvPr id="539" name=""/>
              <p:cNvPicPr/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-158750" y="-158750"/>
                <a:ext cx="1455990" cy="317500"/>
              </a:xfrm>
              <a:prstGeom prst="rect">
                <a:avLst/>
              </a:prstGeom>
              <a:effectLst/>
            </p:spPr>
          </p:pic>
          <p:pic>
            <p:nvPicPr>
              <p:cNvPr id="541" name=""/>
              <p:cNvPicPr/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-120650" y="989792"/>
                <a:ext cx="2039771" cy="241301"/>
              </a:xfrm>
              <a:prstGeom prst="rect">
                <a:avLst/>
              </a:prstGeom>
              <a:effectLst/>
            </p:spPr>
          </p:pic>
          <p:pic>
            <p:nvPicPr>
              <p:cNvPr id="543" name=""/>
              <p:cNvPicPr/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-107950" y="1326467"/>
                <a:ext cx="2727545" cy="215901"/>
              </a:xfrm>
              <a:prstGeom prst="rect">
                <a:avLst/>
              </a:prstGeom>
              <a:effectLst/>
            </p:spPr>
          </p:pic>
          <p:pic>
            <p:nvPicPr>
              <p:cNvPr id="545" name=""/>
              <p:cNvPicPr/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-114300" y="1639660"/>
                <a:ext cx="2740245" cy="228601"/>
              </a:xfrm>
              <a:prstGeom prst="rect">
                <a:avLst/>
              </a:prstGeom>
              <a:effectLst/>
            </p:spPr>
          </p:pic>
        </p:grpSp>
        <p:grpSp>
          <p:nvGrpSpPr>
            <p:cNvPr id="559" name="Group 559"/>
            <p:cNvGrpSpPr/>
            <p:nvPr/>
          </p:nvGrpSpPr>
          <p:grpSpPr>
            <a:xfrm>
              <a:off x="1766555" y="459857"/>
              <a:ext cx="994541" cy="1018573"/>
              <a:chOff x="-50800" y="-50800"/>
              <a:chExt cx="994539" cy="1018571"/>
            </a:xfrm>
          </p:grpSpPr>
          <p:pic>
            <p:nvPicPr>
              <p:cNvPr id="548" name=""/>
              <p:cNvPicPr/>
              <p:nvPr/>
            </p:nvPicPr>
            <p:blipFill>
              <a:blip r:embed="rId15">
                <a:alphaModFix amt="90000"/>
                <a:extLst/>
              </a:blip>
              <a:stretch>
                <a:fillRect/>
              </a:stretch>
            </p:blipFill>
            <p:spPr>
              <a:xfrm>
                <a:off x="226620" y="73319"/>
                <a:ext cx="439700" cy="516542"/>
              </a:xfrm>
              <a:prstGeom prst="rect">
                <a:avLst/>
              </a:prstGeom>
              <a:effectLst/>
            </p:spPr>
          </p:pic>
          <p:grpSp>
            <p:nvGrpSpPr>
              <p:cNvPr id="554" name="Group 554"/>
              <p:cNvGrpSpPr/>
              <p:nvPr/>
            </p:nvGrpSpPr>
            <p:grpSpPr>
              <a:xfrm>
                <a:off x="-50800" y="-50800"/>
                <a:ext cx="994540" cy="1002466"/>
                <a:chOff x="-50800" y="-50800"/>
                <a:chExt cx="994539" cy="1002465"/>
              </a:xfrm>
            </p:grpSpPr>
            <p:pic>
              <p:nvPicPr>
                <p:cNvPr id="550" name=""/>
                <p:cNvPicPr/>
                <p:nvPr/>
              </p:nvPicPr>
              <p:blipFill>
                <a:blip r:embed="rId16">
                  <a:alphaModFix amt="90000"/>
                  <a:extLst/>
                </a:blip>
                <a:stretch>
                  <a:fillRect/>
                </a:stretch>
              </p:blipFill>
              <p:spPr>
                <a:xfrm>
                  <a:off x="-50800" y="-50800"/>
                  <a:ext cx="994540" cy="994419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552" name=""/>
                <p:cNvPicPr/>
                <p:nvPr/>
              </p:nvPicPr>
              <p:blipFill>
                <a:blip r:embed="rId17">
                  <a:extLst/>
                </a:blip>
                <a:stretch>
                  <a:fillRect/>
                </a:stretch>
              </p:blipFill>
              <p:spPr>
                <a:xfrm>
                  <a:off x="18491" y="824665"/>
                  <a:ext cx="812920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555" name=""/>
              <p:cNvPicPr/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 rot="17626767">
                <a:off x="-1973" y="623741"/>
                <a:ext cx="526720" cy="127001"/>
              </a:xfrm>
              <a:prstGeom prst="rect">
                <a:avLst/>
              </a:prstGeom>
              <a:effectLst/>
            </p:spPr>
          </p:pic>
          <p:pic>
            <p:nvPicPr>
              <p:cNvPr id="557" name=""/>
              <p:cNvPicPr/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 rot="14921538">
                <a:off x="363045" y="631044"/>
                <a:ext cx="537015" cy="127001"/>
              </a:xfrm>
              <a:prstGeom prst="rect">
                <a:avLst/>
              </a:prstGeom>
              <a:effectLst/>
            </p:spPr>
          </p:pic>
        </p:grpSp>
        <p:pic>
          <p:nvPicPr>
            <p:cNvPr id="560" name=""/>
            <p:cNvPicPr/>
            <p:nvPr/>
          </p:nvPicPr>
          <p:blipFill>
            <a:blip r:embed="rId20">
              <a:alphaModFix amt="90000"/>
              <a:extLst/>
            </a:blip>
            <a:stretch>
              <a:fillRect/>
            </a:stretch>
          </p:blipFill>
          <p:spPr>
            <a:xfrm>
              <a:off x="1800390" y="3026785"/>
              <a:ext cx="1010317" cy="359027"/>
            </a:xfrm>
            <a:prstGeom prst="rect">
              <a:avLst/>
            </a:prstGeom>
            <a:effectLst/>
          </p:spPr>
        </p:pic>
      </p:grpSp>
      <p:sp>
        <p:nvSpPr>
          <p:cNvPr id="563" name="Shape 563"/>
          <p:cNvSpPr/>
          <p:nvPr/>
        </p:nvSpPr>
        <p:spPr>
          <a:xfrm>
            <a:off x="-292100" y="8671286"/>
            <a:ext cx="5181600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Visible page</a:t>
            </a:r>
          </a:p>
        </p:txBody>
      </p:sp>
      <p:grpSp>
        <p:nvGrpSpPr>
          <p:cNvPr id="639" name="Group 639"/>
          <p:cNvGrpSpPr/>
          <p:nvPr/>
        </p:nvGrpSpPr>
        <p:grpSpPr>
          <a:xfrm>
            <a:off x="7454129" y="4923306"/>
            <a:ext cx="4457701" cy="3152803"/>
            <a:chOff x="-50800" y="-50800"/>
            <a:chExt cx="4457699" cy="3152802"/>
          </a:xfrm>
        </p:grpSpPr>
        <p:pic>
          <p:nvPicPr>
            <p:cNvPr id="564" name=""/>
            <p:cNvPicPr/>
            <p:nvPr/>
          </p:nvPicPr>
          <p:blipFill>
            <a:blip r:embed="rId21">
              <a:alphaModFix amt="90000"/>
              <a:extLst/>
            </a:blip>
            <a:stretch>
              <a:fillRect/>
            </a:stretch>
          </p:blipFill>
          <p:spPr>
            <a:xfrm>
              <a:off x="1682882" y="-50800"/>
              <a:ext cx="663155" cy="499180"/>
            </a:xfrm>
            <a:prstGeom prst="rect">
              <a:avLst/>
            </a:prstGeom>
            <a:effectLst/>
          </p:spPr>
        </p:pic>
        <p:grpSp>
          <p:nvGrpSpPr>
            <p:cNvPr id="577" name="Group 577"/>
            <p:cNvGrpSpPr/>
            <p:nvPr/>
          </p:nvGrpSpPr>
          <p:grpSpPr>
            <a:xfrm>
              <a:off x="-50800" y="2383382"/>
              <a:ext cx="794184" cy="718621"/>
              <a:chOff x="-50800" y="-50800"/>
              <a:chExt cx="794183" cy="718619"/>
            </a:xfrm>
          </p:grpSpPr>
          <p:pic>
            <p:nvPicPr>
              <p:cNvPr id="566" name=""/>
              <p:cNvPicPr/>
              <p:nvPr/>
            </p:nvPicPr>
            <p:blipFill>
              <a:blip r:embed="rId22">
                <a:alphaModFix amt="90000"/>
                <a:extLst/>
              </a:blip>
              <a:stretch>
                <a:fillRect/>
              </a:stretch>
            </p:blipFill>
            <p:spPr>
              <a:xfrm>
                <a:off x="164373" y="31001"/>
                <a:ext cx="363838" cy="375071"/>
              </a:xfrm>
              <a:prstGeom prst="rect">
                <a:avLst/>
              </a:prstGeom>
              <a:effectLst/>
            </p:spPr>
          </p:pic>
          <p:grpSp>
            <p:nvGrpSpPr>
              <p:cNvPr id="572" name="Group 572"/>
              <p:cNvGrpSpPr/>
              <p:nvPr/>
            </p:nvGrpSpPr>
            <p:grpSpPr>
              <a:xfrm>
                <a:off x="-50800" y="-50800"/>
                <a:ext cx="794184" cy="699651"/>
                <a:chOff x="-50800" y="-50800"/>
                <a:chExt cx="794183" cy="699650"/>
              </a:xfrm>
            </p:grpSpPr>
            <p:pic>
              <p:nvPicPr>
                <p:cNvPr id="568" name=""/>
                <p:cNvPicPr/>
                <p:nvPr/>
              </p:nvPicPr>
              <p:blipFill>
                <a:blip r:embed="rId23">
                  <a:alphaModFix amt="90000"/>
                  <a:extLst/>
                </a:blip>
                <a:stretch>
                  <a:fillRect/>
                </a:stretch>
              </p:blipFill>
              <p:spPr>
                <a:xfrm>
                  <a:off x="-50800" y="-50800"/>
                  <a:ext cx="794184" cy="690018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570" name=""/>
                <p:cNvPicPr/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94" y="521850"/>
                  <a:ext cx="659015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573" name=""/>
              <p:cNvPicPr/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 rot="17844569">
                <a:off x="3459" y="389430"/>
                <a:ext cx="398558" cy="127001"/>
              </a:xfrm>
              <a:prstGeom prst="rect">
                <a:avLst/>
              </a:prstGeom>
              <a:effectLst/>
            </p:spPr>
          </p:pic>
          <p:pic>
            <p:nvPicPr>
              <p:cNvPr id="575" name=""/>
              <p:cNvPicPr/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 rot="14720624">
                <a:off x="287842" y="394243"/>
                <a:ext cx="404007" cy="127001"/>
              </a:xfrm>
              <a:prstGeom prst="rect">
                <a:avLst/>
              </a:prstGeom>
              <a:effectLst/>
            </p:spPr>
          </p:pic>
        </p:grpSp>
        <p:pic>
          <p:nvPicPr>
            <p:cNvPr id="578" name=""/>
            <p:cNvPicPr/>
            <p:nvPr/>
          </p:nvPicPr>
          <p:blipFill>
            <a:blip r:embed="rId27">
              <a:alphaModFix amt="90000"/>
              <a:extLst/>
            </a:blip>
            <a:stretch>
              <a:fillRect/>
            </a:stretch>
          </p:blipFill>
          <p:spPr>
            <a:xfrm>
              <a:off x="3299806" y="2618088"/>
              <a:ext cx="1107094" cy="343635"/>
            </a:xfrm>
            <a:prstGeom prst="rect">
              <a:avLst/>
            </a:prstGeom>
            <a:effectLst/>
          </p:spPr>
        </p:pic>
        <p:pic>
          <p:nvPicPr>
            <p:cNvPr id="580" name=""/>
            <p:cNvPicPr/>
            <p:nvPr/>
          </p:nvPicPr>
          <p:blipFill>
            <a:blip r:embed="rId28">
              <a:alphaModFix amt="90000"/>
              <a:extLst/>
            </a:blip>
            <a:stretch>
              <a:fillRect/>
            </a:stretch>
          </p:blipFill>
          <p:spPr>
            <a:xfrm>
              <a:off x="459221" y="795753"/>
              <a:ext cx="663155" cy="499180"/>
            </a:xfrm>
            <a:prstGeom prst="rect">
              <a:avLst/>
            </a:prstGeom>
            <a:effectLst/>
          </p:spPr>
        </p:pic>
        <p:pic>
          <p:nvPicPr>
            <p:cNvPr id="582" name=""/>
            <p:cNvPicPr/>
            <p:nvPr/>
          </p:nvPicPr>
          <p:blipFill>
            <a:blip r:embed="rId29">
              <a:alphaModFix amt="90000"/>
              <a:extLst/>
            </a:blip>
            <a:stretch>
              <a:fillRect/>
            </a:stretch>
          </p:blipFill>
          <p:spPr>
            <a:xfrm>
              <a:off x="2583768" y="1710185"/>
              <a:ext cx="663155" cy="499180"/>
            </a:xfrm>
            <a:prstGeom prst="rect">
              <a:avLst/>
            </a:prstGeom>
            <a:effectLst/>
          </p:spPr>
        </p:pic>
        <p:grpSp>
          <p:nvGrpSpPr>
            <p:cNvPr id="588" name="Group 588"/>
            <p:cNvGrpSpPr/>
            <p:nvPr/>
          </p:nvGrpSpPr>
          <p:grpSpPr>
            <a:xfrm>
              <a:off x="2541951" y="2561005"/>
              <a:ext cx="735468" cy="467374"/>
              <a:chOff x="-92616" y="-50800"/>
              <a:chExt cx="735467" cy="467372"/>
            </a:xfrm>
          </p:grpSpPr>
          <p:pic>
            <p:nvPicPr>
              <p:cNvPr id="584" name=""/>
              <p:cNvPicPr/>
              <p:nvPr/>
            </p:nvPicPr>
            <p:blipFill>
              <a:blip r:embed="rId30">
                <a:extLst/>
              </a:blip>
              <a:stretch>
                <a:fillRect/>
              </a:stretch>
            </p:blipFill>
            <p:spPr>
              <a:xfrm>
                <a:off x="-92617" y="18122"/>
                <a:ext cx="735468" cy="317508"/>
              </a:xfrm>
              <a:prstGeom prst="rect">
                <a:avLst/>
              </a:prstGeom>
              <a:effectLst/>
            </p:spPr>
          </p:pic>
          <p:pic>
            <p:nvPicPr>
              <p:cNvPr id="586" name=""/>
              <p:cNvPicPr/>
              <p:nvPr/>
            </p:nvPicPr>
            <p:blipFill>
              <a:blip r:embed="rId31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663155" cy="467373"/>
              </a:xfrm>
              <a:prstGeom prst="rect">
                <a:avLst/>
              </a:prstGeom>
              <a:effectLst/>
            </p:spPr>
          </p:pic>
        </p:grpSp>
        <p:grpSp>
          <p:nvGrpSpPr>
            <p:cNvPr id="593" name="Group 593"/>
            <p:cNvGrpSpPr/>
            <p:nvPr/>
          </p:nvGrpSpPr>
          <p:grpSpPr>
            <a:xfrm>
              <a:off x="3529052" y="1726089"/>
              <a:ext cx="663155" cy="459422"/>
              <a:chOff x="-50800" y="-50800"/>
              <a:chExt cx="663154" cy="459421"/>
            </a:xfrm>
          </p:grpSpPr>
          <p:pic>
            <p:nvPicPr>
              <p:cNvPr id="589" name=""/>
              <p:cNvPicPr/>
              <p:nvPr/>
            </p:nvPicPr>
            <p:blipFill>
              <a:blip r:embed="rId32">
                <a:extLst/>
              </a:blip>
              <a:stretch>
                <a:fillRect/>
              </a:stretch>
            </p:blipFill>
            <p:spPr>
              <a:xfrm>
                <a:off x="-11766" y="112807"/>
                <a:ext cx="579641" cy="127001"/>
              </a:xfrm>
              <a:prstGeom prst="rect">
                <a:avLst/>
              </a:prstGeom>
              <a:effectLst/>
            </p:spPr>
          </p:pic>
          <p:pic>
            <p:nvPicPr>
              <p:cNvPr id="591" name=""/>
              <p:cNvPicPr/>
              <p:nvPr/>
            </p:nvPicPr>
            <p:blipFill>
              <a:blip r:embed="rId33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663155" cy="459422"/>
              </a:xfrm>
              <a:prstGeom prst="rect">
                <a:avLst/>
              </a:prstGeom>
              <a:effectLst/>
            </p:spPr>
          </p:pic>
        </p:grpSp>
        <p:grpSp>
          <p:nvGrpSpPr>
            <p:cNvPr id="602" name="Group 602"/>
            <p:cNvGrpSpPr/>
            <p:nvPr/>
          </p:nvGrpSpPr>
          <p:grpSpPr>
            <a:xfrm>
              <a:off x="955260" y="1654524"/>
              <a:ext cx="663156" cy="554842"/>
              <a:chOff x="-50800" y="-50800"/>
              <a:chExt cx="663154" cy="554840"/>
            </a:xfrm>
          </p:grpSpPr>
          <p:pic>
            <p:nvPicPr>
              <p:cNvPr id="594" name=""/>
              <p:cNvPicPr/>
              <p:nvPr/>
            </p:nvPicPr>
            <p:blipFill>
              <a:blip r:embed="rId34">
                <a:extLst/>
              </a:blip>
              <a:stretch>
                <a:fillRect/>
              </a:stretch>
            </p:blipFill>
            <p:spPr>
              <a:xfrm>
                <a:off x="-12286" y="55560"/>
                <a:ext cx="444016" cy="101601"/>
              </a:xfrm>
              <a:prstGeom prst="rect">
                <a:avLst/>
              </a:prstGeom>
              <a:effectLst/>
            </p:spPr>
          </p:pic>
          <p:pic>
            <p:nvPicPr>
              <p:cNvPr id="596" name=""/>
              <p:cNvPicPr/>
              <p:nvPr/>
            </p:nvPicPr>
            <p:blipFill>
              <a:blip r:embed="rId35">
                <a:extLst/>
              </a:blip>
              <a:stretch>
                <a:fillRect/>
              </a:stretch>
            </p:blipFill>
            <p:spPr>
              <a:xfrm>
                <a:off x="-12286" y="169756"/>
                <a:ext cx="579799" cy="101601"/>
              </a:xfrm>
              <a:prstGeom prst="rect">
                <a:avLst/>
              </a:prstGeom>
              <a:effectLst/>
            </p:spPr>
          </p:pic>
          <p:pic>
            <p:nvPicPr>
              <p:cNvPr id="598" name=""/>
              <p:cNvPicPr/>
              <p:nvPr/>
            </p:nvPicPr>
            <p:blipFill>
              <a:blip r:embed="rId36">
                <a:extLst/>
              </a:blip>
              <a:stretch>
                <a:fillRect/>
              </a:stretch>
            </p:blipFill>
            <p:spPr>
              <a:xfrm>
                <a:off x="-12286" y="282390"/>
                <a:ext cx="579799" cy="101601"/>
              </a:xfrm>
              <a:prstGeom prst="rect">
                <a:avLst/>
              </a:prstGeom>
              <a:effectLst/>
            </p:spPr>
          </p:pic>
          <p:pic>
            <p:nvPicPr>
              <p:cNvPr id="600" name=""/>
              <p:cNvPicPr/>
              <p:nvPr/>
            </p:nvPicPr>
            <p:blipFill>
              <a:blip r:embed="rId37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663155" cy="554841"/>
              </a:xfrm>
              <a:prstGeom prst="rect">
                <a:avLst/>
              </a:prstGeom>
              <a:effectLst/>
            </p:spPr>
          </p:pic>
        </p:grpSp>
        <p:pic>
          <p:nvPicPr>
            <p:cNvPr id="603" name=""/>
            <p:cNvPicPr/>
            <p:nvPr/>
          </p:nvPicPr>
          <p:blipFill>
            <a:blip r:embed="rId38">
              <a:alphaModFix amt="90000"/>
              <a:extLst/>
            </a:blip>
            <a:stretch>
              <a:fillRect/>
            </a:stretch>
          </p:blipFill>
          <p:spPr>
            <a:xfrm>
              <a:off x="1685281" y="795753"/>
              <a:ext cx="663155" cy="499180"/>
            </a:xfrm>
            <a:prstGeom prst="rect">
              <a:avLst/>
            </a:prstGeom>
            <a:effectLst/>
          </p:spPr>
        </p:pic>
        <p:pic>
          <p:nvPicPr>
            <p:cNvPr id="605" name=""/>
            <p:cNvPicPr/>
            <p:nvPr/>
          </p:nvPicPr>
          <p:blipFill>
            <a:blip r:embed="rId39">
              <a:alphaModFix amt="90000"/>
              <a:extLst/>
            </a:blip>
            <a:stretch>
              <a:fillRect/>
            </a:stretch>
          </p:blipFill>
          <p:spPr>
            <a:xfrm>
              <a:off x="2911340" y="795753"/>
              <a:ext cx="663156" cy="499180"/>
            </a:xfrm>
            <a:prstGeom prst="rect">
              <a:avLst/>
            </a:prstGeom>
            <a:effectLst/>
          </p:spPr>
        </p:pic>
        <p:pic>
          <p:nvPicPr>
            <p:cNvPr id="607" name=""/>
            <p:cNvPicPr/>
            <p:nvPr/>
          </p:nvPicPr>
          <p:blipFill>
            <a:blip r:embed="rId40">
              <a:alphaModFix amt="90000"/>
              <a:extLst/>
            </a:blip>
            <a:stretch>
              <a:fillRect/>
            </a:stretch>
          </p:blipFill>
          <p:spPr>
            <a:xfrm>
              <a:off x="9978" y="1686330"/>
              <a:ext cx="663155" cy="499181"/>
            </a:xfrm>
            <a:prstGeom prst="rect">
              <a:avLst/>
            </a:prstGeom>
            <a:effectLst/>
          </p:spPr>
        </p:pic>
        <p:pic>
          <p:nvPicPr>
            <p:cNvPr id="609" name=""/>
            <p:cNvPicPr/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423468" y="491510"/>
              <a:ext cx="3159517" cy="101607"/>
            </a:xfrm>
            <a:prstGeom prst="rect">
              <a:avLst/>
            </a:prstGeom>
            <a:effectLst/>
          </p:spPr>
        </p:pic>
        <p:pic>
          <p:nvPicPr>
            <p:cNvPr id="611" name=""/>
            <p:cNvPicPr/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47415" y="1439832"/>
              <a:ext cx="1643717" cy="101604"/>
            </a:xfrm>
            <a:prstGeom prst="rect">
              <a:avLst/>
            </a:prstGeom>
            <a:effectLst/>
          </p:spPr>
        </p:pic>
        <p:pic>
          <p:nvPicPr>
            <p:cNvPr id="613" name=""/>
            <p:cNvPicPr/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518255" y="1439832"/>
              <a:ext cx="1802479" cy="101604"/>
            </a:xfrm>
            <a:prstGeom prst="rect">
              <a:avLst/>
            </a:prstGeom>
            <a:effectLst/>
          </p:spPr>
        </p:pic>
        <p:pic>
          <p:nvPicPr>
            <p:cNvPr id="615" name=""/>
            <p:cNvPicPr/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 rot="5400000">
              <a:off x="2626194" y="2346115"/>
              <a:ext cx="578301" cy="101601"/>
            </a:xfrm>
            <a:prstGeom prst="rect">
              <a:avLst/>
            </a:prstGeom>
            <a:effectLst/>
          </p:spPr>
        </p:pic>
        <p:pic>
          <p:nvPicPr>
            <p:cNvPr id="617" name=""/>
            <p:cNvPicPr/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 rot="5400000">
              <a:off x="3538099" y="2356285"/>
              <a:ext cx="645056" cy="101601"/>
            </a:xfrm>
            <a:prstGeom prst="rect">
              <a:avLst/>
            </a:prstGeom>
            <a:effectLst/>
          </p:spPr>
        </p:pic>
        <p:pic>
          <p:nvPicPr>
            <p:cNvPr id="619" name=""/>
            <p:cNvPicPr/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 rot="5400000">
              <a:off x="3048195" y="1313403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621" name=""/>
            <p:cNvPicPr/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 rot="5400000">
              <a:off x="2720619" y="1551950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623" name=""/>
            <p:cNvPicPr/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 rot="5400000">
              <a:off x="3665902" y="1551950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625" name=""/>
            <p:cNvPicPr/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 rot="5400000">
              <a:off x="3048195" y="621615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627" name=""/>
            <p:cNvPicPr/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 rot="5400000">
              <a:off x="1733152" y="574500"/>
              <a:ext cx="567412" cy="101601"/>
            </a:xfrm>
            <a:prstGeom prst="rect">
              <a:avLst/>
            </a:prstGeom>
            <a:effectLst/>
          </p:spPr>
        </p:pic>
        <p:pic>
          <p:nvPicPr>
            <p:cNvPr id="629" name=""/>
            <p:cNvPicPr/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 rot="5400000">
              <a:off x="596074" y="621615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631" name=""/>
            <p:cNvPicPr/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 rot="5400000">
              <a:off x="596074" y="1313403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633" name=""/>
            <p:cNvPicPr/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 rot="5400000">
              <a:off x="156189" y="1551950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635" name=""/>
            <p:cNvPicPr/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 rot="5400000">
              <a:off x="1116495" y="1536927"/>
              <a:ext cx="359405" cy="101601"/>
            </a:xfrm>
            <a:prstGeom prst="rect">
              <a:avLst/>
            </a:prstGeom>
            <a:effectLst/>
          </p:spPr>
        </p:pic>
        <p:pic>
          <p:nvPicPr>
            <p:cNvPr id="637" name=""/>
            <p:cNvPicPr/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 rot="5400000">
              <a:off x="156189" y="2243738"/>
              <a:ext cx="389451" cy="101601"/>
            </a:xfrm>
            <a:prstGeom prst="rect">
              <a:avLst/>
            </a:prstGeom>
            <a:effectLst/>
          </p:spPr>
        </p:pic>
      </p:grpSp>
      <p:sp>
        <p:nvSpPr>
          <p:cNvPr id="640" name="Shape 640"/>
          <p:cNvSpPr/>
          <p:nvPr/>
        </p:nvSpPr>
        <p:spPr>
          <a:xfrm>
            <a:off x="7099300" y="8087086"/>
            <a:ext cx="5181600" cy="146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Document 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object model</a:t>
            </a:r>
          </a:p>
        </p:txBody>
      </p:sp>
      <p:pic>
        <p:nvPicPr>
          <p:cNvPr id="641" name=""/>
          <p:cNvPicPr/>
          <p:nvPr/>
        </p:nvPicPr>
        <p:blipFill>
          <a:blip r:embed="rId56">
            <a:extLst/>
          </a:blip>
          <a:stretch>
            <a:fillRect/>
          </a:stretch>
        </p:blipFill>
        <p:spPr>
          <a:xfrm>
            <a:off x="5657486" y="4975174"/>
            <a:ext cx="1740130" cy="1133964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42" name="Shape 642"/>
          <p:cNvSpPr/>
          <p:nvPr/>
        </p:nvSpPr>
        <p:spPr>
          <a:xfrm>
            <a:off x="4953000" y="6093186"/>
            <a:ext cx="5410200" cy="7803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publish</a:t>
            </a:r>
          </a:p>
        </p:txBody>
      </p:sp>
      <p:pic>
        <p:nvPicPr>
          <p:cNvPr id="643" name=""/>
          <p:cNvPicPr/>
          <p:nvPr/>
        </p:nvPicPr>
        <p:blipFill>
          <a:blip r:embed="rId57">
            <a:extLst/>
          </a:blip>
          <a:stretch>
            <a:fillRect/>
          </a:stretch>
        </p:blipFill>
        <p:spPr>
          <a:xfrm>
            <a:off x="706440" y="3194526"/>
            <a:ext cx="3440461" cy="1203037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644" name="Shape 644"/>
          <p:cNvSpPr/>
          <p:nvPr/>
        </p:nvSpPr>
        <p:spPr>
          <a:xfrm>
            <a:off x="1625600" y="3451586"/>
            <a:ext cx="5410200" cy="7803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render</a:t>
            </a:r>
          </a:p>
        </p:txBody>
      </p:sp>
      <p:sp>
        <p:nvSpPr>
          <p:cNvPr id="645" name="Shape 645"/>
          <p:cNvSpPr/>
          <p:nvPr/>
        </p:nvSpPr>
        <p:spPr>
          <a:xfrm>
            <a:off x="2501900" y="378186"/>
            <a:ext cx="10287000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renders the document</a:t>
            </a:r>
          </a:p>
        </p:txBody>
      </p:sp>
      <p:sp>
        <p:nvSpPr>
          <p:cNvPr id="646" name="Shape 646"/>
          <p:cNvSpPr/>
          <p:nvPr/>
        </p:nvSpPr>
        <p:spPr>
          <a:xfrm>
            <a:off x="2501900" y="378186"/>
            <a:ext cx="10287000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publishes the DOM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2000" fill="hold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nodeType="after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nodeType="afterEffect" presetClass="entr" presetSubtype="12" presetID="18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0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nodeType="after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xi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6" dur="2000" fill="hold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nodeType="afterEffect" presetClass="entr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nodeType="after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nodeType="afterEffect" presetClass="entr" presetSubtype="0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nodeType="afterEffect" presetClass="entr" presetSubtype="0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2"/>
      <p:bldP build="whole" bldLvl="1" animBg="1" rev="0" advAuto="0" spid="642" grpId="11"/>
      <p:bldP build="whole" bldLvl="1" animBg="1" rev="0" advAuto="0" spid="563" grpId="7"/>
      <p:bldP build="whole" bldLvl="1" animBg="1" rev="0" advAuto="0" spid="645" grpId="8"/>
      <p:bldP build="whole" bldLvl="1" animBg="1" rev="0" advAuto="0" spid="640" grpId="13"/>
      <p:bldP build="whole" bldLvl="1" animBg="1" rev="0" advAuto="0" spid="562" grpId="6"/>
      <p:bldP build="whole" bldLvl="1" animBg="1" rev="0" advAuto="0" spid="639" grpId="12"/>
      <p:bldP build="whole" bldLvl="1" animBg="1" rev="0" advAuto="0" spid="643" grpId="4"/>
      <p:bldP build="whole" bldLvl="1" animBg="1" rev="0" advAuto="0" spid="646" grpId="9"/>
      <p:bldP build="whole" bldLvl="1" animBg="1" rev="0" advAuto="0" spid="641" grpId="10"/>
      <p:bldP build="whole" bldLvl="1" animBg="1" rev="0" advAuto="0" spid="644" grpId="5"/>
      <p:bldP build="whole" bldLvl="1" animBg="1" rev="0" advAuto="0" spid="534" grpId="1"/>
      <p:bldP build="whole" bldLvl="1" animBg="1" rev="0" advAuto="0" spid="645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roup 654"/>
          <p:cNvGrpSpPr/>
          <p:nvPr/>
        </p:nvGrpSpPr>
        <p:grpSpPr>
          <a:xfrm>
            <a:off x="502509" y="484387"/>
            <a:ext cx="1821212" cy="2344372"/>
            <a:chOff x="-50800" y="-50800"/>
            <a:chExt cx="1821211" cy="2344370"/>
          </a:xfrm>
        </p:grpSpPr>
        <p:pic>
          <p:nvPicPr>
            <p:cNvPr id="648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97" y="130974"/>
              <a:ext cx="1505018" cy="486031"/>
            </a:xfrm>
            <a:prstGeom prst="rect">
              <a:avLst/>
            </a:prstGeom>
            <a:effectLst/>
          </p:spPr>
        </p:pic>
        <p:pic>
          <p:nvPicPr>
            <p:cNvPr id="650" name=""/>
            <p:cNvPicPr/>
            <p:nvPr/>
          </p:nvPicPr>
          <p:blipFill>
            <a:blip r:embed="rId3">
              <a:alphaModFix amt="90000"/>
              <a:extLst/>
            </a:blip>
            <a:stretch>
              <a:fillRect/>
            </a:stretch>
          </p:blipFill>
          <p:spPr>
            <a:xfrm>
              <a:off x="115010" y="639117"/>
              <a:ext cx="1489591" cy="1489591"/>
            </a:xfrm>
            <a:prstGeom prst="rect">
              <a:avLst/>
            </a:prstGeom>
            <a:effectLst/>
          </p:spPr>
        </p:pic>
        <p:pic>
          <p:nvPicPr>
            <p:cNvPr id="652" name=""/>
            <p:cNvPicPr/>
            <p:nvPr/>
          </p:nvPicPr>
          <p:blipFill>
            <a:blip r:embed="rId4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1821212" cy="2344371"/>
            </a:xfrm>
            <a:prstGeom prst="rect">
              <a:avLst/>
            </a:prstGeom>
            <a:effectLst/>
          </p:spPr>
        </p:pic>
      </p:grpSp>
      <p:sp>
        <p:nvSpPr>
          <p:cNvPr id="655" name="Shape 655"/>
          <p:cNvSpPr/>
          <p:nvPr/>
        </p:nvSpPr>
        <p:spPr>
          <a:xfrm>
            <a:off x="2508092" y="381171"/>
            <a:ext cx="6258126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runs scripts</a:t>
            </a:r>
          </a:p>
        </p:txBody>
      </p:sp>
      <p:grpSp>
        <p:nvGrpSpPr>
          <p:cNvPr id="664" name="Group 664"/>
          <p:cNvGrpSpPr/>
          <p:nvPr/>
        </p:nvGrpSpPr>
        <p:grpSpPr>
          <a:xfrm>
            <a:off x="4252965" y="1466112"/>
            <a:ext cx="2781305" cy="3340102"/>
            <a:chOff x="-63503" y="-50800"/>
            <a:chExt cx="2781304" cy="3340100"/>
          </a:xfrm>
        </p:grpSpPr>
        <p:pic>
          <p:nvPicPr>
            <p:cNvPr id="656" name=""/>
            <p:cNvPicPr/>
            <p:nvPr/>
          </p:nvPicPr>
          <p:blipFill>
            <a:blip r:embed="rId5">
              <a:alphaModFix amt="90000"/>
              <a:extLst/>
            </a:blip>
            <a:stretch>
              <a:fillRect/>
            </a:stretch>
          </p:blipFill>
          <p:spPr>
            <a:xfrm>
              <a:off x="-9915" y="-50801"/>
              <a:ext cx="2703853" cy="1330071"/>
            </a:xfrm>
            <a:prstGeom prst="rect">
              <a:avLst/>
            </a:prstGeom>
            <a:effectLst/>
          </p:spPr>
        </p:pic>
        <p:pic>
          <p:nvPicPr>
            <p:cNvPr id="658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63504" y="2621595"/>
              <a:ext cx="2781305" cy="667706"/>
            </a:xfrm>
            <a:prstGeom prst="rect">
              <a:avLst/>
            </a:prstGeom>
            <a:effectLst/>
          </p:spPr>
        </p:pic>
        <p:pic>
          <p:nvPicPr>
            <p:cNvPr id="660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199991">
              <a:off x="-1092691" y="1650963"/>
              <a:ext cx="2301855" cy="127001"/>
            </a:xfrm>
            <a:prstGeom prst="rect">
              <a:avLst/>
            </a:prstGeom>
            <a:effectLst/>
          </p:spPr>
        </p:pic>
        <p:pic>
          <p:nvPicPr>
            <p:cNvPr id="662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6199991">
              <a:off x="1474865" y="1650963"/>
              <a:ext cx="2301855" cy="127001"/>
            </a:xfrm>
            <a:prstGeom prst="rect">
              <a:avLst/>
            </a:prstGeom>
            <a:effectLst/>
          </p:spPr>
        </p:pic>
      </p:grpSp>
      <p:sp>
        <p:nvSpPr>
          <p:cNvPr id="665" name="Shape 665"/>
          <p:cNvSpPr/>
          <p:nvPr/>
        </p:nvSpPr>
        <p:spPr>
          <a:xfrm>
            <a:off x="7454900" y="2397486"/>
            <a:ext cx="5410200" cy="146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Internal </a:t>
            </a:r>
            <a:endParaRPr sz="42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data structures</a:t>
            </a:r>
          </a:p>
        </p:txBody>
      </p:sp>
      <p:grpSp>
        <p:nvGrpSpPr>
          <p:cNvPr id="741" name="Group 741"/>
          <p:cNvGrpSpPr/>
          <p:nvPr/>
        </p:nvGrpSpPr>
        <p:grpSpPr>
          <a:xfrm>
            <a:off x="7454129" y="4923306"/>
            <a:ext cx="4457701" cy="3152803"/>
            <a:chOff x="-50800" y="-50800"/>
            <a:chExt cx="4457699" cy="3152802"/>
          </a:xfrm>
        </p:grpSpPr>
        <p:pic>
          <p:nvPicPr>
            <p:cNvPr id="666" name=""/>
            <p:cNvPicPr/>
            <p:nvPr/>
          </p:nvPicPr>
          <p:blipFill>
            <a:blip r:embed="rId9">
              <a:alphaModFix amt="90000"/>
              <a:extLst/>
            </a:blip>
            <a:stretch>
              <a:fillRect/>
            </a:stretch>
          </p:blipFill>
          <p:spPr>
            <a:xfrm>
              <a:off x="1682882" y="-50800"/>
              <a:ext cx="663155" cy="499180"/>
            </a:xfrm>
            <a:prstGeom prst="rect">
              <a:avLst/>
            </a:prstGeom>
            <a:effectLst/>
          </p:spPr>
        </p:pic>
        <p:grpSp>
          <p:nvGrpSpPr>
            <p:cNvPr id="679" name="Group 679"/>
            <p:cNvGrpSpPr/>
            <p:nvPr/>
          </p:nvGrpSpPr>
          <p:grpSpPr>
            <a:xfrm>
              <a:off x="-50800" y="2383382"/>
              <a:ext cx="794184" cy="718621"/>
              <a:chOff x="-50800" y="-50800"/>
              <a:chExt cx="794183" cy="718619"/>
            </a:xfrm>
          </p:grpSpPr>
          <p:pic>
            <p:nvPicPr>
              <p:cNvPr id="668" name=""/>
              <p:cNvPicPr/>
              <p:nvPr/>
            </p:nvPicPr>
            <p:blipFill>
              <a:blip r:embed="rId10">
                <a:alphaModFix amt="90000"/>
                <a:extLst/>
              </a:blip>
              <a:stretch>
                <a:fillRect/>
              </a:stretch>
            </p:blipFill>
            <p:spPr>
              <a:xfrm>
                <a:off x="164373" y="31001"/>
                <a:ext cx="363838" cy="375071"/>
              </a:xfrm>
              <a:prstGeom prst="rect">
                <a:avLst/>
              </a:prstGeom>
              <a:effectLst/>
            </p:spPr>
          </p:pic>
          <p:grpSp>
            <p:nvGrpSpPr>
              <p:cNvPr id="674" name="Group 674"/>
              <p:cNvGrpSpPr/>
              <p:nvPr/>
            </p:nvGrpSpPr>
            <p:grpSpPr>
              <a:xfrm>
                <a:off x="-50800" y="-50800"/>
                <a:ext cx="794184" cy="699651"/>
                <a:chOff x="-50800" y="-50800"/>
                <a:chExt cx="794183" cy="699650"/>
              </a:xfrm>
            </p:grpSpPr>
            <p:pic>
              <p:nvPicPr>
                <p:cNvPr id="670" name=""/>
                <p:cNvPicPr/>
                <p:nvPr/>
              </p:nvPicPr>
              <p:blipFill>
                <a:blip r:embed="rId11">
                  <a:alphaModFix amt="90000"/>
                  <a:extLst/>
                </a:blip>
                <a:stretch>
                  <a:fillRect/>
                </a:stretch>
              </p:blipFill>
              <p:spPr>
                <a:xfrm>
                  <a:off x="-50800" y="-50800"/>
                  <a:ext cx="794184" cy="690018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672" name=""/>
                <p:cNvPicPr/>
                <p:nvPr/>
              </p:nvPicPr>
              <p:blipFill>
                <a:blip r:embed="rId12">
                  <a:extLst/>
                </a:blip>
                <a:stretch>
                  <a:fillRect/>
                </a:stretch>
              </p:blipFill>
              <p:spPr>
                <a:xfrm>
                  <a:off x="94" y="521850"/>
                  <a:ext cx="659015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675" name=""/>
              <p:cNvPicPr/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 rot="17844569">
                <a:off x="3459" y="389430"/>
                <a:ext cx="398558" cy="127001"/>
              </a:xfrm>
              <a:prstGeom prst="rect">
                <a:avLst/>
              </a:prstGeom>
              <a:effectLst/>
            </p:spPr>
          </p:pic>
          <p:pic>
            <p:nvPicPr>
              <p:cNvPr id="677" name=""/>
              <p:cNvPicPr/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 rot="14720624">
                <a:off x="287842" y="394243"/>
                <a:ext cx="404007" cy="127001"/>
              </a:xfrm>
              <a:prstGeom prst="rect">
                <a:avLst/>
              </a:prstGeom>
              <a:effectLst/>
            </p:spPr>
          </p:pic>
        </p:grpSp>
        <p:pic>
          <p:nvPicPr>
            <p:cNvPr id="680" name=""/>
            <p:cNvPicPr/>
            <p:nvPr/>
          </p:nvPicPr>
          <p:blipFill>
            <a:blip r:embed="rId15">
              <a:alphaModFix amt="90000"/>
              <a:extLst/>
            </a:blip>
            <a:stretch>
              <a:fillRect/>
            </a:stretch>
          </p:blipFill>
          <p:spPr>
            <a:xfrm>
              <a:off x="3299806" y="2618088"/>
              <a:ext cx="1107094" cy="343635"/>
            </a:xfrm>
            <a:prstGeom prst="rect">
              <a:avLst/>
            </a:prstGeom>
            <a:effectLst/>
          </p:spPr>
        </p:pic>
        <p:pic>
          <p:nvPicPr>
            <p:cNvPr id="682" name=""/>
            <p:cNvPicPr/>
            <p:nvPr/>
          </p:nvPicPr>
          <p:blipFill>
            <a:blip r:embed="rId16">
              <a:alphaModFix amt="90000"/>
              <a:extLst/>
            </a:blip>
            <a:stretch>
              <a:fillRect/>
            </a:stretch>
          </p:blipFill>
          <p:spPr>
            <a:xfrm>
              <a:off x="459221" y="795753"/>
              <a:ext cx="663155" cy="499180"/>
            </a:xfrm>
            <a:prstGeom prst="rect">
              <a:avLst/>
            </a:prstGeom>
            <a:effectLst/>
          </p:spPr>
        </p:pic>
        <p:pic>
          <p:nvPicPr>
            <p:cNvPr id="684" name=""/>
            <p:cNvPicPr/>
            <p:nvPr/>
          </p:nvPicPr>
          <p:blipFill>
            <a:blip r:embed="rId17">
              <a:alphaModFix amt="90000"/>
              <a:extLst/>
            </a:blip>
            <a:stretch>
              <a:fillRect/>
            </a:stretch>
          </p:blipFill>
          <p:spPr>
            <a:xfrm>
              <a:off x="2583768" y="1710185"/>
              <a:ext cx="663155" cy="499180"/>
            </a:xfrm>
            <a:prstGeom prst="rect">
              <a:avLst/>
            </a:prstGeom>
            <a:effectLst/>
          </p:spPr>
        </p:pic>
        <p:grpSp>
          <p:nvGrpSpPr>
            <p:cNvPr id="690" name="Group 690"/>
            <p:cNvGrpSpPr/>
            <p:nvPr/>
          </p:nvGrpSpPr>
          <p:grpSpPr>
            <a:xfrm>
              <a:off x="2541951" y="2561005"/>
              <a:ext cx="735468" cy="467374"/>
              <a:chOff x="-92616" y="-50800"/>
              <a:chExt cx="735467" cy="467372"/>
            </a:xfrm>
          </p:grpSpPr>
          <p:pic>
            <p:nvPicPr>
              <p:cNvPr id="686" name=""/>
              <p:cNvPicPr/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-92617" y="18122"/>
                <a:ext cx="735468" cy="317508"/>
              </a:xfrm>
              <a:prstGeom prst="rect">
                <a:avLst/>
              </a:prstGeom>
              <a:effectLst/>
            </p:spPr>
          </p:pic>
          <p:pic>
            <p:nvPicPr>
              <p:cNvPr id="688" name=""/>
              <p:cNvPicPr/>
              <p:nvPr/>
            </p:nvPicPr>
            <p:blipFill>
              <a:blip r:embed="rId19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663155" cy="467373"/>
              </a:xfrm>
              <a:prstGeom prst="rect">
                <a:avLst/>
              </a:prstGeom>
              <a:effectLst/>
            </p:spPr>
          </p:pic>
        </p:grpSp>
        <p:grpSp>
          <p:nvGrpSpPr>
            <p:cNvPr id="695" name="Group 695"/>
            <p:cNvGrpSpPr/>
            <p:nvPr/>
          </p:nvGrpSpPr>
          <p:grpSpPr>
            <a:xfrm>
              <a:off x="3529052" y="1726089"/>
              <a:ext cx="663155" cy="459422"/>
              <a:chOff x="-50800" y="-50800"/>
              <a:chExt cx="663154" cy="459421"/>
            </a:xfrm>
          </p:grpSpPr>
          <p:pic>
            <p:nvPicPr>
              <p:cNvPr id="691" name=""/>
              <p:cNvPicPr/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-11766" y="112807"/>
                <a:ext cx="579641" cy="127001"/>
              </a:xfrm>
              <a:prstGeom prst="rect">
                <a:avLst/>
              </a:prstGeom>
              <a:effectLst/>
            </p:spPr>
          </p:pic>
          <p:pic>
            <p:nvPicPr>
              <p:cNvPr id="693" name=""/>
              <p:cNvPicPr/>
              <p:nvPr/>
            </p:nvPicPr>
            <p:blipFill>
              <a:blip r:embed="rId21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663155" cy="459422"/>
              </a:xfrm>
              <a:prstGeom prst="rect">
                <a:avLst/>
              </a:prstGeom>
              <a:effectLst/>
            </p:spPr>
          </p:pic>
        </p:grpSp>
        <p:grpSp>
          <p:nvGrpSpPr>
            <p:cNvPr id="704" name="Group 704"/>
            <p:cNvGrpSpPr/>
            <p:nvPr/>
          </p:nvGrpSpPr>
          <p:grpSpPr>
            <a:xfrm>
              <a:off x="955260" y="1654524"/>
              <a:ext cx="663156" cy="554842"/>
              <a:chOff x="-50800" y="-50800"/>
              <a:chExt cx="663154" cy="554840"/>
            </a:xfrm>
          </p:grpSpPr>
          <p:pic>
            <p:nvPicPr>
              <p:cNvPr id="696" name=""/>
              <p:cNvPicPr/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-12286" y="55560"/>
                <a:ext cx="444016" cy="101601"/>
              </a:xfrm>
              <a:prstGeom prst="rect">
                <a:avLst/>
              </a:prstGeom>
              <a:effectLst/>
            </p:spPr>
          </p:pic>
          <p:pic>
            <p:nvPicPr>
              <p:cNvPr id="698" name=""/>
              <p:cNvPicPr/>
              <p:nvPr/>
            </p:nvPicPr>
            <p:blipFill>
              <a:blip r:embed="rId23">
                <a:extLst/>
              </a:blip>
              <a:stretch>
                <a:fillRect/>
              </a:stretch>
            </p:blipFill>
            <p:spPr>
              <a:xfrm>
                <a:off x="-12286" y="169756"/>
                <a:ext cx="579799" cy="101601"/>
              </a:xfrm>
              <a:prstGeom prst="rect">
                <a:avLst/>
              </a:prstGeom>
              <a:effectLst/>
            </p:spPr>
          </p:pic>
          <p:pic>
            <p:nvPicPr>
              <p:cNvPr id="700" name=""/>
              <p:cNvPicPr/>
              <p:nvPr/>
            </p:nvPicPr>
            <p:blipFill>
              <a:blip r:embed="rId24">
                <a:extLst/>
              </a:blip>
              <a:stretch>
                <a:fillRect/>
              </a:stretch>
            </p:blipFill>
            <p:spPr>
              <a:xfrm>
                <a:off x="-12286" y="282390"/>
                <a:ext cx="579799" cy="101601"/>
              </a:xfrm>
              <a:prstGeom prst="rect">
                <a:avLst/>
              </a:prstGeom>
              <a:effectLst/>
            </p:spPr>
          </p:pic>
          <p:pic>
            <p:nvPicPr>
              <p:cNvPr id="702" name=""/>
              <p:cNvPicPr/>
              <p:nvPr/>
            </p:nvPicPr>
            <p:blipFill>
              <a:blip r:embed="rId25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663155" cy="554841"/>
              </a:xfrm>
              <a:prstGeom prst="rect">
                <a:avLst/>
              </a:prstGeom>
              <a:effectLst/>
            </p:spPr>
          </p:pic>
        </p:grpSp>
        <p:pic>
          <p:nvPicPr>
            <p:cNvPr id="705" name=""/>
            <p:cNvPicPr/>
            <p:nvPr/>
          </p:nvPicPr>
          <p:blipFill>
            <a:blip r:embed="rId26">
              <a:alphaModFix amt="90000"/>
              <a:extLst/>
            </a:blip>
            <a:stretch>
              <a:fillRect/>
            </a:stretch>
          </p:blipFill>
          <p:spPr>
            <a:xfrm>
              <a:off x="1685281" y="795753"/>
              <a:ext cx="663155" cy="499180"/>
            </a:xfrm>
            <a:prstGeom prst="rect">
              <a:avLst/>
            </a:prstGeom>
            <a:effectLst/>
          </p:spPr>
        </p:pic>
        <p:pic>
          <p:nvPicPr>
            <p:cNvPr id="707" name=""/>
            <p:cNvPicPr/>
            <p:nvPr/>
          </p:nvPicPr>
          <p:blipFill>
            <a:blip r:embed="rId27">
              <a:alphaModFix amt="90000"/>
              <a:extLst/>
            </a:blip>
            <a:stretch>
              <a:fillRect/>
            </a:stretch>
          </p:blipFill>
          <p:spPr>
            <a:xfrm>
              <a:off x="2911340" y="795753"/>
              <a:ext cx="663156" cy="499180"/>
            </a:xfrm>
            <a:prstGeom prst="rect">
              <a:avLst/>
            </a:prstGeom>
            <a:effectLst/>
          </p:spPr>
        </p:pic>
        <p:pic>
          <p:nvPicPr>
            <p:cNvPr id="709" name=""/>
            <p:cNvPicPr/>
            <p:nvPr/>
          </p:nvPicPr>
          <p:blipFill>
            <a:blip r:embed="rId28">
              <a:alphaModFix amt="90000"/>
              <a:extLst/>
            </a:blip>
            <a:stretch>
              <a:fillRect/>
            </a:stretch>
          </p:blipFill>
          <p:spPr>
            <a:xfrm>
              <a:off x="9978" y="1686330"/>
              <a:ext cx="663155" cy="499181"/>
            </a:xfrm>
            <a:prstGeom prst="rect">
              <a:avLst/>
            </a:prstGeom>
            <a:effectLst/>
          </p:spPr>
        </p:pic>
        <p:pic>
          <p:nvPicPr>
            <p:cNvPr id="711" name=""/>
            <p:cNvPicPr/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423468" y="491510"/>
              <a:ext cx="3159517" cy="101607"/>
            </a:xfrm>
            <a:prstGeom prst="rect">
              <a:avLst/>
            </a:prstGeom>
            <a:effectLst/>
          </p:spPr>
        </p:pic>
        <p:pic>
          <p:nvPicPr>
            <p:cNvPr id="713" name=""/>
            <p:cNvPicPr/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7415" y="1439832"/>
              <a:ext cx="1643717" cy="101604"/>
            </a:xfrm>
            <a:prstGeom prst="rect">
              <a:avLst/>
            </a:prstGeom>
            <a:effectLst/>
          </p:spPr>
        </p:pic>
        <p:pic>
          <p:nvPicPr>
            <p:cNvPr id="715" name=""/>
            <p:cNvPicPr/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2518255" y="1439832"/>
              <a:ext cx="1802479" cy="101604"/>
            </a:xfrm>
            <a:prstGeom prst="rect">
              <a:avLst/>
            </a:prstGeom>
            <a:effectLst/>
          </p:spPr>
        </p:pic>
        <p:pic>
          <p:nvPicPr>
            <p:cNvPr id="717" name=""/>
            <p:cNvPicPr/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 rot="5400000">
              <a:off x="2626194" y="2346115"/>
              <a:ext cx="578301" cy="101601"/>
            </a:xfrm>
            <a:prstGeom prst="rect">
              <a:avLst/>
            </a:prstGeom>
            <a:effectLst/>
          </p:spPr>
        </p:pic>
        <p:pic>
          <p:nvPicPr>
            <p:cNvPr id="719" name=""/>
            <p:cNvPicPr/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 rot="5400000">
              <a:off x="3538099" y="2356285"/>
              <a:ext cx="645056" cy="101601"/>
            </a:xfrm>
            <a:prstGeom prst="rect">
              <a:avLst/>
            </a:prstGeom>
            <a:effectLst/>
          </p:spPr>
        </p:pic>
        <p:pic>
          <p:nvPicPr>
            <p:cNvPr id="721" name=""/>
            <p:cNvPicPr/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 rot="5400000">
              <a:off x="3048195" y="1313403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723" name=""/>
            <p:cNvPicPr/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 rot="5400000">
              <a:off x="2720619" y="1551950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725" name=""/>
            <p:cNvPicPr/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 rot="5400000">
              <a:off x="3665902" y="1551950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727" name=""/>
            <p:cNvPicPr/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 rot="5400000">
              <a:off x="3048195" y="621615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729" name=""/>
            <p:cNvPicPr/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 rot="5400000">
              <a:off x="1733152" y="574500"/>
              <a:ext cx="567412" cy="101601"/>
            </a:xfrm>
            <a:prstGeom prst="rect">
              <a:avLst/>
            </a:prstGeom>
            <a:effectLst/>
          </p:spPr>
        </p:pic>
        <p:pic>
          <p:nvPicPr>
            <p:cNvPr id="731" name=""/>
            <p:cNvPicPr/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 rot="5400000">
              <a:off x="596074" y="621615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733" name=""/>
            <p:cNvPicPr/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 rot="5400000">
              <a:off x="596074" y="1313403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735" name=""/>
            <p:cNvPicPr/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 rot="5400000">
              <a:off x="156189" y="1551950"/>
              <a:ext cx="389451" cy="101601"/>
            </a:xfrm>
            <a:prstGeom prst="rect">
              <a:avLst/>
            </a:prstGeom>
            <a:effectLst/>
          </p:spPr>
        </p:pic>
        <p:pic>
          <p:nvPicPr>
            <p:cNvPr id="737" name=""/>
            <p:cNvPicPr/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 rot="5400000">
              <a:off x="1116495" y="1536927"/>
              <a:ext cx="359405" cy="101601"/>
            </a:xfrm>
            <a:prstGeom prst="rect">
              <a:avLst/>
            </a:prstGeom>
            <a:effectLst/>
          </p:spPr>
        </p:pic>
        <p:pic>
          <p:nvPicPr>
            <p:cNvPr id="739" name=""/>
            <p:cNvPicPr/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 rot="5400000">
              <a:off x="156189" y="2243738"/>
              <a:ext cx="389451" cy="101601"/>
            </a:xfrm>
            <a:prstGeom prst="rect">
              <a:avLst/>
            </a:prstGeom>
            <a:effectLst/>
          </p:spPr>
        </p:pic>
      </p:grpSp>
      <p:sp>
        <p:nvSpPr>
          <p:cNvPr id="742" name="Shape 742"/>
          <p:cNvSpPr/>
          <p:nvPr/>
        </p:nvSpPr>
        <p:spPr>
          <a:xfrm>
            <a:off x="7099300" y="8087086"/>
            <a:ext cx="5181600" cy="146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Document </a:t>
            </a:r>
            <a:endParaRPr sz="4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object model</a:t>
            </a:r>
          </a:p>
        </p:txBody>
      </p:sp>
      <p:pic>
        <p:nvPicPr>
          <p:cNvPr id="743" name=""/>
          <p:cNvPicPr/>
          <p:nvPr/>
        </p:nvPicPr>
        <p:blipFill>
          <a:blip r:embed="rId44">
            <a:extLst/>
          </a:blip>
          <a:stretch>
            <a:fillRect/>
          </a:stretch>
        </p:blipFill>
        <p:spPr>
          <a:xfrm>
            <a:off x="1417109" y="3285132"/>
            <a:ext cx="2729789" cy="1081933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744" name="Shape 744"/>
          <p:cNvSpPr/>
          <p:nvPr/>
        </p:nvSpPr>
        <p:spPr>
          <a:xfrm>
            <a:off x="2438400" y="3476986"/>
            <a:ext cx="5410200" cy="7803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run</a:t>
            </a:r>
          </a:p>
        </p:txBody>
      </p:sp>
      <p:grpSp>
        <p:nvGrpSpPr>
          <p:cNvPr id="771" name="Group 771"/>
          <p:cNvGrpSpPr/>
          <p:nvPr/>
        </p:nvGrpSpPr>
        <p:grpSpPr>
          <a:xfrm>
            <a:off x="895429" y="4522357"/>
            <a:ext cx="1320801" cy="1877637"/>
            <a:chOff x="-63499" y="-74235"/>
            <a:chExt cx="1320800" cy="1877635"/>
          </a:xfrm>
        </p:grpSpPr>
        <p:pic>
          <p:nvPicPr>
            <p:cNvPr id="745" name=""/>
            <p:cNvPicPr/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66702" y="546321"/>
              <a:ext cx="816793" cy="127001"/>
            </a:xfrm>
            <a:prstGeom prst="rect">
              <a:avLst/>
            </a:prstGeom>
            <a:effectLst/>
          </p:spPr>
        </p:pic>
        <p:pic>
          <p:nvPicPr>
            <p:cNvPr id="747" name=""/>
            <p:cNvPicPr/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533400" y="283965"/>
              <a:ext cx="573190" cy="127001"/>
            </a:xfrm>
            <a:prstGeom prst="rect">
              <a:avLst/>
            </a:prstGeom>
            <a:effectLst/>
          </p:spPr>
        </p:pic>
        <p:pic>
          <p:nvPicPr>
            <p:cNvPr id="749" name=""/>
            <p:cNvPicPr/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66702" y="806450"/>
              <a:ext cx="816793" cy="127000"/>
            </a:xfrm>
            <a:prstGeom prst="rect">
              <a:avLst/>
            </a:prstGeom>
            <a:effectLst/>
          </p:spPr>
        </p:pic>
        <p:pic>
          <p:nvPicPr>
            <p:cNvPr id="751" name=""/>
            <p:cNvPicPr/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66702" y="1066578"/>
              <a:ext cx="1019380" cy="127001"/>
            </a:xfrm>
            <a:prstGeom prst="rect">
              <a:avLst/>
            </a:prstGeom>
            <a:effectLst/>
          </p:spPr>
        </p:pic>
        <p:pic>
          <p:nvPicPr>
            <p:cNvPr id="753" name=""/>
            <p:cNvPicPr/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66702" y="1326707"/>
              <a:ext cx="816793" cy="127001"/>
            </a:xfrm>
            <a:prstGeom prst="rect">
              <a:avLst/>
            </a:prstGeom>
            <a:effectLst/>
          </p:spPr>
        </p:pic>
        <p:grpSp>
          <p:nvGrpSpPr>
            <p:cNvPr id="770" name="Group 770"/>
            <p:cNvGrpSpPr/>
            <p:nvPr/>
          </p:nvGrpSpPr>
          <p:grpSpPr>
            <a:xfrm>
              <a:off x="-63500" y="-74236"/>
              <a:ext cx="1320801" cy="1877637"/>
              <a:chOff x="-63500" y="-74235"/>
              <a:chExt cx="1320800" cy="1877635"/>
            </a:xfrm>
          </p:grpSpPr>
          <p:pic>
            <p:nvPicPr>
              <p:cNvPr id="755" name=""/>
              <p:cNvPicPr/>
              <p:nvPr/>
            </p:nvPicPr>
            <p:blipFill>
              <a:blip r:embed="rId50">
                <a:extLst/>
              </a:blip>
              <a:stretch>
                <a:fillRect/>
              </a:stretch>
            </p:blipFill>
            <p:spPr>
              <a:xfrm>
                <a:off x="-33402" y="1654388"/>
                <a:ext cx="1290702" cy="127001"/>
              </a:xfrm>
              <a:prstGeom prst="rect">
                <a:avLst/>
              </a:prstGeom>
              <a:effectLst/>
            </p:spPr>
          </p:pic>
          <p:grpSp>
            <p:nvGrpSpPr>
              <p:cNvPr id="765" name="Group 765"/>
              <p:cNvGrpSpPr/>
              <p:nvPr/>
            </p:nvGrpSpPr>
            <p:grpSpPr>
              <a:xfrm>
                <a:off x="-44056" y="-74236"/>
                <a:ext cx="1301357" cy="1877637"/>
                <a:chOff x="-74153" y="-89800"/>
                <a:chExt cx="1301355" cy="1877635"/>
              </a:xfrm>
            </p:grpSpPr>
            <p:pic>
              <p:nvPicPr>
                <p:cNvPr id="757" name=""/>
                <p:cNvPicPr/>
                <p:nvPr/>
              </p:nvPicPr>
              <p:blipFill>
                <a:blip r:embed="rId51">
                  <a:extLst/>
                </a:blip>
                <a:stretch>
                  <a:fillRect/>
                </a:stretch>
              </p:blipFill>
              <p:spPr>
                <a:xfrm rot="18909269">
                  <a:off x="-138679" y="156617"/>
                  <a:ext cx="751267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759" name=""/>
                <p:cNvPicPr/>
                <p:nvPr/>
              </p:nvPicPr>
              <p:blipFill>
                <a:blip r:embed="rId52">
                  <a:extLst/>
                </a:blip>
                <a:stretch>
                  <a:fillRect/>
                </a:stretch>
              </p:blipFill>
              <p:spPr>
                <a:xfrm>
                  <a:off x="410409" y="-57053"/>
                  <a:ext cx="816793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761" name=""/>
                <p:cNvPicPr/>
                <p:nvPr/>
              </p:nvPicPr>
              <p:blipFill>
                <a:blip r:embed="rId53">
                  <a:extLst/>
                </a:blip>
                <a:stretch>
                  <a:fillRect/>
                </a:stretch>
              </p:blipFill>
              <p:spPr>
                <a:xfrm rot="5400000">
                  <a:off x="219127" y="801891"/>
                  <a:ext cx="1844889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763" name=""/>
                <p:cNvPicPr/>
                <p:nvPr/>
              </p:nvPicPr>
              <p:blipFill>
                <a:blip r:embed="rId54">
                  <a:extLst/>
                </a:blip>
                <a:stretch>
                  <a:fillRect/>
                </a:stretch>
              </p:blipFill>
              <p:spPr>
                <a:xfrm rot="5400000">
                  <a:off x="-707297" y="995027"/>
                  <a:ext cx="1414594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766" name=""/>
              <p:cNvPicPr/>
              <p:nvPr/>
            </p:nvPicPr>
            <p:blipFill>
              <a:blip r:embed="rId55">
                <a:extLst/>
              </a:blip>
              <a:stretch>
                <a:fillRect/>
              </a:stretch>
            </p:blipFill>
            <p:spPr>
              <a:xfrm>
                <a:off x="-63500" y="406750"/>
                <a:ext cx="631008" cy="127001"/>
              </a:xfrm>
              <a:prstGeom prst="rect">
                <a:avLst/>
              </a:prstGeom>
              <a:effectLst/>
            </p:spPr>
          </p:pic>
          <p:pic>
            <p:nvPicPr>
              <p:cNvPr id="768" name=""/>
              <p:cNvPicPr/>
              <p:nvPr/>
            </p:nvPicPr>
            <p:blipFill>
              <a:blip r:embed="rId56">
                <a:extLst/>
              </a:blip>
              <a:stretch>
                <a:fillRect/>
              </a:stretch>
            </p:blipFill>
            <p:spPr>
              <a:xfrm rot="5400000">
                <a:off x="204826" y="172181"/>
                <a:ext cx="598363" cy="127001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772" name="Shape 772"/>
          <p:cNvSpPr/>
          <p:nvPr/>
        </p:nvSpPr>
        <p:spPr>
          <a:xfrm>
            <a:off x="392830" y="8653041"/>
            <a:ext cx="3595841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JavaScripts </a:t>
            </a:r>
          </a:p>
        </p:txBody>
      </p:sp>
      <p:grpSp>
        <p:nvGrpSpPr>
          <p:cNvPr id="799" name="Group 799"/>
          <p:cNvGrpSpPr/>
          <p:nvPr/>
        </p:nvGrpSpPr>
        <p:grpSpPr>
          <a:xfrm>
            <a:off x="2540000" y="5069375"/>
            <a:ext cx="1320802" cy="1890226"/>
            <a:chOff x="-63499" y="-74124"/>
            <a:chExt cx="1320801" cy="1890224"/>
          </a:xfrm>
        </p:grpSpPr>
        <p:pic>
          <p:nvPicPr>
            <p:cNvPr id="773" name=""/>
            <p:cNvPicPr/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66702" y="550772"/>
              <a:ext cx="816794" cy="127001"/>
            </a:xfrm>
            <a:prstGeom prst="rect">
              <a:avLst/>
            </a:prstGeom>
            <a:effectLst/>
          </p:spPr>
        </p:pic>
        <p:pic>
          <p:nvPicPr>
            <p:cNvPr id="775" name=""/>
            <p:cNvPicPr/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33400" y="286502"/>
              <a:ext cx="573191" cy="127001"/>
            </a:xfrm>
            <a:prstGeom prst="rect">
              <a:avLst/>
            </a:prstGeom>
            <a:effectLst/>
          </p:spPr>
        </p:pic>
        <p:pic>
          <p:nvPicPr>
            <p:cNvPr id="777" name=""/>
            <p:cNvPicPr/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66702" y="812800"/>
              <a:ext cx="816794" cy="127000"/>
            </a:xfrm>
            <a:prstGeom prst="rect">
              <a:avLst/>
            </a:prstGeom>
            <a:effectLst/>
          </p:spPr>
        </p:pic>
        <p:pic>
          <p:nvPicPr>
            <p:cNvPr id="779" name=""/>
            <p:cNvPicPr/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66702" y="1074827"/>
              <a:ext cx="1019380" cy="127001"/>
            </a:xfrm>
            <a:prstGeom prst="rect">
              <a:avLst/>
            </a:prstGeom>
            <a:effectLst/>
          </p:spPr>
        </p:pic>
        <p:pic>
          <p:nvPicPr>
            <p:cNvPr id="781" name=""/>
            <p:cNvPicPr/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66702" y="1336855"/>
              <a:ext cx="816794" cy="127001"/>
            </a:xfrm>
            <a:prstGeom prst="rect">
              <a:avLst/>
            </a:prstGeom>
            <a:effectLst/>
          </p:spPr>
        </p:pic>
        <p:grpSp>
          <p:nvGrpSpPr>
            <p:cNvPr id="798" name="Group 798"/>
            <p:cNvGrpSpPr/>
            <p:nvPr/>
          </p:nvGrpSpPr>
          <p:grpSpPr>
            <a:xfrm>
              <a:off x="-63500" y="-74125"/>
              <a:ext cx="1320802" cy="1890226"/>
              <a:chOff x="-63500" y="-74124"/>
              <a:chExt cx="1320801" cy="1890224"/>
            </a:xfrm>
          </p:grpSpPr>
          <p:pic>
            <p:nvPicPr>
              <p:cNvPr id="783" name=""/>
              <p:cNvPicPr/>
              <p:nvPr/>
            </p:nvPicPr>
            <p:blipFill>
              <a:blip r:embed="rId62">
                <a:extLst/>
              </a:blip>
              <a:stretch>
                <a:fillRect/>
              </a:stretch>
            </p:blipFill>
            <p:spPr>
              <a:xfrm>
                <a:off x="-33402" y="1666927"/>
                <a:ext cx="1290704" cy="127001"/>
              </a:xfrm>
              <a:prstGeom prst="rect">
                <a:avLst/>
              </a:prstGeom>
              <a:effectLst/>
            </p:spPr>
          </p:pic>
          <p:grpSp>
            <p:nvGrpSpPr>
              <p:cNvPr id="793" name="Group 793"/>
              <p:cNvGrpSpPr/>
              <p:nvPr/>
            </p:nvGrpSpPr>
            <p:grpSpPr>
              <a:xfrm>
                <a:off x="-44056" y="-74125"/>
                <a:ext cx="1301358" cy="1890226"/>
                <a:chOff x="-74153" y="-89802"/>
                <a:chExt cx="1301356" cy="1890224"/>
              </a:xfrm>
            </p:grpSpPr>
            <p:pic>
              <p:nvPicPr>
                <p:cNvPr id="785" name=""/>
                <p:cNvPicPr/>
                <p:nvPr/>
              </p:nvPicPr>
              <p:blipFill>
                <a:blip r:embed="rId63">
                  <a:extLst/>
                </a:blip>
                <a:stretch>
                  <a:fillRect/>
                </a:stretch>
              </p:blipFill>
              <p:spPr>
                <a:xfrm rot="18896763">
                  <a:off x="-139815" y="158223"/>
                  <a:ext cx="753540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787" name=""/>
                <p:cNvPicPr/>
                <p:nvPr/>
              </p:nvPicPr>
              <p:blipFill>
                <a:blip r:embed="rId64">
                  <a:extLst/>
                </a:blip>
                <a:stretch>
                  <a:fillRect/>
                </a:stretch>
              </p:blipFill>
              <p:spPr>
                <a:xfrm>
                  <a:off x="410409" y="-57006"/>
                  <a:ext cx="816794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789" name=""/>
                <p:cNvPicPr/>
                <p:nvPr/>
              </p:nvPicPr>
              <p:blipFill>
                <a:blip r:embed="rId65">
                  <a:extLst/>
                </a:blip>
                <a:stretch>
                  <a:fillRect/>
                </a:stretch>
              </p:blipFill>
              <p:spPr>
                <a:xfrm rot="5400000">
                  <a:off x="212858" y="808208"/>
                  <a:ext cx="1857429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791" name=""/>
                <p:cNvPicPr/>
                <p:nvPr/>
              </p:nvPicPr>
              <p:blipFill>
                <a:blip r:embed="rId66">
                  <a:extLst/>
                </a:blip>
                <a:stretch>
                  <a:fillRect/>
                </a:stretch>
              </p:blipFill>
              <p:spPr>
                <a:xfrm rot="5400000">
                  <a:off x="-711996" y="1002753"/>
                  <a:ext cx="1423992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794" name=""/>
              <p:cNvPicPr/>
              <p:nvPr/>
            </p:nvPicPr>
            <p:blipFill>
              <a:blip r:embed="rId67">
                <a:extLst/>
              </a:blip>
              <a:stretch>
                <a:fillRect/>
              </a:stretch>
            </p:blipFill>
            <p:spPr>
              <a:xfrm>
                <a:off x="-63500" y="410183"/>
                <a:ext cx="631009" cy="127001"/>
              </a:xfrm>
              <a:prstGeom prst="rect">
                <a:avLst/>
              </a:prstGeom>
              <a:effectLst/>
            </p:spPr>
          </p:pic>
          <p:pic>
            <p:nvPicPr>
              <p:cNvPr id="796" name=""/>
              <p:cNvPicPr/>
              <p:nvPr/>
            </p:nvPicPr>
            <p:blipFill>
              <a:blip r:embed="rId68">
                <a:extLst/>
              </a:blip>
              <a:stretch>
                <a:fillRect/>
              </a:stretch>
            </p:blipFill>
            <p:spPr>
              <a:xfrm rot="5400000">
                <a:off x="203106" y="173901"/>
                <a:ext cx="601804" cy="127001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826" name="Group 826"/>
          <p:cNvGrpSpPr/>
          <p:nvPr/>
        </p:nvGrpSpPr>
        <p:grpSpPr>
          <a:xfrm>
            <a:off x="1117600" y="6694975"/>
            <a:ext cx="1320802" cy="1890226"/>
            <a:chOff x="-63499" y="-74124"/>
            <a:chExt cx="1320801" cy="1890224"/>
          </a:xfrm>
        </p:grpSpPr>
        <p:pic>
          <p:nvPicPr>
            <p:cNvPr id="800" name=""/>
            <p:cNvPicPr/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66702" y="550772"/>
              <a:ext cx="816794" cy="127001"/>
            </a:xfrm>
            <a:prstGeom prst="rect">
              <a:avLst/>
            </a:prstGeom>
            <a:effectLst/>
          </p:spPr>
        </p:pic>
        <p:pic>
          <p:nvPicPr>
            <p:cNvPr id="802" name=""/>
            <p:cNvPicPr/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533400" y="286502"/>
              <a:ext cx="573191" cy="127001"/>
            </a:xfrm>
            <a:prstGeom prst="rect">
              <a:avLst/>
            </a:prstGeom>
            <a:effectLst/>
          </p:spPr>
        </p:pic>
        <p:pic>
          <p:nvPicPr>
            <p:cNvPr id="804" name=""/>
            <p:cNvPicPr/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66702" y="812800"/>
              <a:ext cx="816794" cy="127000"/>
            </a:xfrm>
            <a:prstGeom prst="rect">
              <a:avLst/>
            </a:prstGeom>
            <a:effectLst/>
          </p:spPr>
        </p:pic>
        <p:pic>
          <p:nvPicPr>
            <p:cNvPr id="806" name=""/>
            <p:cNvPicPr/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66702" y="1074827"/>
              <a:ext cx="1019380" cy="127001"/>
            </a:xfrm>
            <a:prstGeom prst="rect">
              <a:avLst/>
            </a:prstGeom>
            <a:effectLst/>
          </p:spPr>
        </p:pic>
        <p:pic>
          <p:nvPicPr>
            <p:cNvPr id="808" name=""/>
            <p:cNvPicPr/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66702" y="1336855"/>
              <a:ext cx="816794" cy="127001"/>
            </a:xfrm>
            <a:prstGeom prst="rect">
              <a:avLst/>
            </a:prstGeom>
            <a:effectLst/>
          </p:spPr>
        </p:pic>
        <p:grpSp>
          <p:nvGrpSpPr>
            <p:cNvPr id="825" name="Group 825"/>
            <p:cNvGrpSpPr/>
            <p:nvPr/>
          </p:nvGrpSpPr>
          <p:grpSpPr>
            <a:xfrm>
              <a:off x="-63500" y="-74125"/>
              <a:ext cx="1320802" cy="1890226"/>
              <a:chOff x="-63500" y="-74124"/>
              <a:chExt cx="1320801" cy="1890224"/>
            </a:xfrm>
          </p:grpSpPr>
          <p:pic>
            <p:nvPicPr>
              <p:cNvPr id="810" name=""/>
              <p:cNvPicPr/>
              <p:nvPr/>
            </p:nvPicPr>
            <p:blipFill>
              <a:blip r:embed="rId74">
                <a:extLst/>
              </a:blip>
              <a:stretch>
                <a:fillRect/>
              </a:stretch>
            </p:blipFill>
            <p:spPr>
              <a:xfrm>
                <a:off x="-33402" y="1666927"/>
                <a:ext cx="1290704" cy="127001"/>
              </a:xfrm>
              <a:prstGeom prst="rect">
                <a:avLst/>
              </a:prstGeom>
              <a:effectLst/>
            </p:spPr>
          </p:pic>
          <p:grpSp>
            <p:nvGrpSpPr>
              <p:cNvPr id="820" name="Group 820"/>
              <p:cNvGrpSpPr/>
              <p:nvPr/>
            </p:nvGrpSpPr>
            <p:grpSpPr>
              <a:xfrm>
                <a:off x="-44056" y="-74125"/>
                <a:ext cx="1301358" cy="1890226"/>
                <a:chOff x="-74153" y="-89802"/>
                <a:chExt cx="1301356" cy="1890224"/>
              </a:xfrm>
            </p:grpSpPr>
            <p:pic>
              <p:nvPicPr>
                <p:cNvPr id="812" name=""/>
                <p:cNvPicPr/>
                <p:nvPr/>
              </p:nvPicPr>
              <p:blipFill>
                <a:blip r:embed="rId75">
                  <a:extLst/>
                </a:blip>
                <a:stretch>
                  <a:fillRect/>
                </a:stretch>
              </p:blipFill>
              <p:spPr>
                <a:xfrm rot="18896763">
                  <a:off x="-139815" y="158223"/>
                  <a:ext cx="753540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14" name=""/>
                <p:cNvPicPr/>
                <p:nvPr/>
              </p:nvPicPr>
              <p:blipFill>
                <a:blip r:embed="rId76">
                  <a:extLst/>
                </a:blip>
                <a:stretch>
                  <a:fillRect/>
                </a:stretch>
              </p:blipFill>
              <p:spPr>
                <a:xfrm>
                  <a:off x="410409" y="-57006"/>
                  <a:ext cx="816794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16" name=""/>
                <p:cNvPicPr/>
                <p:nvPr/>
              </p:nvPicPr>
              <p:blipFill>
                <a:blip r:embed="rId77">
                  <a:extLst/>
                </a:blip>
                <a:stretch>
                  <a:fillRect/>
                </a:stretch>
              </p:blipFill>
              <p:spPr>
                <a:xfrm rot="5400000">
                  <a:off x="212858" y="808208"/>
                  <a:ext cx="1857429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18" name=""/>
                <p:cNvPicPr/>
                <p:nvPr/>
              </p:nvPicPr>
              <p:blipFill>
                <a:blip r:embed="rId78">
                  <a:extLst/>
                </a:blip>
                <a:stretch>
                  <a:fillRect/>
                </a:stretch>
              </p:blipFill>
              <p:spPr>
                <a:xfrm rot="5400000">
                  <a:off x="-711996" y="1002754"/>
                  <a:ext cx="1423992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821" name=""/>
              <p:cNvPicPr/>
              <p:nvPr/>
            </p:nvPicPr>
            <p:blipFill>
              <a:blip r:embed="rId79">
                <a:extLst/>
              </a:blip>
              <a:stretch>
                <a:fillRect/>
              </a:stretch>
            </p:blipFill>
            <p:spPr>
              <a:xfrm>
                <a:off x="-63500" y="410183"/>
                <a:ext cx="631009" cy="127001"/>
              </a:xfrm>
              <a:prstGeom prst="rect">
                <a:avLst/>
              </a:prstGeom>
              <a:effectLst/>
            </p:spPr>
          </p:pic>
          <p:pic>
            <p:nvPicPr>
              <p:cNvPr id="823" name=""/>
              <p:cNvPicPr/>
              <p:nvPr/>
            </p:nvPicPr>
            <p:blipFill>
              <a:blip r:embed="rId80">
                <a:extLst/>
              </a:blip>
              <a:stretch>
                <a:fillRect/>
              </a:stretch>
            </p:blipFill>
            <p:spPr>
              <a:xfrm rot="5400000">
                <a:off x="203106" y="173901"/>
                <a:ext cx="601804" cy="127001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827" name=""/>
          <p:cNvPicPr/>
          <p:nvPr/>
        </p:nvPicPr>
        <p:blipFill>
          <a:blip r:embed="rId81">
            <a:extLst/>
          </a:blip>
          <a:stretch>
            <a:fillRect/>
          </a:stretch>
        </p:blipFill>
        <p:spPr>
          <a:xfrm>
            <a:off x="4284645" y="5665822"/>
            <a:ext cx="3108443" cy="1280503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828" name="Shape 828"/>
          <p:cNvSpPr/>
          <p:nvPr/>
        </p:nvSpPr>
        <p:spPr>
          <a:xfrm>
            <a:off x="4660900" y="7121886"/>
            <a:ext cx="2438400" cy="21519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which use the DOM</a:t>
            </a:r>
          </a:p>
        </p:txBody>
      </p: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5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2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nodeType="after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25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3" grpId="1"/>
      <p:bldP build="whole" bldLvl="1" animBg="1" rev="0" advAuto="0" spid="771" grpId="3"/>
      <p:bldP build="whole" bldLvl="1" animBg="1" rev="0" advAuto="0" spid="744" grpId="2"/>
      <p:bldP build="whole" bldLvl="1" animBg="1" rev="0" advAuto="0" spid="827" grpId="7"/>
      <p:bldP build="whole" bldLvl="1" animBg="1" rev="0" advAuto="0" spid="799" grpId="4"/>
      <p:bldP build="whole" bldLvl="1" animBg="1" rev="0" advAuto="0" spid="826" grpId="5"/>
      <p:bldP build="whole" bldLvl="1" animBg="1" rev="0" advAuto="0" spid="772" grpId="6"/>
      <p:bldP build="whole" bldLvl="1" animBg="1" rev="0" advAuto="0" spid="828" grpId="8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roup 837"/>
          <p:cNvGrpSpPr/>
          <p:nvPr/>
        </p:nvGrpSpPr>
        <p:grpSpPr>
          <a:xfrm>
            <a:off x="807309" y="547887"/>
            <a:ext cx="5745891" cy="7463060"/>
            <a:chOff x="-50800" y="-50800"/>
            <a:chExt cx="5745890" cy="7463058"/>
          </a:xfrm>
        </p:grpSpPr>
        <p:grpSp>
          <p:nvGrpSpPr>
            <p:cNvPr id="832" name="Group 832"/>
            <p:cNvGrpSpPr/>
            <p:nvPr/>
          </p:nvGrpSpPr>
          <p:grpSpPr>
            <a:xfrm>
              <a:off x="497109" y="574825"/>
              <a:ext cx="4650075" cy="1305448"/>
              <a:chOff x="-63500" y="-63500"/>
              <a:chExt cx="4650073" cy="1305446"/>
            </a:xfrm>
          </p:grpSpPr>
          <p:sp>
            <p:nvSpPr>
              <p:cNvPr id="831" name="Shape 831"/>
              <p:cNvSpPr/>
              <p:nvPr/>
            </p:nvSpPr>
            <p:spPr>
              <a:xfrm>
                <a:off x="0" y="0"/>
                <a:ext cx="4523074" cy="1178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200">
                    <a:solidFill>
                      <a:srgbClr val="FFFFFF"/>
                    </a:solidFill>
                  </a:rPr>
                  <a:t>URL</a:t>
                </a:r>
              </a:p>
            </p:txBody>
          </p:sp>
          <p:pic>
            <p:nvPicPr>
              <p:cNvPr id="830" name="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63500" y="-63500"/>
                <a:ext cx="4650074" cy="1305447"/>
              </a:xfrm>
              <a:prstGeom prst="rect">
                <a:avLst/>
              </a:prstGeom>
              <a:effectLst/>
            </p:spPr>
          </p:pic>
        </p:grpSp>
        <p:pic>
          <p:nvPicPr>
            <p:cNvPr id="833" name=""/>
            <p:cNvPicPr/>
            <p:nvPr/>
          </p:nvPicPr>
          <p:blipFill>
            <a:blip r:embed="rId3">
              <a:alphaModFix amt="90000"/>
              <a:extLst/>
            </a:blip>
            <a:stretch>
              <a:fillRect/>
            </a:stretch>
          </p:blipFill>
          <p:spPr>
            <a:xfrm>
              <a:off x="493441" y="2213719"/>
              <a:ext cx="4657409" cy="4657409"/>
            </a:xfrm>
            <a:prstGeom prst="rect">
              <a:avLst/>
            </a:prstGeom>
            <a:effectLst/>
          </p:spPr>
        </p:pic>
        <p:pic>
          <p:nvPicPr>
            <p:cNvPr id="835" name=""/>
            <p:cNvPicPr/>
            <p:nvPr/>
          </p:nvPicPr>
          <p:blipFill>
            <a:blip r:embed="rId4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5745891" cy="7463059"/>
            </a:xfrm>
            <a:prstGeom prst="rect">
              <a:avLst/>
            </a:prstGeom>
            <a:effectLst/>
          </p:spPr>
        </p:pic>
      </p:grpSp>
      <p:grpSp>
        <p:nvGrpSpPr>
          <p:cNvPr id="842" name="Group 842"/>
          <p:cNvGrpSpPr/>
          <p:nvPr/>
        </p:nvGrpSpPr>
        <p:grpSpPr>
          <a:xfrm>
            <a:off x="1722045" y="3548380"/>
            <a:ext cx="1948835" cy="858038"/>
            <a:chOff x="-158750" y="-158750"/>
            <a:chExt cx="1948833" cy="858036"/>
          </a:xfrm>
        </p:grpSpPr>
        <p:pic>
          <p:nvPicPr>
            <p:cNvPr id="838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63500" y="572286"/>
              <a:ext cx="1270012" cy="127001"/>
            </a:xfrm>
            <a:prstGeom prst="rect">
              <a:avLst/>
            </a:prstGeom>
            <a:effectLst/>
          </p:spPr>
        </p:pic>
        <p:pic>
          <p:nvPicPr>
            <p:cNvPr id="840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58750" y="-158750"/>
              <a:ext cx="1948834" cy="317500"/>
            </a:xfrm>
            <a:prstGeom prst="rect">
              <a:avLst/>
            </a:prstGeom>
            <a:effectLst/>
          </p:spPr>
        </p:pic>
      </p:grpSp>
      <p:grpSp>
        <p:nvGrpSpPr>
          <p:cNvPr id="849" name="Group 849"/>
          <p:cNvGrpSpPr/>
          <p:nvPr/>
        </p:nvGrpSpPr>
        <p:grpSpPr>
          <a:xfrm>
            <a:off x="1760145" y="5177841"/>
            <a:ext cx="3833869" cy="1157169"/>
            <a:chOff x="-120650" y="-120650"/>
            <a:chExt cx="3833868" cy="1157167"/>
          </a:xfrm>
        </p:grpSpPr>
        <p:pic>
          <p:nvPicPr>
            <p:cNvPr id="843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20650" y="-120650"/>
              <a:ext cx="2818317" cy="241300"/>
            </a:xfrm>
            <a:prstGeom prst="rect">
              <a:avLst/>
            </a:prstGeom>
            <a:effectLst/>
          </p:spPr>
        </p:pic>
        <p:pic>
          <p:nvPicPr>
            <p:cNvPr id="845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07950" y="356333"/>
              <a:ext cx="3814819" cy="215901"/>
            </a:xfrm>
            <a:prstGeom prst="rect">
              <a:avLst/>
            </a:prstGeom>
            <a:effectLst/>
          </p:spPr>
        </p:pic>
        <p:pic>
          <p:nvPicPr>
            <p:cNvPr id="847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14300" y="807917"/>
              <a:ext cx="3827519" cy="228601"/>
            </a:xfrm>
            <a:prstGeom prst="rect">
              <a:avLst/>
            </a:prstGeom>
            <a:effectLst/>
          </p:spPr>
        </p:pic>
      </p:grpSp>
      <p:grpSp>
        <p:nvGrpSpPr>
          <p:cNvPr id="861" name="Group 861"/>
          <p:cNvGrpSpPr/>
          <p:nvPr/>
        </p:nvGrpSpPr>
        <p:grpSpPr>
          <a:xfrm>
            <a:off x="4088200" y="3402934"/>
            <a:ext cx="1442314" cy="1462813"/>
            <a:chOff x="-50800" y="-50799"/>
            <a:chExt cx="1442313" cy="1462812"/>
          </a:xfrm>
        </p:grpSpPr>
        <p:pic>
          <p:nvPicPr>
            <p:cNvPr id="850" name=""/>
            <p:cNvPicPr/>
            <p:nvPr/>
          </p:nvPicPr>
          <p:blipFill>
            <a:blip r:embed="rId10">
              <a:alphaModFix amt="90000"/>
              <a:extLst/>
            </a:blip>
            <a:stretch>
              <a:fillRect/>
            </a:stretch>
          </p:blipFill>
          <p:spPr>
            <a:xfrm>
              <a:off x="365735" y="135585"/>
              <a:ext cx="609244" cy="724704"/>
            </a:xfrm>
            <a:prstGeom prst="rect">
              <a:avLst/>
            </a:prstGeom>
            <a:effectLst/>
          </p:spPr>
        </p:pic>
        <p:grpSp>
          <p:nvGrpSpPr>
            <p:cNvPr id="856" name="Group 856"/>
            <p:cNvGrpSpPr/>
            <p:nvPr/>
          </p:nvGrpSpPr>
          <p:grpSpPr>
            <a:xfrm>
              <a:off x="-50800" y="-50800"/>
              <a:ext cx="1442314" cy="1448027"/>
              <a:chOff x="-50800" y="-50799"/>
              <a:chExt cx="1442313" cy="1448026"/>
            </a:xfrm>
          </p:grpSpPr>
          <p:pic>
            <p:nvPicPr>
              <p:cNvPr id="852" name=""/>
              <p:cNvPicPr/>
              <p:nvPr/>
            </p:nvPicPr>
            <p:blipFill>
              <a:blip r:embed="rId11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1442314" cy="1442314"/>
              </a:xfrm>
              <a:prstGeom prst="rect">
                <a:avLst/>
              </a:prstGeom>
              <a:effectLst/>
            </p:spPr>
          </p:pic>
          <p:pic>
            <p:nvPicPr>
              <p:cNvPr id="854" name=""/>
              <p:cNvPicPr/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59606" y="1270226"/>
                <a:ext cx="1156881" cy="127001"/>
              </a:xfrm>
              <a:prstGeom prst="rect">
                <a:avLst/>
              </a:prstGeom>
              <a:effectLst/>
            </p:spPr>
          </p:pic>
        </p:grpSp>
        <p:pic>
          <p:nvPicPr>
            <p:cNvPr id="857" name=""/>
            <p:cNvPicPr/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rot="17626595">
              <a:off x="28847" y="968505"/>
              <a:ext cx="727231" cy="127001"/>
            </a:xfrm>
            <a:prstGeom prst="rect">
              <a:avLst/>
            </a:prstGeom>
            <a:effectLst/>
          </p:spPr>
        </p:pic>
        <p:pic>
          <p:nvPicPr>
            <p:cNvPr id="859" name=""/>
            <p:cNvPicPr/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 rot="14921695">
              <a:off x="576904" y="979472"/>
              <a:ext cx="742694" cy="127001"/>
            </a:xfrm>
            <a:prstGeom prst="rect">
              <a:avLst/>
            </a:prstGeom>
            <a:effectLst/>
          </p:spPr>
        </p:pic>
      </p:grpSp>
      <p:pic>
        <p:nvPicPr>
          <p:cNvPr id="862" name=""/>
          <p:cNvPicPr/>
          <p:nvPr/>
        </p:nvPicPr>
        <p:blipFill>
          <a:blip r:embed="rId15">
            <a:alphaModFix amt="90000"/>
            <a:extLst/>
          </a:blip>
          <a:stretch>
            <a:fillRect/>
          </a:stretch>
        </p:blipFill>
        <p:spPr>
          <a:xfrm>
            <a:off x="4139000" y="6731102"/>
            <a:ext cx="1466003" cy="488169"/>
          </a:xfrm>
          <a:prstGeom prst="rect">
            <a:avLst/>
          </a:prstGeom>
        </p:spPr>
      </p:pic>
      <p:sp>
        <p:nvSpPr>
          <p:cNvPr id="864" name="Shape 864"/>
          <p:cNvSpPr/>
          <p:nvPr/>
        </p:nvSpPr>
        <p:spPr>
          <a:xfrm>
            <a:off x="6907022" y="3038858"/>
            <a:ext cx="5524501" cy="403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It all comes together as a smooth, fast, interactive </a:t>
            </a:r>
            <a:endParaRPr sz="48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FFFFF"/>
                </a:solidFill>
              </a:rPr>
              <a:t>user experience</a:t>
            </a:r>
          </a:p>
        </p:txBody>
      </p:sp>
      <p:sp>
        <p:nvSpPr>
          <p:cNvPr id="865" name="Shape 865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grpSp>
        <p:nvGrpSpPr>
          <p:cNvPr id="868" name="Group 868"/>
          <p:cNvGrpSpPr/>
          <p:nvPr/>
        </p:nvGrpSpPr>
        <p:grpSpPr>
          <a:xfrm>
            <a:off x="4140200" y="6731000"/>
            <a:ext cx="1466003" cy="488169"/>
            <a:chOff x="-50800" y="-50800"/>
            <a:chExt cx="1466002" cy="488168"/>
          </a:xfrm>
        </p:grpSpPr>
        <p:sp>
          <p:nvSpPr>
            <p:cNvPr id="867" name="Shape 867"/>
            <p:cNvSpPr/>
            <p:nvPr/>
          </p:nvSpPr>
          <p:spPr>
            <a:xfrm>
              <a:off x="0" y="0"/>
              <a:ext cx="1364403" cy="386569"/>
            </a:xfrm>
            <a:prstGeom prst="roundRect">
              <a:avLst>
                <a:gd name="adj" fmla="val 49280"/>
              </a:avLst>
            </a:prstGeom>
            <a:solidFill>
              <a:srgbClr val="89BEF7">
                <a:alpha val="90000"/>
              </a:srgbClr>
            </a:solidFill>
            <a:ln>
              <a:noFil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effectLst>
                    <a:outerShdw sx="100000" sy="100000" kx="0" ky="0" algn="b" rotWithShape="0" blurRad="63500" dist="25400" dir="2700000">
                      <a:srgbClr val="000000">
                        <a:alpha val="70000"/>
                      </a:srgbClr>
                    </a:outerShdw>
                  </a:effectLst>
                </a:defRPr>
              </a:pPr>
            </a:p>
          </p:txBody>
        </p:sp>
        <p:pic>
          <p:nvPicPr>
            <p:cNvPr id="866" name=""/>
            <p:cNvPicPr/>
            <p:nvPr/>
          </p:nvPicPr>
          <p:blipFill>
            <a:blip r:embed="rId16">
              <a:alphaModFix amt="90000"/>
              <a:extLst/>
            </a:blip>
            <a:stretch>
              <a:fillRect/>
            </a:stretch>
          </p:blipFill>
          <p:spPr>
            <a:xfrm>
              <a:off x="-50800" y="-50801"/>
              <a:ext cx="1466003" cy="488170"/>
            </a:xfrm>
            <a:prstGeom prst="rect">
              <a:avLst/>
            </a:prstGeom>
            <a:effectLst/>
          </p:spPr>
        </p:pic>
      </p:grpSp>
      <p:grpSp>
        <p:nvGrpSpPr>
          <p:cNvPr id="877" name="Group 877"/>
          <p:cNvGrpSpPr/>
          <p:nvPr/>
        </p:nvGrpSpPr>
        <p:grpSpPr>
          <a:xfrm>
            <a:off x="1784350" y="5187950"/>
            <a:ext cx="2818317" cy="1631950"/>
            <a:chOff x="-120650" y="-120650"/>
            <a:chExt cx="2818316" cy="1631950"/>
          </a:xfrm>
        </p:grpSpPr>
        <p:pic>
          <p:nvPicPr>
            <p:cNvPr id="869" name="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20650" y="-120650"/>
              <a:ext cx="2818317" cy="241300"/>
            </a:xfrm>
            <a:prstGeom prst="rect">
              <a:avLst/>
            </a:prstGeom>
            <a:effectLst/>
          </p:spPr>
        </p:pic>
        <p:pic>
          <p:nvPicPr>
            <p:cNvPr id="871" name="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-107950" y="356333"/>
              <a:ext cx="1982651" cy="215901"/>
            </a:xfrm>
            <a:prstGeom prst="rect">
              <a:avLst/>
            </a:prstGeom>
            <a:effectLst/>
          </p:spPr>
        </p:pic>
        <p:pic>
          <p:nvPicPr>
            <p:cNvPr id="873" name="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-114300" y="807917"/>
              <a:ext cx="1803184" cy="228601"/>
            </a:xfrm>
            <a:prstGeom prst="rect">
              <a:avLst/>
            </a:prstGeom>
            <a:effectLst/>
          </p:spPr>
        </p:pic>
        <p:pic>
          <p:nvPicPr>
            <p:cNvPr id="875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-114300" y="1282700"/>
              <a:ext cx="2372488" cy="2286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25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nodeType="after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25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nodeType="afterEffect" presetClass="exit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0" dur="100" fill="hold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nodeType="afterEffect" presetClass="exit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4" dur="250" fill="hold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"/>
                            </p:stCondLst>
                            <p:childTnLst>
                              <p:par>
                                <p:cTn id="37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25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9" grpId="4"/>
      <p:bldP build="whole" bldLvl="1" animBg="1" rev="0" advAuto="0" spid="868" grpId="6"/>
      <p:bldP build="whole" bldLvl="1" animBg="1" rev="0" advAuto="0" spid="868" grpId="7"/>
      <p:bldP build="whole" bldLvl="1" animBg="1" rev="0" advAuto="0" spid="842" grpId="2"/>
      <p:bldP build="whole" bldLvl="1" animBg="1" rev="0" advAuto="0" spid="862" grpId="1"/>
      <p:bldP build="whole" bldLvl="1" animBg="1" rev="0" advAuto="0" spid="849" grpId="8"/>
      <p:bldP build="whole" bldLvl="1" animBg="1" rev="0" advAuto="0" spid="877" grpId="9"/>
      <p:bldP build="whole" bldLvl="1" animBg="1" rev="0" advAuto="0" spid="861" grpId="3"/>
      <p:bldP build="whole" bldLvl="1" animBg="1" rev="0" advAuto="0" spid="864" grpId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/>
        </p:nvSpPr>
        <p:spPr>
          <a:xfrm>
            <a:off x="2538222" y="4590567"/>
            <a:ext cx="74676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Copyright © 2013 Alan Zimmerman</a:t>
            </a:r>
          </a:p>
        </p:txBody>
      </p:sp>
    </p:spTree>
  </p:cSld>
  <p:clrMapOvr>
    <a:masterClrMapping/>
  </p:clrMapOvr>
  <p:transition spd="med" advClick="0" advTm="0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/>
        </p:nvSpPr>
        <p:spPr>
          <a:xfrm>
            <a:off x="-434745" y="-156832"/>
            <a:ext cx="13662313" cy="10366045"/>
          </a:xfrm>
          <a:prstGeom prst="rect">
            <a:avLst/>
          </a:prstGeom>
          <a:solid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slow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roup 909"/>
          <p:cNvGrpSpPr/>
          <p:nvPr/>
        </p:nvGrpSpPr>
        <p:grpSpPr>
          <a:xfrm>
            <a:off x="8680207" y="5777452"/>
            <a:ext cx="1871707" cy="2686993"/>
            <a:chOff x="-63500" y="-66932"/>
            <a:chExt cx="1871706" cy="2686991"/>
          </a:xfrm>
        </p:grpSpPr>
        <p:pic>
          <p:nvPicPr>
            <p:cNvPr id="883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6787" y="832553"/>
              <a:ext cx="1135114" cy="127001"/>
            </a:xfrm>
            <a:prstGeom prst="rect">
              <a:avLst/>
            </a:prstGeom>
            <a:effectLst/>
          </p:spPr>
        </p:pic>
        <p:pic>
          <p:nvPicPr>
            <p:cNvPr id="88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8853" y="447056"/>
              <a:ext cx="779094" cy="127001"/>
            </a:xfrm>
            <a:prstGeom prst="rect">
              <a:avLst/>
            </a:prstGeom>
            <a:effectLst/>
          </p:spPr>
        </p:pic>
        <p:pic>
          <p:nvPicPr>
            <p:cNvPr id="887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6787" y="1214779"/>
              <a:ext cx="1135114" cy="127001"/>
            </a:xfrm>
            <a:prstGeom prst="rect">
              <a:avLst/>
            </a:prstGeom>
            <a:effectLst/>
          </p:spPr>
        </p:pic>
        <p:pic>
          <p:nvPicPr>
            <p:cNvPr id="889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787" y="1597005"/>
              <a:ext cx="1431188" cy="127001"/>
            </a:xfrm>
            <a:prstGeom prst="rect">
              <a:avLst/>
            </a:prstGeom>
            <a:effectLst/>
          </p:spPr>
        </p:pic>
        <p:pic>
          <p:nvPicPr>
            <p:cNvPr id="891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787" y="1979231"/>
              <a:ext cx="1135114" cy="127001"/>
            </a:xfrm>
            <a:prstGeom prst="rect">
              <a:avLst/>
            </a:prstGeom>
            <a:effectLst/>
          </p:spPr>
        </p:pic>
        <p:grpSp>
          <p:nvGrpSpPr>
            <p:cNvPr id="908" name="Group 908"/>
            <p:cNvGrpSpPr/>
            <p:nvPr/>
          </p:nvGrpSpPr>
          <p:grpSpPr>
            <a:xfrm>
              <a:off x="-63500" y="-66933"/>
              <a:ext cx="1871707" cy="2686993"/>
              <a:chOff x="-63499" y="-66932"/>
              <a:chExt cx="1871706" cy="2686991"/>
            </a:xfrm>
          </p:grpSpPr>
          <p:pic>
            <p:nvPicPr>
              <p:cNvPr id="893" name="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-19513" y="2460716"/>
                <a:ext cx="1827720" cy="127001"/>
              </a:xfrm>
              <a:prstGeom prst="rect">
                <a:avLst/>
              </a:prstGeom>
              <a:effectLst/>
            </p:spPr>
          </p:pic>
          <p:grpSp>
            <p:nvGrpSpPr>
              <p:cNvPr id="903" name="Group 903"/>
              <p:cNvGrpSpPr/>
              <p:nvPr/>
            </p:nvGrpSpPr>
            <p:grpSpPr>
              <a:xfrm>
                <a:off x="-22945" y="-66933"/>
                <a:ext cx="1831152" cy="2686993"/>
                <a:chOff x="-66932" y="-89802"/>
                <a:chExt cx="1831151" cy="2686991"/>
              </a:xfrm>
            </p:grpSpPr>
            <p:pic>
              <p:nvPicPr>
                <p:cNvPr id="895" name=""/>
                <p:cNvPicPr/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 rot="18900000">
                  <a:off x="-174601" y="259932"/>
                  <a:ext cx="1041808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97" name=""/>
                <p:cNvPicPr/>
                <p:nvPr/>
              </p:nvPicPr>
              <p:blipFill>
                <a:blip r:embed="rId9">
                  <a:extLst/>
                </a:blip>
                <a:stretch>
                  <a:fillRect/>
                </a:stretch>
              </p:blipFill>
              <p:spPr>
                <a:xfrm>
                  <a:off x="629105" y="-54027"/>
                  <a:ext cx="1135114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899" name=""/>
                <p:cNvPicPr/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 rot="5400000">
                  <a:off x="342767" y="1208081"/>
                  <a:ext cx="2651217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901" name=""/>
                <p:cNvPicPr/>
                <p:nvPr/>
              </p:nvPicPr>
              <p:blipFill>
                <a:blip r:embed="rId11">
                  <a:extLst/>
                </a:blip>
                <a:stretch>
                  <a:fillRect/>
                </a:stretch>
              </p:blipFill>
              <p:spPr>
                <a:xfrm rot="5400000">
                  <a:off x="-1009476" y="1491870"/>
                  <a:ext cx="2018952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904" name=""/>
              <p:cNvPicPr/>
              <p:nvPr/>
            </p:nvPicPr>
            <p:blipFill>
              <a:blip r:embed="rId12">
                <a:extLst/>
              </a:blip>
              <a:stretch>
                <a:fillRect/>
              </a:stretch>
            </p:blipFill>
            <p:spPr>
              <a:xfrm>
                <a:off x="-63500" y="627473"/>
                <a:ext cx="863594" cy="127001"/>
              </a:xfrm>
              <a:prstGeom prst="rect">
                <a:avLst/>
              </a:prstGeom>
              <a:effectLst/>
            </p:spPr>
          </p:pic>
          <p:pic>
            <p:nvPicPr>
              <p:cNvPr id="906" name=""/>
              <p:cNvPicPr/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 rot="5400000">
                <a:off x="326790" y="282803"/>
                <a:ext cx="819607" cy="127001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916" name="Group 916"/>
          <p:cNvGrpSpPr/>
          <p:nvPr/>
        </p:nvGrpSpPr>
        <p:grpSpPr>
          <a:xfrm>
            <a:off x="5115373" y="6536669"/>
            <a:ext cx="2220907" cy="2170740"/>
            <a:chOff x="-89802" y="-78277"/>
            <a:chExt cx="2220906" cy="2170738"/>
          </a:xfrm>
        </p:grpSpPr>
        <p:pic>
          <p:nvPicPr>
            <p:cNvPr id="910" name=""/>
            <p:cNvPicPr/>
            <p:nvPr/>
          </p:nvPicPr>
          <p:blipFill>
            <a:blip r:embed="rId14">
              <a:alphaModFix amt="90000"/>
              <a:extLst/>
            </a:blip>
            <a:stretch>
              <a:fillRect/>
            </a:stretch>
          </p:blipFill>
          <p:spPr>
            <a:xfrm>
              <a:off x="-12159" y="-50800"/>
              <a:ext cx="2098361" cy="2098360"/>
            </a:xfrm>
            <a:prstGeom prst="rect">
              <a:avLst/>
            </a:prstGeom>
            <a:effectLst/>
          </p:spPr>
        </p:pic>
        <p:pic>
          <p:nvPicPr>
            <p:cNvPr id="912" name=""/>
            <p:cNvPicPr/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 rot="2700000">
              <a:off x="-472269" y="934879"/>
              <a:ext cx="2918247" cy="127001"/>
            </a:xfrm>
            <a:prstGeom prst="rect">
              <a:avLst/>
            </a:prstGeom>
            <a:effectLst/>
          </p:spPr>
        </p:pic>
        <p:pic>
          <p:nvPicPr>
            <p:cNvPr id="914" name="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 rot="18900000">
              <a:off x="-404677" y="952304"/>
              <a:ext cx="2918247" cy="127001"/>
            </a:xfrm>
            <a:prstGeom prst="rect">
              <a:avLst/>
            </a:prstGeom>
            <a:effectLst/>
          </p:spPr>
        </p:pic>
      </p:grpSp>
      <p:grpSp>
        <p:nvGrpSpPr>
          <p:cNvPr id="928" name="Group 928"/>
          <p:cNvGrpSpPr/>
          <p:nvPr/>
        </p:nvGrpSpPr>
        <p:grpSpPr>
          <a:xfrm>
            <a:off x="1600711" y="6537259"/>
            <a:ext cx="2158035" cy="2172697"/>
            <a:chOff x="-50800" y="-50799"/>
            <a:chExt cx="2158034" cy="2172696"/>
          </a:xfrm>
        </p:grpSpPr>
        <p:pic>
          <p:nvPicPr>
            <p:cNvPr id="917" name=""/>
            <p:cNvPicPr/>
            <p:nvPr/>
          </p:nvPicPr>
          <p:blipFill>
            <a:blip r:embed="rId17">
              <a:alphaModFix amt="90000"/>
              <a:extLst/>
            </a:blip>
            <a:stretch>
              <a:fillRect/>
            </a:stretch>
          </p:blipFill>
          <p:spPr>
            <a:xfrm>
              <a:off x="588096" y="235085"/>
              <a:ext cx="880242" cy="1057337"/>
            </a:xfrm>
            <a:prstGeom prst="rect">
              <a:avLst/>
            </a:prstGeom>
            <a:effectLst/>
          </p:spPr>
        </p:pic>
        <p:grpSp>
          <p:nvGrpSpPr>
            <p:cNvPr id="923" name="Group 923"/>
            <p:cNvGrpSpPr/>
            <p:nvPr/>
          </p:nvGrpSpPr>
          <p:grpSpPr>
            <a:xfrm>
              <a:off x="-50800" y="-50800"/>
              <a:ext cx="2158035" cy="2160018"/>
              <a:chOff x="-50800" y="-50799"/>
              <a:chExt cx="2158034" cy="2160017"/>
            </a:xfrm>
          </p:grpSpPr>
          <p:pic>
            <p:nvPicPr>
              <p:cNvPr id="919" name=""/>
              <p:cNvPicPr/>
              <p:nvPr/>
            </p:nvPicPr>
            <p:blipFill>
              <a:blip r:embed="rId18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2158035" cy="2158034"/>
              </a:xfrm>
              <a:prstGeom prst="rect">
                <a:avLst/>
              </a:prstGeom>
              <a:effectLst/>
            </p:spPr>
          </p:pic>
          <p:pic>
            <p:nvPicPr>
              <p:cNvPr id="921" name=""/>
              <p:cNvPicPr/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125325" y="1982217"/>
                <a:ext cx="1706667" cy="127001"/>
              </a:xfrm>
              <a:prstGeom prst="rect">
                <a:avLst/>
              </a:prstGeom>
              <a:effectLst/>
            </p:spPr>
          </p:pic>
        </p:grpSp>
        <p:pic>
          <p:nvPicPr>
            <p:cNvPr id="924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 rot="17626595">
              <a:off x="78145" y="1519427"/>
              <a:ext cx="1047656" cy="127001"/>
            </a:xfrm>
            <a:prstGeom prst="rect">
              <a:avLst/>
            </a:prstGeom>
            <a:effectLst/>
          </p:spPr>
        </p:pic>
        <p:pic>
          <p:nvPicPr>
            <p:cNvPr id="926" name="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 rot="14921695">
              <a:off x="918774" y="1536248"/>
              <a:ext cx="1071374" cy="127001"/>
            </a:xfrm>
            <a:prstGeom prst="rect">
              <a:avLst/>
            </a:prstGeom>
            <a:effectLst/>
          </p:spPr>
        </p:pic>
      </p:grpSp>
      <p:grpSp>
        <p:nvGrpSpPr>
          <p:cNvPr id="945" name="Group 945"/>
          <p:cNvGrpSpPr/>
          <p:nvPr/>
        </p:nvGrpSpPr>
        <p:grpSpPr>
          <a:xfrm>
            <a:off x="3505885" y="3860911"/>
            <a:ext cx="1802030" cy="1481750"/>
            <a:chOff x="-63500" y="-72024"/>
            <a:chExt cx="1802029" cy="1481749"/>
          </a:xfrm>
        </p:grpSpPr>
        <p:pic>
          <p:nvPicPr>
            <p:cNvPr id="929" name=""/>
            <p:cNvPicPr/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-63500" y="228134"/>
              <a:ext cx="351127" cy="127001"/>
            </a:xfrm>
            <a:prstGeom prst="rect">
              <a:avLst/>
            </a:prstGeom>
            <a:effectLst/>
          </p:spPr>
        </p:pic>
        <p:pic>
          <p:nvPicPr>
            <p:cNvPr id="931" name=""/>
            <p:cNvPicPr/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 rot="16200000">
              <a:off x="-561494" y="755802"/>
              <a:ext cx="1180845" cy="127001"/>
            </a:xfrm>
            <a:prstGeom prst="rect">
              <a:avLst/>
            </a:prstGeom>
            <a:effectLst/>
          </p:spPr>
        </p:pic>
        <p:pic>
          <p:nvPicPr>
            <p:cNvPr id="933" name=""/>
            <p:cNvPicPr/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 rot="16200000">
              <a:off x="1070143" y="770267"/>
              <a:ext cx="1151916" cy="127001"/>
            </a:xfrm>
            <a:prstGeom prst="rect">
              <a:avLst/>
            </a:prstGeom>
            <a:effectLst/>
          </p:spPr>
        </p:pic>
        <p:pic>
          <p:nvPicPr>
            <p:cNvPr id="935" name=""/>
            <p:cNvPicPr/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-34572" y="1253796"/>
              <a:ext cx="1750706" cy="127001"/>
            </a:xfrm>
            <a:prstGeom prst="rect">
              <a:avLst/>
            </a:prstGeom>
            <a:effectLst/>
          </p:spPr>
        </p:pic>
        <p:pic>
          <p:nvPicPr>
            <p:cNvPr id="937" name=""/>
            <p:cNvPicPr/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 rot="17706837">
              <a:off x="48530" y="101817"/>
              <a:ext cx="464715" cy="127001"/>
            </a:xfrm>
            <a:prstGeom prst="rect">
              <a:avLst/>
            </a:prstGeom>
            <a:effectLst/>
          </p:spPr>
        </p:pic>
        <p:pic>
          <p:nvPicPr>
            <p:cNvPr id="939" name=""/>
            <p:cNvPicPr/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75653" y="257062"/>
              <a:ext cx="862877" cy="127001"/>
            </a:xfrm>
            <a:prstGeom prst="rect">
              <a:avLst/>
            </a:prstGeom>
            <a:effectLst/>
          </p:spPr>
        </p:pic>
        <p:pic>
          <p:nvPicPr>
            <p:cNvPr id="941" name=""/>
            <p:cNvPicPr/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 rot="4215952">
              <a:off x="659525" y="99949"/>
              <a:ext cx="453728" cy="127001"/>
            </a:xfrm>
            <a:prstGeom prst="rect">
              <a:avLst/>
            </a:prstGeom>
            <a:effectLst/>
          </p:spPr>
        </p:pic>
        <p:pic>
          <p:nvPicPr>
            <p:cNvPr id="943" name=""/>
            <p:cNvPicPr/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71722" y="-63500"/>
              <a:ext cx="632560" cy="127000"/>
            </a:xfrm>
            <a:prstGeom prst="rect">
              <a:avLst/>
            </a:prstGeom>
            <a:effectLst/>
          </p:spPr>
        </p:pic>
      </p:grpSp>
      <p:sp>
        <p:nvSpPr>
          <p:cNvPr id="946" name="Shape 946"/>
          <p:cNvSpPr/>
          <p:nvPr/>
        </p:nvSpPr>
        <p:spPr>
          <a:xfrm>
            <a:off x="577849" y="328867"/>
            <a:ext cx="7658101" cy="226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500">
                <a:solidFill>
                  <a:srgbClr val="FFFFFF"/>
                </a:solidFill>
              </a:rPr>
              <a:t>Clip art</a:t>
            </a:r>
          </a:p>
        </p:txBody>
      </p:sp>
      <p:sp>
        <p:nvSpPr>
          <p:cNvPr id="947" name="Shape 947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6500308" y="1447828"/>
            <a:ext cx="5537201" cy="4763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How a web browser displays a web page </a:t>
            </a:r>
          </a:p>
        </p:txBody>
      </p:sp>
      <p:sp>
        <p:nvSpPr>
          <p:cNvPr id="36" name="Shape 36"/>
          <p:cNvSpPr/>
          <p:nvPr/>
        </p:nvSpPr>
        <p:spPr>
          <a:xfrm>
            <a:off x="1924779" y="7969268"/>
            <a:ext cx="9155242" cy="880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FADD7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ADD7F"/>
                </a:solidFill>
              </a:rPr>
              <a:t>(The ultra simple version)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778506" y="1207440"/>
            <a:ext cx="4469206" cy="5797966"/>
            <a:chOff x="-50800" y="-50800"/>
            <a:chExt cx="4469204" cy="5797965"/>
          </a:xfrm>
        </p:grpSpPr>
        <p:pic>
          <p:nvPicPr>
            <p:cNvPr id="37" name=""/>
            <p:cNvPicPr/>
            <p:nvPr/>
          </p:nvPicPr>
          <p:blipFill>
            <a:blip r:embed="rId2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4469205" cy="5797966"/>
            </a:xfrm>
            <a:prstGeom prst="rect">
              <a:avLst/>
            </a:prstGeom>
            <a:effectLst/>
          </p:spPr>
        </p:pic>
        <p:pic>
          <p:nvPicPr>
            <p:cNvPr id="39" name=""/>
            <p:cNvPicPr/>
            <p:nvPr/>
          </p:nvPicPr>
          <p:blipFill>
            <a:blip r:embed="rId3">
              <a:alphaModFix amt="90000"/>
              <a:extLst/>
            </a:blip>
            <a:stretch>
              <a:fillRect/>
            </a:stretch>
          </p:blipFill>
          <p:spPr>
            <a:xfrm>
              <a:off x="370268" y="437377"/>
              <a:ext cx="3626998" cy="1003300"/>
            </a:xfrm>
            <a:prstGeom prst="rect">
              <a:avLst/>
            </a:prstGeom>
            <a:effectLst/>
          </p:spPr>
        </p:pic>
        <p:pic>
          <p:nvPicPr>
            <p:cNvPr id="41" name=""/>
            <p:cNvPicPr/>
            <p:nvPr/>
          </p:nvPicPr>
          <p:blipFill>
            <a:blip r:embed="rId4">
              <a:alphaModFix amt="90000"/>
              <a:extLst/>
            </a:blip>
            <a:stretch>
              <a:fillRect/>
            </a:stretch>
          </p:blipFill>
          <p:spPr>
            <a:xfrm>
              <a:off x="370339" y="1683051"/>
              <a:ext cx="3626927" cy="362692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/>
          <p:nvPr/>
        </p:nvPicPr>
        <p:blipFill>
          <a:blip r:embed="rId2">
            <a:alphaModFix amt="90000"/>
            <a:extLst/>
          </a:blip>
          <a:stretch>
            <a:fillRect/>
          </a:stretch>
        </p:blipFill>
        <p:spPr>
          <a:xfrm>
            <a:off x="1199645" y="2941291"/>
            <a:ext cx="3626928" cy="3626929"/>
          </a:xfrm>
          <a:prstGeom prst="rect">
            <a:avLst/>
          </a:prstGeom>
        </p:spPr>
      </p:pic>
      <p:pic>
        <p:nvPicPr>
          <p:cNvPr id="47" name=""/>
          <p:cNvPicPr/>
          <p:nvPr/>
        </p:nvPicPr>
        <p:blipFill>
          <a:blip r:embed="rId3">
            <a:alphaModFix amt="90000"/>
            <a:extLst/>
          </a:blip>
          <a:stretch>
            <a:fillRect/>
          </a:stretch>
        </p:blipFill>
        <p:spPr>
          <a:xfrm>
            <a:off x="778507" y="1188985"/>
            <a:ext cx="4469206" cy="5797967"/>
          </a:xfrm>
          <a:prstGeom prst="rect">
            <a:avLst/>
          </a:prstGeom>
        </p:spPr>
      </p:pic>
      <p:sp>
        <p:nvSpPr>
          <p:cNvPr id="49" name="Shape 49"/>
          <p:cNvSpPr/>
          <p:nvPr/>
        </p:nvSpPr>
        <p:spPr>
          <a:xfrm>
            <a:off x="829306" y="7725136"/>
            <a:ext cx="4567159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Client Browser</a:t>
            </a:r>
          </a:p>
        </p:txBody>
      </p:sp>
      <p:pic>
        <p:nvPicPr>
          <p:cNvPr id="50" name=""/>
          <p:cNvPicPr/>
          <p:nvPr/>
        </p:nvPicPr>
        <p:blipFill>
          <a:blip r:embed="rId4">
            <a:alphaModFix amt="90000"/>
            <a:extLst/>
          </a:blip>
          <a:stretch>
            <a:fillRect/>
          </a:stretch>
        </p:blipFill>
        <p:spPr>
          <a:xfrm>
            <a:off x="1199611" y="1670227"/>
            <a:ext cx="3626998" cy="1038894"/>
          </a:xfrm>
          <a:prstGeom prst="rect">
            <a:avLst/>
          </a:prstGeom>
        </p:spPr>
      </p:pic>
      <p:sp>
        <p:nvSpPr>
          <p:cNvPr id="52" name="Shape 52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53" name="Shape 53"/>
          <p:cNvSpPr/>
          <p:nvPr/>
        </p:nvSpPr>
        <p:spPr>
          <a:xfrm>
            <a:off x="5545773" y="924286"/>
            <a:ext cx="7023101" cy="6876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marL="406400" indent="-406400" algn="l">
              <a:spcBef>
                <a:spcPts val="48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Desktop web browser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48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Mobile web browser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48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Application with embedded browser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48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Appliance </a:t>
            </a:r>
            <a:br>
              <a:rPr sz="4200">
                <a:solidFill>
                  <a:srgbClr val="FFFFFF"/>
                </a:solidFill>
              </a:rPr>
            </a:br>
            <a:r>
              <a:rPr sz="4200">
                <a:solidFill>
                  <a:srgbClr val="FFFFFF"/>
                </a:solidFill>
              </a:rPr>
              <a:t>(watch, fridge, car dashboard, etc.)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/>
          <p:cNvPicPr/>
          <p:nvPr/>
        </p:nvPicPr>
        <p:blipFill>
          <a:blip r:embed="rId2">
            <a:alphaModFix amt="90000"/>
            <a:extLst/>
          </a:blip>
          <a:stretch>
            <a:fillRect/>
          </a:stretch>
        </p:blipFill>
        <p:spPr>
          <a:xfrm>
            <a:off x="1199645" y="2941291"/>
            <a:ext cx="3626928" cy="3626929"/>
          </a:xfrm>
          <a:prstGeom prst="rect">
            <a:avLst/>
          </a:prstGeom>
        </p:spPr>
      </p:pic>
      <p:pic>
        <p:nvPicPr>
          <p:cNvPr id="57" name=""/>
          <p:cNvPicPr/>
          <p:nvPr/>
        </p:nvPicPr>
        <p:blipFill>
          <a:blip r:embed="rId3">
            <a:alphaModFix amt="90000"/>
            <a:extLst/>
          </a:blip>
          <a:stretch>
            <a:fillRect/>
          </a:stretch>
        </p:blipFill>
        <p:spPr>
          <a:xfrm>
            <a:off x="778507" y="1188985"/>
            <a:ext cx="4469206" cy="5797967"/>
          </a:xfrm>
          <a:prstGeom prst="rect">
            <a:avLst/>
          </a:prstGeom>
        </p:spPr>
      </p:pic>
      <p:sp>
        <p:nvSpPr>
          <p:cNvPr id="59" name="Shape 59"/>
          <p:cNvSpPr/>
          <p:nvPr/>
        </p:nvSpPr>
        <p:spPr>
          <a:xfrm>
            <a:off x="829306" y="7725136"/>
            <a:ext cx="4567159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Client Browser</a:t>
            </a:r>
          </a:p>
        </p:txBody>
      </p:sp>
      <p:pic>
        <p:nvPicPr>
          <p:cNvPr id="60" name=""/>
          <p:cNvPicPr/>
          <p:nvPr/>
        </p:nvPicPr>
        <p:blipFill>
          <a:blip r:embed="rId4">
            <a:alphaModFix amt="90000"/>
            <a:extLst/>
          </a:blip>
          <a:stretch>
            <a:fillRect/>
          </a:stretch>
        </p:blipFill>
        <p:spPr>
          <a:xfrm>
            <a:off x="1199611" y="1670227"/>
            <a:ext cx="3626998" cy="1038894"/>
          </a:xfrm>
          <a:prstGeom prst="rect">
            <a:avLst/>
          </a:prstGeom>
        </p:spPr>
      </p:pic>
      <p:sp>
        <p:nvSpPr>
          <p:cNvPr id="62" name="Shape 62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63" name="Shape 63"/>
          <p:cNvSpPr/>
          <p:nvPr/>
        </p:nvSpPr>
        <p:spPr>
          <a:xfrm>
            <a:off x="5583873" y="975086"/>
            <a:ext cx="7023101" cy="2990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>
              <a:spcBef>
                <a:spcPts val="4800"/>
              </a:spcBef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You tell a browser to go get some </a:t>
            </a:r>
            <a:r>
              <a:rPr sz="4200" u="sng">
                <a:solidFill>
                  <a:srgbClr val="FFFFFF"/>
                </a:solidFill>
              </a:rPr>
              <a:t>thing</a:t>
            </a:r>
            <a:r>
              <a:rPr sz="4200">
                <a:solidFill>
                  <a:srgbClr val="FFFFFF"/>
                </a:solidFill>
              </a:rPr>
              <a:t> out on the web with an URL.</a:t>
            </a:r>
          </a:p>
        </p:txBody>
      </p:sp>
      <p:sp>
        <p:nvSpPr>
          <p:cNvPr id="64" name="Shape 64"/>
          <p:cNvSpPr/>
          <p:nvPr/>
        </p:nvSpPr>
        <p:spPr>
          <a:xfrm>
            <a:off x="6794500" y="4315691"/>
            <a:ext cx="4318000" cy="2608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algn="l">
              <a:spcBef>
                <a:spcPts val="4800"/>
              </a:spcBef>
              <a:defRPr sz="1800">
                <a:solidFill>
                  <a:srgbClr val="000000"/>
                </a:solidFill>
              </a:defRPr>
            </a:pPr>
            <a:r>
              <a:rPr sz="4800" u="sng">
                <a:solidFill>
                  <a:srgbClr val="FFFFFF"/>
                </a:solidFill>
              </a:rPr>
              <a:t>U</a:t>
            </a:r>
            <a:r>
              <a:rPr sz="4800">
                <a:solidFill>
                  <a:srgbClr val="FFFFFF"/>
                </a:solidFill>
              </a:rPr>
              <a:t>niform</a:t>
            </a:r>
            <a:br>
              <a:rPr sz="4800">
                <a:solidFill>
                  <a:srgbClr val="FFFFFF"/>
                </a:solidFill>
              </a:rPr>
            </a:br>
            <a:r>
              <a:rPr sz="4800" u="sng">
                <a:solidFill>
                  <a:srgbClr val="FFFFFF"/>
                </a:solidFill>
              </a:rPr>
              <a:t>R</a:t>
            </a:r>
            <a:r>
              <a:rPr sz="4800">
                <a:solidFill>
                  <a:srgbClr val="FFFFFF"/>
                </a:solidFill>
              </a:rPr>
              <a:t>esource</a:t>
            </a:r>
            <a:br>
              <a:rPr sz="4800">
                <a:solidFill>
                  <a:srgbClr val="FFFFFF"/>
                </a:solidFill>
              </a:rPr>
            </a:br>
            <a:r>
              <a:rPr sz="4800" u="sng">
                <a:solidFill>
                  <a:srgbClr val="FFFFFF"/>
                </a:solidFill>
              </a:rPr>
              <a:t>l</a:t>
            </a:r>
            <a:r>
              <a:rPr sz="4800">
                <a:solidFill>
                  <a:srgbClr val="FFFFFF"/>
                </a:solidFill>
              </a:rPr>
              <a:t>ocator</a:t>
            </a:r>
          </a:p>
        </p:txBody>
      </p:sp>
      <p:grpSp>
        <p:nvGrpSpPr>
          <p:cNvPr id="67" name="Group 67"/>
          <p:cNvGrpSpPr/>
          <p:nvPr/>
        </p:nvGrpSpPr>
        <p:grpSpPr>
          <a:xfrm>
            <a:off x="1199611" y="1670227"/>
            <a:ext cx="3626997" cy="1038894"/>
            <a:chOff x="-63500" y="-63500"/>
            <a:chExt cx="3626996" cy="1038893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3499997" cy="911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URL</a:t>
              </a:r>
            </a:p>
          </p:txBody>
        </p:sp>
        <p:pic>
          <p:nvPicPr>
            <p:cNvPr id="65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63500" y="-63500"/>
              <a:ext cx="3626997" cy="103889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  <p:bldP build="p" bldLvl="5" animBg="1" rev="0" advAuto="0" spid="64" grpId="2"/>
      <p:bldP build="whole" bldLvl="1" animBg="1" rev="0" advAuto="0" spid="6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70" name="Shape 70"/>
          <p:cNvSpPr/>
          <p:nvPr/>
        </p:nvSpPr>
        <p:spPr>
          <a:xfrm>
            <a:off x="592773" y="3305536"/>
            <a:ext cx="12293601" cy="5314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>
            <a:spAutoFit/>
          </a:bodyPr>
          <a:lstStyle/>
          <a:p>
            <a:pPr lvl="0" marL="406400" indent="-406400" algn="l">
              <a:spcBef>
                <a:spcPts val="15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Scheme or Prototcol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15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Server domain name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15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Port (default: 80) 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15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Path to resource w/name &amp; extension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15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Query string (optional)</a:t>
            </a:r>
            <a:endParaRPr sz="4200">
              <a:solidFill>
                <a:srgbClr val="FFFFFF"/>
              </a:solidFill>
            </a:endParaRPr>
          </a:p>
          <a:p>
            <a:pPr lvl="0" marL="406400" indent="-406400" algn="l">
              <a:spcBef>
                <a:spcPts val="1500"/>
              </a:spcBef>
              <a:buSzPct val="125000"/>
              <a:buChar char="•"/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Fragment ID (optional)</a:t>
            </a:r>
          </a:p>
        </p:txBody>
      </p:sp>
      <p:sp>
        <p:nvSpPr>
          <p:cNvPr id="71" name="Shape 71"/>
          <p:cNvSpPr/>
          <p:nvPr/>
        </p:nvSpPr>
        <p:spPr>
          <a:xfrm>
            <a:off x="-241300" y="132146"/>
            <a:ext cx="13957300" cy="2618607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0" tIns="571500" rIns="571500" bIns="5715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scheme://domain:port/path?query_string#fragment_id</a:t>
            </a:r>
            <a:endParaRPr sz="3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rPr>
              <a:t>http://en.wikipedia.org/wiki/Uniform_resource_locator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00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/>
          <p:cNvPicPr/>
          <p:nvPr/>
        </p:nvPicPr>
        <p:blipFill>
          <a:blip r:embed="rId2">
            <a:alphaModFix amt="90000"/>
            <a:extLst/>
          </a:blip>
          <a:stretch>
            <a:fillRect/>
          </a:stretch>
        </p:blipFill>
        <p:spPr>
          <a:xfrm>
            <a:off x="1199645" y="2941291"/>
            <a:ext cx="3626928" cy="3626929"/>
          </a:xfrm>
          <a:prstGeom prst="rect">
            <a:avLst/>
          </a:prstGeom>
        </p:spPr>
      </p:pic>
      <p:pic>
        <p:nvPicPr>
          <p:cNvPr id="75" name=""/>
          <p:cNvPicPr/>
          <p:nvPr/>
        </p:nvPicPr>
        <p:blipFill>
          <a:blip r:embed="rId3">
            <a:alphaModFix amt="90000"/>
            <a:extLst/>
          </a:blip>
          <a:stretch>
            <a:fillRect/>
          </a:stretch>
        </p:blipFill>
        <p:spPr>
          <a:xfrm>
            <a:off x="778507" y="1188985"/>
            <a:ext cx="4469206" cy="5797967"/>
          </a:xfrm>
          <a:prstGeom prst="rect">
            <a:avLst/>
          </a:prstGeom>
        </p:spPr>
      </p:pic>
      <p:pic>
        <p:nvPicPr>
          <p:cNvPr id="77" name=""/>
          <p:cNvPicPr/>
          <p:nvPr/>
        </p:nvPicPr>
        <p:blipFill>
          <a:blip r:embed="rId4">
            <a:alphaModFix amt="90000"/>
            <a:extLst/>
          </a:blip>
          <a:stretch>
            <a:fillRect/>
          </a:stretch>
        </p:blipFill>
        <p:spPr>
          <a:xfrm>
            <a:off x="1199611" y="1670227"/>
            <a:ext cx="3626998" cy="1038894"/>
          </a:xfrm>
          <a:prstGeom prst="rect">
            <a:avLst/>
          </a:prstGeom>
        </p:spPr>
      </p:pic>
      <p:sp>
        <p:nvSpPr>
          <p:cNvPr id="79" name="Shape 79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80" name="Shape 80"/>
          <p:cNvSpPr/>
          <p:nvPr/>
        </p:nvSpPr>
        <p:spPr>
          <a:xfrm>
            <a:off x="5647373" y="1902186"/>
            <a:ext cx="7023101" cy="4361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>
            <a:spAutoFit/>
          </a:bodyPr>
          <a:lstStyle>
            <a:lvl1pPr algn="l">
              <a:spcBef>
                <a:spcPts val="4800"/>
              </a:spcBef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The current URL displays at the top of the browser. You can type a URL and have the browser go get the resource.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1199611" y="1670227"/>
            <a:ext cx="3626997" cy="1038894"/>
            <a:chOff x="-63500" y="-63500"/>
            <a:chExt cx="3626996" cy="1038893"/>
          </a:xfrm>
        </p:grpSpPr>
        <p:sp>
          <p:nvSpPr>
            <p:cNvPr id="82" name="Shape 82"/>
            <p:cNvSpPr/>
            <p:nvPr/>
          </p:nvSpPr>
          <p:spPr>
            <a:xfrm>
              <a:off x="0" y="0"/>
              <a:ext cx="3499997" cy="911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URL</a:t>
              </a:r>
            </a:p>
          </p:txBody>
        </p:sp>
        <p:pic>
          <p:nvPicPr>
            <p:cNvPr id="81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63500" y="-63500"/>
              <a:ext cx="3626997" cy="1038894"/>
            </a:xfrm>
            <a:prstGeom prst="rect">
              <a:avLst/>
            </a:prstGeom>
            <a:effectLst/>
          </p:spPr>
        </p:pic>
      </p:grpSp>
      <p:sp>
        <p:nvSpPr>
          <p:cNvPr id="84" name="Shape 84"/>
          <p:cNvSpPr/>
          <p:nvPr/>
        </p:nvSpPr>
        <p:spPr>
          <a:xfrm>
            <a:off x="1600200" y="3136900"/>
            <a:ext cx="3365500" cy="256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&lt;a href=URL&gt;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&lt;img src=URL&gt;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&lt;script src=URL&gt;</a:t>
            </a:r>
            <a:endParaRPr sz="240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&lt;link rel=URL&gt;</a:t>
            </a:r>
          </a:p>
        </p:txBody>
      </p:sp>
      <p:sp>
        <p:nvSpPr>
          <p:cNvPr id="85" name="Shape 85"/>
          <p:cNvSpPr/>
          <p:nvPr/>
        </p:nvSpPr>
        <p:spPr>
          <a:xfrm>
            <a:off x="5651500" y="1559286"/>
            <a:ext cx="7023100" cy="5047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0" tIns="127000" rIns="127000" bIns="127000" anchor="ctr">
            <a:spAutoFit/>
          </a:bodyPr>
          <a:lstStyle>
            <a:lvl1pPr algn="l">
              <a:spcBef>
                <a:spcPts val="4800"/>
              </a:spcBef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URLs also appear in HTML tags for resources used in the page (fetched automatically) and, of course, hyperlinks (fetched on click).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10" presetID="19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nodeType="afterEffect" presetClass="exit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1000" fill="hold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nodeType="after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" grpId="1"/>
      <p:bldP build="whole" bldLvl="1" animBg="1" rev="0" advAuto="0" spid="80" grpId="2"/>
      <p:bldP build="whole" bldLvl="1" animBg="1" rev="0" advAuto="0" spid="84" grpId="5"/>
      <p:bldP build="whole" bldLvl="1" animBg="1" rev="0" advAuto="0" spid="83" grpId="3"/>
      <p:bldP build="p" bldLvl="5" animBg="1" rev="0" advAuto="0" spid="85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9"/>
          <p:cNvGrpSpPr/>
          <p:nvPr/>
        </p:nvGrpSpPr>
        <p:grpSpPr>
          <a:xfrm>
            <a:off x="1199611" y="1670227"/>
            <a:ext cx="3626997" cy="1038894"/>
            <a:chOff x="-63500" y="-63500"/>
            <a:chExt cx="3626996" cy="1038893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3499997" cy="911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URL</a:t>
              </a:r>
            </a:p>
          </p:txBody>
        </p:sp>
        <p:pic>
          <p:nvPicPr>
            <p:cNvPr id="87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63500" y="-63500"/>
              <a:ext cx="3626997" cy="1038894"/>
            </a:xfrm>
            <a:prstGeom prst="rect">
              <a:avLst/>
            </a:prstGeom>
            <a:effectLst/>
          </p:spPr>
        </p:pic>
      </p:grpSp>
      <p:pic>
        <p:nvPicPr>
          <p:cNvPr id="90" name=""/>
          <p:cNvPicPr/>
          <p:nvPr/>
        </p:nvPicPr>
        <p:blipFill>
          <a:blip r:embed="rId3">
            <a:alphaModFix amt="90000"/>
            <a:extLst/>
          </a:blip>
          <a:stretch>
            <a:fillRect/>
          </a:stretch>
        </p:blipFill>
        <p:spPr>
          <a:xfrm>
            <a:off x="1199645" y="2941291"/>
            <a:ext cx="3626928" cy="3626929"/>
          </a:xfrm>
          <a:prstGeom prst="rect">
            <a:avLst/>
          </a:prstGeom>
        </p:spPr>
      </p:pic>
      <p:pic>
        <p:nvPicPr>
          <p:cNvPr id="92" name=""/>
          <p:cNvPicPr/>
          <p:nvPr/>
        </p:nvPicPr>
        <p:blipFill>
          <a:blip r:embed="rId4">
            <a:alphaModFix amt="90000"/>
            <a:extLst/>
          </a:blip>
          <a:stretch>
            <a:fillRect/>
          </a:stretch>
        </p:blipFill>
        <p:spPr>
          <a:xfrm>
            <a:off x="778507" y="1188985"/>
            <a:ext cx="4469206" cy="5797967"/>
          </a:xfrm>
          <a:prstGeom prst="rect">
            <a:avLst/>
          </a:prstGeom>
        </p:spPr>
      </p:pic>
      <p:grpSp>
        <p:nvGrpSpPr>
          <p:cNvPr id="110" name="Group 110"/>
          <p:cNvGrpSpPr/>
          <p:nvPr/>
        </p:nvGrpSpPr>
        <p:grpSpPr>
          <a:xfrm>
            <a:off x="7535388" y="4030376"/>
            <a:ext cx="4445001" cy="2728605"/>
            <a:chOff x="-63500" y="-86404"/>
            <a:chExt cx="4444999" cy="2728603"/>
          </a:xfrm>
        </p:grpSpPr>
        <p:pic>
          <p:nvPicPr>
            <p:cNvPr id="94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63501" y="470696"/>
              <a:ext cx="417988" cy="137146"/>
            </a:xfrm>
            <a:prstGeom prst="rect">
              <a:avLst/>
            </a:prstGeom>
            <a:effectLst/>
          </p:spPr>
        </p:pic>
        <p:pic>
          <p:nvPicPr>
            <p:cNvPr id="96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6199976">
              <a:off x="-1026644" y="1469238"/>
              <a:ext cx="2198219" cy="147703"/>
            </a:xfrm>
            <a:prstGeom prst="rect">
              <a:avLst/>
            </a:prstGeom>
            <a:effectLst/>
          </p:spPr>
        </p:pic>
        <p:pic>
          <p:nvPicPr>
            <p:cNvPr id="98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16199976">
              <a:off x="3164815" y="1477087"/>
              <a:ext cx="2126971" cy="156817"/>
            </a:xfrm>
            <a:prstGeom prst="rect">
              <a:avLst/>
            </a:prstGeom>
            <a:effectLst/>
          </p:spPr>
        </p:pic>
        <p:pic>
          <p:nvPicPr>
            <p:cNvPr id="100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407" y="2501295"/>
              <a:ext cx="4325003" cy="127001"/>
            </a:xfrm>
            <a:prstGeom prst="rect">
              <a:avLst/>
            </a:prstGeom>
            <a:effectLst/>
          </p:spPr>
        </p:pic>
        <p:pic>
          <p:nvPicPr>
            <p:cNvPr id="102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8367553">
              <a:off x="5535" y="233010"/>
              <a:ext cx="755573" cy="127001"/>
            </a:xfrm>
            <a:prstGeom prst="rect">
              <a:avLst/>
            </a:prstGeom>
            <a:effectLst/>
          </p:spPr>
        </p:pic>
        <p:pic>
          <p:nvPicPr>
            <p:cNvPr id="104" name=""/>
            <p:cNvPicPr/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308374" y="490774"/>
              <a:ext cx="3073125" cy="154449"/>
            </a:xfrm>
            <a:prstGeom prst="rect">
              <a:avLst/>
            </a:prstGeom>
            <a:effectLst/>
          </p:spPr>
        </p:pic>
        <p:pic>
          <p:nvPicPr>
            <p:cNvPr id="106" name=""/>
            <p:cNvPicPr/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 rot="3648693">
              <a:off x="919776" y="191808"/>
              <a:ext cx="711886" cy="127001"/>
            </a:xfrm>
            <a:prstGeom prst="rect">
              <a:avLst/>
            </a:prstGeom>
            <a:effectLst/>
          </p:spPr>
        </p:pic>
        <p:pic>
          <p:nvPicPr>
            <p:cNvPr id="108" name=""/>
            <p:cNvPicPr/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98399" y="-28774"/>
              <a:ext cx="750792" cy="132215"/>
            </a:xfrm>
            <a:prstGeom prst="rect">
              <a:avLst/>
            </a:prstGeom>
            <a:effectLst/>
          </p:spPr>
        </p:pic>
      </p:grpSp>
      <p:pic>
        <p:nvPicPr>
          <p:cNvPr id="111" name=""/>
          <p:cNvPicPr/>
          <p:nvPr/>
        </p:nvPicPr>
        <p:blipFill>
          <a:blip r:embed="rId13">
            <a:alphaModFix amt="90000"/>
            <a:extLst/>
          </a:blip>
          <a:stretch>
            <a:fillRect/>
          </a:stretch>
        </p:blipFill>
        <p:spPr>
          <a:xfrm>
            <a:off x="6779770" y="2992385"/>
            <a:ext cx="5689601" cy="4318001"/>
          </a:xfrm>
          <a:prstGeom prst="rect">
            <a:avLst/>
          </a:prstGeom>
        </p:spPr>
      </p:pic>
      <p:sp>
        <p:nvSpPr>
          <p:cNvPr id="113" name="Shape 113"/>
          <p:cNvSpPr/>
          <p:nvPr/>
        </p:nvSpPr>
        <p:spPr>
          <a:xfrm>
            <a:off x="829306" y="7725136"/>
            <a:ext cx="4567159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Client Browser</a:t>
            </a:r>
          </a:p>
        </p:txBody>
      </p:sp>
      <p:sp>
        <p:nvSpPr>
          <p:cNvPr id="114" name="Shape 114"/>
          <p:cNvSpPr/>
          <p:nvPr/>
        </p:nvSpPr>
        <p:spPr>
          <a:xfrm>
            <a:off x="8890117" y="7725136"/>
            <a:ext cx="1955562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15" name="Shape 115"/>
          <p:cNvSpPr/>
          <p:nvPr/>
        </p:nvSpPr>
        <p:spPr>
          <a:xfrm>
            <a:off x="7729293" y="1802121"/>
            <a:ext cx="4331403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domain name</a:t>
            </a:r>
          </a:p>
        </p:txBody>
      </p:sp>
      <p:pic>
        <p:nvPicPr>
          <p:cNvPr id="116" name="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346433" y="885353"/>
            <a:ext cx="4064226" cy="1356963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117" name="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772137" y="2559042"/>
            <a:ext cx="584633" cy="1805231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118" name="Shape 118"/>
          <p:cNvSpPr/>
          <p:nvPr/>
        </p:nvSpPr>
        <p:spPr>
          <a:xfrm>
            <a:off x="9020660" y="5115171"/>
            <a:ext cx="2699376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resource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8115417" y="4885449"/>
            <a:ext cx="868064" cy="1229487"/>
            <a:chOff x="-63500" y="-80088"/>
            <a:chExt cx="868062" cy="1229485"/>
          </a:xfrm>
        </p:grpSpPr>
        <p:pic>
          <p:nvPicPr>
            <p:cNvPr id="119" name=""/>
            <p:cNvPicPr/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7324" y="317098"/>
              <a:ext cx="555196" cy="127001"/>
            </a:xfrm>
            <a:prstGeom prst="rect">
              <a:avLst/>
            </a:prstGeom>
            <a:effectLst/>
          </p:spPr>
        </p:pic>
        <p:pic>
          <p:nvPicPr>
            <p:cNvPr id="121" name="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07031" y="153358"/>
              <a:ext cx="403977" cy="127001"/>
            </a:xfrm>
            <a:prstGeom prst="rect">
              <a:avLst/>
            </a:prstGeom>
            <a:effectLst/>
          </p:spPr>
        </p:pic>
        <p:pic>
          <p:nvPicPr>
            <p:cNvPr id="123" name="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7324" y="479448"/>
              <a:ext cx="555196" cy="127001"/>
            </a:xfrm>
            <a:prstGeom prst="rect">
              <a:avLst/>
            </a:prstGeom>
            <a:effectLst/>
          </p:spPr>
        </p:pic>
        <p:pic>
          <p:nvPicPr>
            <p:cNvPr id="125" name="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7324" y="641798"/>
              <a:ext cx="680954" cy="127001"/>
            </a:xfrm>
            <a:prstGeom prst="rect">
              <a:avLst/>
            </a:prstGeom>
            <a:effectLst/>
          </p:spPr>
        </p:pic>
        <p:pic>
          <p:nvPicPr>
            <p:cNvPr id="127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7324" y="804148"/>
              <a:ext cx="555196" cy="127001"/>
            </a:xfrm>
            <a:prstGeom prst="rect">
              <a:avLst/>
            </a:prstGeom>
            <a:effectLst/>
          </p:spPr>
        </p:pic>
        <p:grpSp>
          <p:nvGrpSpPr>
            <p:cNvPr id="144" name="Group 144"/>
            <p:cNvGrpSpPr/>
            <p:nvPr/>
          </p:nvGrpSpPr>
          <p:grpSpPr>
            <a:xfrm>
              <a:off x="-63501" y="-80089"/>
              <a:ext cx="868064" cy="1229486"/>
              <a:chOff x="-63500" y="-80088"/>
              <a:chExt cx="868062" cy="1229485"/>
            </a:xfrm>
          </p:grpSpPr>
          <p:pic>
            <p:nvPicPr>
              <p:cNvPr id="129" name=""/>
              <p:cNvPicPr/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-44817" y="1008658"/>
                <a:ext cx="849380" cy="127001"/>
              </a:xfrm>
              <a:prstGeom prst="rect">
                <a:avLst/>
              </a:prstGeom>
              <a:effectLst/>
            </p:spPr>
          </p:pic>
          <p:grpSp>
            <p:nvGrpSpPr>
              <p:cNvPr id="139" name="Group 139"/>
              <p:cNvGrpSpPr/>
              <p:nvPr/>
            </p:nvGrpSpPr>
            <p:grpSpPr>
              <a:xfrm>
                <a:off x="-61405" y="-80089"/>
                <a:ext cx="865968" cy="1229486"/>
                <a:chOff x="-80088" y="-89802"/>
                <a:chExt cx="865967" cy="1229485"/>
              </a:xfrm>
            </p:grpSpPr>
            <p:pic>
              <p:nvPicPr>
                <p:cNvPr id="131" name=""/>
                <p:cNvPicPr/>
                <p:nvPr/>
              </p:nvPicPr>
              <p:blipFill>
                <a:blip r:embed="rId22">
                  <a:extLst/>
                </a:blip>
                <a:stretch>
                  <a:fillRect/>
                </a:stretch>
              </p:blipFill>
              <p:spPr>
                <a:xfrm rot="18900000">
                  <a:off x="-110690" y="73877"/>
                  <a:ext cx="515564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33" name=""/>
                <p:cNvPicPr/>
                <p:nvPr/>
              </p:nvPicPr>
              <p:blipFill>
                <a:blip r:embed="rId23">
                  <a:extLst/>
                </a:blip>
                <a:stretch>
                  <a:fillRect/>
                </a:stretch>
              </p:blipFill>
              <p:spPr>
                <a:xfrm>
                  <a:off x="230683" y="-59477"/>
                  <a:ext cx="555197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35" name=""/>
                <p:cNvPicPr/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 rot="5400000">
                  <a:off x="109061" y="476603"/>
                  <a:ext cx="1199160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37" name=""/>
                <p:cNvPicPr/>
                <p:nvPr/>
              </p:nvPicPr>
              <p:blipFill>
                <a:blip r:embed="rId25">
                  <a:extLst/>
                </a:blip>
                <a:stretch>
                  <a:fillRect/>
                </a:stretch>
              </p:blipFill>
              <p:spPr>
                <a:xfrm rot="5400000">
                  <a:off x="-465303" y="597142"/>
                  <a:ext cx="930606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140" name=""/>
              <p:cNvPicPr/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>
                <a:off x="-63500" y="229990"/>
                <a:ext cx="439868" cy="127001"/>
              </a:xfrm>
              <a:prstGeom prst="rect">
                <a:avLst/>
              </a:prstGeom>
              <a:effectLst/>
            </p:spPr>
          </p:pic>
          <p:pic>
            <p:nvPicPr>
              <p:cNvPr id="142" name=""/>
              <p:cNvPicPr/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 rot="5400000">
                <a:off x="102275" y="83592"/>
                <a:ext cx="421185" cy="127001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146" name=""/>
          <p:cNvPicPr/>
          <p:nvPr/>
        </p:nvPicPr>
        <p:blipFill>
          <a:blip r:embed="rId28">
            <a:alphaModFix amt="90000"/>
            <a:extLst/>
          </a:blip>
          <a:stretch>
            <a:fillRect/>
          </a:stretch>
        </p:blipFill>
        <p:spPr>
          <a:xfrm>
            <a:off x="1199611" y="1670227"/>
            <a:ext cx="3626998" cy="1038894"/>
          </a:xfrm>
          <a:prstGeom prst="rect">
            <a:avLst/>
          </a:prstGeom>
        </p:spPr>
      </p:pic>
      <p:sp>
        <p:nvSpPr>
          <p:cNvPr id="148" name="Shape 148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  <p:sp>
        <p:nvSpPr>
          <p:cNvPr id="149" name="Shape 149"/>
          <p:cNvSpPr/>
          <p:nvPr/>
        </p:nvSpPr>
        <p:spPr>
          <a:xfrm>
            <a:off x="5264445" y="136886"/>
            <a:ext cx="246479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get URL</a:t>
            </a:r>
          </a:p>
        </p:txBody>
      </p:sp>
      <p:sp>
        <p:nvSpPr>
          <p:cNvPr id="150" name="Shape 150"/>
          <p:cNvSpPr/>
          <p:nvPr/>
        </p:nvSpPr>
        <p:spPr>
          <a:xfrm>
            <a:off x="10474529" y="3324586"/>
            <a:ext cx="135909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path</a:t>
            </a:r>
          </a:p>
        </p:txBody>
      </p:sp>
      <p:pic>
        <p:nvPicPr>
          <p:cNvPr id="151" name=""/>
          <p:cNvPicPr/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3616434" y="5204457"/>
            <a:ext cx="4469664" cy="714006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grpSp>
        <p:nvGrpSpPr>
          <p:cNvPr id="178" name="Group 178"/>
          <p:cNvGrpSpPr/>
          <p:nvPr/>
        </p:nvGrpSpPr>
        <p:grpSpPr>
          <a:xfrm>
            <a:off x="2222500" y="3849608"/>
            <a:ext cx="1282701" cy="1827292"/>
            <a:chOff x="-63499" y="-74691"/>
            <a:chExt cx="1282700" cy="1827291"/>
          </a:xfrm>
        </p:grpSpPr>
        <p:pic>
          <p:nvPicPr>
            <p:cNvPr id="152" name=""/>
            <p:cNvPicPr/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62547" y="528515"/>
              <a:ext cx="794779" cy="127001"/>
            </a:xfrm>
            <a:prstGeom prst="rect">
              <a:avLst/>
            </a:prstGeom>
            <a:effectLst/>
          </p:spPr>
        </p:pic>
        <p:pic>
          <p:nvPicPr>
            <p:cNvPr id="154" name=""/>
            <p:cNvPicPr/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14350" y="273820"/>
              <a:ext cx="558950" cy="127001"/>
            </a:xfrm>
            <a:prstGeom prst="rect">
              <a:avLst/>
            </a:prstGeom>
            <a:effectLst/>
          </p:spPr>
        </p:pic>
        <p:pic>
          <p:nvPicPr>
            <p:cNvPr id="156" name=""/>
            <p:cNvPicPr/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2547" y="781049"/>
              <a:ext cx="794779" cy="127001"/>
            </a:xfrm>
            <a:prstGeom prst="rect">
              <a:avLst/>
            </a:prstGeom>
            <a:effectLst/>
          </p:spPr>
        </p:pic>
        <p:pic>
          <p:nvPicPr>
            <p:cNvPr id="158" name=""/>
            <p:cNvPicPr/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62547" y="1033583"/>
              <a:ext cx="990899" cy="127001"/>
            </a:xfrm>
            <a:prstGeom prst="rect">
              <a:avLst/>
            </a:prstGeom>
            <a:effectLst/>
          </p:spPr>
        </p:pic>
        <p:pic>
          <p:nvPicPr>
            <p:cNvPr id="160" name=""/>
            <p:cNvPicPr/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62547" y="1286116"/>
              <a:ext cx="794779" cy="127001"/>
            </a:xfrm>
            <a:prstGeom prst="rect">
              <a:avLst/>
            </a:prstGeom>
            <a:effectLst/>
          </p:spPr>
        </p:pic>
        <p:grpSp>
          <p:nvGrpSpPr>
            <p:cNvPr id="177" name="Group 177"/>
            <p:cNvGrpSpPr/>
            <p:nvPr/>
          </p:nvGrpSpPr>
          <p:grpSpPr>
            <a:xfrm>
              <a:off x="-63500" y="-74692"/>
              <a:ext cx="1282701" cy="1827292"/>
              <a:chOff x="-63500" y="-74691"/>
              <a:chExt cx="1282700" cy="1827291"/>
            </a:xfrm>
          </p:grpSpPr>
          <p:pic>
            <p:nvPicPr>
              <p:cNvPr id="162" name=""/>
              <p:cNvPicPr/>
              <p:nvPr/>
            </p:nvPicPr>
            <p:blipFill>
              <a:blip r:embed="rId35">
                <a:extLst/>
              </a:blip>
              <a:stretch>
                <a:fillRect/>
              </a:stretch>
            </p:blipFill>
            <p:spPr>
              <a:xfrm>
                <a:off x="-34363" y="1604230"/>
                <a:ext cx="1253564" cy="127001"/>
              </a:xfrm>
              <a:prstGeom prst="rect">
                <a:avLst/>
              </a:prstGeom>
              <a:effectLst/>
            </p:spPr>
          </p:pic>
          <p:grpSp>
            <p:nvGrpSpPr>
              <p:cNvPr id="172" name="Group 172"/>
              <p:cNvGrpSpPr/>
              <p:nvPr/>
            </p:nvGrpSpPr>
            <p:grpSpPr>
              <a:xfrm>
                <a:off x="-45516" y="-74692"/>
                <a:ext cx="1264717" cy="1827292"/>
                <a:chOff x="-74653" y="-89802"/>
                <a:chExt cx="1264716" cy="1827291"/>
              </a:xfrm>
            </p:grpSpPr>
            <p:pic>
              <p:nvPicPr>
                <p:cNvPr id="164" name=""/>
                <p:cNvPicPr/>
                <p:nvPr/>
              </p:nvPicPr>
              <p:blipFill>
                <a:blip r:embed="rId36">
                  <a:extLst/>
                </a:blip>
                <a:stretch>
                  <a:fillRect/>
                </a:stretch>
              </p:blipFill>
              <p:spPr>
                <a:xfrm rot="18904448">
                  <a:off x="-136702" y="150189"/>
                  <a:ext cx="732189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66" name=""/>
                <p:cNvPicPr/>
                <p:nvPr/>
              </p:nvPicPr>
              <p:blipFill>
                <a:blip r:embed="rId37">
                  <a:extLst/>
                </a:blip>
                <a:stretch>
                  <a:fillRect/>
                </a:stretch>
              </p:blipFill>
              <p:spPr>
                <a:xfrm>
                  <a:off x="395284" y="-57242"/>
                  <a:ext cx="794779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68" name=""/>
                <p:cNvPicPr/>
                <p:nvPr/>
              </p:nvPicPr>
              <p:blipFill>
                <a:blip r:embed="rId38">
                  <a:extLst/>
                </a:blip>
                <a:stretch>
                  <a:fillRect/>
                </a:stretch>
              </p:blipFill>
              <p:spPr>
                <a:xfrm rot="5400000">
                  <a:off x="207773" y="776624"/>
                  <a:ext cx="1794731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70" name=""/>
                <p:cNvPicPr/>
                <p:nvPr/>
              </p:nvPicPr>
              <p:blipFill>
                <a:blip r:embed="rId39">
                  <a:extLst/>
                </a:blip>
                <a:stretch>
                  <a:fillRect/>
                </a:stretch>
              </p:blipFill>
              <p:spPr>
                <a:xfrm rot="5400000">
                  <a:off x="-688500" y="964121"/>
                  <a:ext cx="1377000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173" name=""/>
              <p:cNvPicPr/>
              <p:nvPr/>
            </p:nvPicPr>
            <p:blipFill>
              <a:blip r:embed="rId40">
                <a:extLst/>
              </a:blip>
              <a:stretch>
                <a:fillRect/>
              </a:stretch>
            </p:blipFill>
            <p:spPr>
              <a:xfrm>
                <a:off x="-63500" y="393020"/>
                <a:ext cx="614923" cy="127001"/>
              </a:xfrm>
              <a:prstGeom prst="rect">
                <a:avLst/>
              </a:prstGeom>
              <a:effectLst/>
            </p:spPr>
          </p:pic>
          <p:pic>
            <p:nvPicPr>
              <p:cNvPr id="175" name=""/>
              <p:cNvPicPr/>
              <p:nvPr/>
            </p:nvPicPr>
            <p:blipFill>
              <a:blip r:embed="rId41">
                <a:extLst/>
              </a:blip>
              <a:stretch>
                <a:fillRect/>
              </a:stretch>
            </p:blipFill>
            <p:spPr>
              <a:xfrm rot="5400000">
                <a:off x="195622" y="165299"/>
                <a:ext cx="584601" cy="127001"/>
              </a:xfrm>
              <a:prstGeom prst="rect">
                <a:avLst/>
              </a:prstGeom>
              <a:effectLst/>
            </p:spPr>
          </p:pic>
        </p:grp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presetClass="entr" presetSubtype="0" presetID="9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nodeType="after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nodeType="afterEffect" presetClass="entr" presetSubtype="0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0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nodeType="after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nodeType="afterEffect" presetClass="entr" presetSubtype="0" presetID="10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11"/>
      <p:bldP build="whole" bldLvl="1" animBg="1" rev="0" advAuto="0" spid="117" grpId="7"/>
      <p:bldP build="whole" bldLvl="1" animBg="1" rev="0" advAuto="0" spid="110" grpId="9"/>
      <p:bldP build="whole" bldLvl="1" animBg="1" rev="0" advAuto="0" spid="151" grpId="12"/>
      <p:bldP build="whole" bldLvl="1" animBg="1" rev="0" advAuto="0" spid="114" grpId="6"/>
      <p:bldP build="whole" bldLvl="1" animBg="1" rev="0" advAuto="0" spid="149" grpId="2"/>
      <p:bldP build="whole" bldLvl="1" animBg="1" rev="0" advAuto="0" spid="116" grpId="3"/>
      <p:bldP build="whole" bldLvl="1" animBg="1" rev="0" advAuto="0" spid="145" grpId="10"/>
      <p:bldP build="whole" bldLvl="1" animBg="1" rev="0" advAuto="0" spid="115" grpId="4"/>
      <p:bldP build="whole" bldLvl="1" animBg="1" rev="0" advAuto="0" spid="178" grpId="13"/>
      <p:bldP build="whole" bldLvl="1" animBg="1" rev="0" advAuto="0" spid="111" grpId="5"/>
      <p:bldP build="whole" bldLvl="1" animBg="1" rev="0" advAuto="0" spid="89" grpId="1"/>
      <p:bldP build="whole" bldLvl="1" animBg="1" rev="0" advAuto="0" spid="150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502509" y="484387"/>
            <a:ext cx="1821212" cy="2344372"/>
            <a:chOff x="-50800" y="-50800"/>
            <a:chExt cx="1821211" cy="2344370"/>
          </a:xfrm>
        </p:grpSpPr>
        <p:pic>
          <p:nvPicPr>
            <p:cNvPr id="180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97" y="130974"/>
              <a:ext cx="1505018" cy="486031"/>
            </a:xfrm>
            <a:prstGeom prst="rect">
              <a:avLst/>
            </a:prstGeom>
            <a:effectLst/>
          </p:spPr>
        </p:pic>
        <p:pic>
          <p:nvPicPr>
            <p:cNvPr id="182" name=""/>
            <p:cNvPicPr/>
            <p:nvPr/>
          </p:nvPicPr>
          <p:blipFill>
            <a:blip r:embed="rId3">
              <a:alphaModFix amt="90000"/>
              <a:extLst/>
            </a:blip>
            <a:stretch>
              <a:fillRect/>
            </a:stretch>
          </p:blipFill>
          <p:spPr>
            <a:xfrm>
              <a:off x="115010" y="639117"/>
              <a:ext cx="1489591" cy="1489591"/>
            </a:xfrm>
            <a:prstGeom prst="rect">
              <a:avLst/>
            </a:prstGeom>
            <a:effectLst/>
          </p:spPr>
        </p:pic>
        <p:pic>
          <p:nvPicPr>
            <p:cNvPr id="184" name=""/>
            <p:cNvPicPr/>
            <p:nvPr/>
          </p:nvPicPr>
          <p:blipFill>
            <a:blip r:embed="rId4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1821212" cy="2344371"/>
            </a:xfrm>
            <a:prstGeom prst="rect">
              <a:avLst/>
            </a:prstGeom>
            <a:effectLst/>
          </p:spPr>
        </p:pic>
      </p:grpSp>
      <p:sp>
        <p:nvSpPr>
          <p:cNvPr id="187" name="Shape 187"/>
          <p:cNvSpPr/>
          <p:nvPr/>
        </p:nvSpPr>
        <p:spPr>
          <a:xfrm>
            <a:off x="1517486" y="6474185"/>
            <a:ext cx="1638469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HTML</a:t>
            </a:r>
          </a:p>
        </p:txBody>
      </p:sp>
      <p:grpSp>
        <p:nvGrpSpPr>
          <p:cNvPr id="214" name="Group 214"/>
          <p:cNvGrpSpPr/>
          <p:nvPr/>
        </p:nvGrpSpPr>
        <p:grpSpPr>
          <a:xfrm>
            <a:off x="1265851" y="3451229"/>
            <a:ext cx="2105172" cy="3026034"/>
            <a:chOff x="-63500" y="-63872"/>
            <a:chExt cx="2105171" cy="3026032"/>
          </a:xfrm>
        </p:grpSpPr>
        <p:pic>
          <p:nvPicPr>
            <p:cNvPr id="188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2250" y="952457"/>
              <a:ext cx="1270012" cy="127001"/>
            </a:xfrm>
            <a:prstGeom prst="rect">
              <a:avLst/>
            </a:prstGeom>
            <a:effectLst/>
          </p:spPr>
        </p:pic>
        <p:pic>
          <p:nvPicPr>
            <p:cNvPr id="190" name="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25585" y="515375"/>
              <a:ext cx="866354" cy="127001"/>
            </a:xfrm>
            <a:prstGeom prst="rect">
              <a:avLst/>
            </a:prstGeom>
            <a:effectLst/>
          </p:spPr>
        </p:pic>
        <p:pic>
          <p:nvPicPr>
            <p:cNvPr id="192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52250" y="1385830"/>
              <a:ext cx="1270012" cy="127001"/>
            </a:xfrm>
            <a:prstGeom prst="rect">
              <a:avLst/>
            </a:prstGeom>
            <a:effectLst/>
          </p:spPr>
        </p:pic>
        <p:pic>
          <p:nvPicPr>
            <p:cNvPr id="194" name="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52250" y="1819202"/>
              <a:ext cx="1605706" cy="127001"/>
            </a:xfrm>
            <a:prstGeom prst="rect">
              <a:avLst/>
            </a:prstGeom>
            <a:effectLst/>
          </p:spPr>
        </p:pic>
        <p:pic>
          <p:nvPicPr>
            <p:cNvPr id="196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52250" y="2252575"/>
              <a:ext cx="1270012" cy="127001"/>
            </a:xfrm>
            <a:prstGeom prst="rect">
              <a:avLst/>
            </a:prstGeom>
            <a:effectLst/>
          </p:spPr>
        </p:pic>
        <p:grpSp>
          <p:nvGrpSpPr>
            <p:cNvPr id="213" name="Group 213"/>
            <p:cNvGrpSpPr/>
            <p:nvPr/>
          </p:nvGrpSpPr>
          <p:grpSpPr>
            <a:xfrm>
              <a:off x="-63500" y="-63873"/>
              <a:ext cx="2105172" cy="3026034"/>
              <a:chOff x="-63500" y="-63872"/>
              <a:chExt cx="2105171" cy="3026032"/>
            </a:xfrm>
          </p:grpSpPr>
          <p:pic>
            <p:nvPicPr>
              <p:cNvPr id="198" name=""/>
              <p:cNvPicPr/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-13627" y="2798489"/>
                <a:ext cx="2055299" cy="127001"/>
              </a:xfrm>
              <a:prstGeom prst="rect">
                <a:avLst/>
              </a:prstGeom>
              <a:effectLst/>
            </p:spPr>
          </p:pic>
          <p:grpSp>
            <p:nvGrpSpPr>
              <p:cNvPr id="208" name="Group 208"/>
              <p:cNvGrpSpPr/>
              <p:nvPr/>
            </p:nvGrpSpPr>
            <p:grpSpPr>
              <a:xfrm>
                <a:off x="-13999" y="-63873"/>
                <a:ext cx="2055671" cy="3026034"/>
                <a:chOff x="-63872" y="-89802"/>
                <a:chExt cx="2055669" cy="3026032"/>
              </a:xfrm>
            </p:grpSpPr>
            <p:pic>
              <p:nvPicPr>
                <p:cNvPr id="200" name=""/>
                <p:cNvPicPr/>
                <p:nvPr/>
              </p:nvPicPr>
              <p:blipFill>
                <a:blip r:embed="rId11">
                  <a:extLst/>
                </a:blip>
                <a:stretch>
                  <a:fillRect/>
                </a:stretch>
              </p:blipFill>
              <p:spPr>
                <a:xfrm rot="18900000">
                  <a:off x="-189467" y="303212"/>
                  <a:ext cx="1164220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02" name=""/>
                <p:cNvPicPr/>
                <p:nvPr/>
              </p:nvPicPr>
              <p:blipFill>
                <a:blip r:embed="rId12">
                  <a:extLst/>
                </a:blip>
                <a:stretch>
                  <a:fillRect/>
                </a:stretch>
              </p:blipFill>
              <p:spPr>
                <a:xfrm>
                  <a:off x="721785" y="-52760"/>
                  <a:ext cx="1270013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04" name=""/>
                <p:cNvPicPr/>
                <p:nvPr/>
              </p:nvPicPr>
              <p:blipFill>
                <a:blip r:embed="rId13">
                  <a:extLst/>
                </a:blip>
                <a:stretch>
                  <a:fillRect/>
                </a:stretch>
              </p:blipFill>
              <p:spPr>
                <a:xfrm rot="5400000">
                  <a:off x="397131" y="1378235"/>
                  <a:ext cx="2988991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06" name=""/>
                <p:cNvPicPr/>
                <p:nvPr/>
              </p:nvPicPr>
              <p:blipFill>
                <a:blip r:embed="rId14">
                  <a:extLst/>
                </a:blip>
                <a:stretch>
                  <a:fillRect/>
                </a:stretch>
              </p:blipFill>
              <p:spPr>
                <a:xfrm rot="5400000">
                  <a:off x="-1136060" y="1699998"/>
                  <a:ext cx="2272120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209" name=""/>
              <p:cNvPicPr/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-63500" y="719934"/>
                <a:ext cx="962160" cy="127001"/>
              </a:xfrm>
              <a:prstGeom prst="rect">
                <a:avLst/>
              </a:prstGeom>
              <a:effectLst/>
            </p:spPr>
          </p:pic>
          <p:pic>
            <p:nvPicPr>
              <p:cNvPr id="211" name=""/>
              <p:cNvPicPr/>
              <p:nvPr/>
            </p:nvPicPr>
            <p:blipFill>
              <a:blip r:embed="rId16">
                <a:extLst/>
              </a:blip>
              <a:stretch>
                <a:fillRect/>
              </a:stretch>
            </p:blipFill>
            <p:spPr>
              <a:xfrm rot="5400000">
                <a:off x="379016" y="329143"/>
                <a:ext cx="912287" cy="127001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241" name="Group 241"/>
          <p:cNvGrpSpPr/>
          <p:nvPr/>
        </p:nvGrpSpPr>
        <p:grpSpPr>
          <a:xfrm>
            <a:off x="9265477" y="3628396"/>
            <a:ext cx="1904841" cy="2735110"/>
            <a:chOff x="-63500" y="-66497"/>
            <a:chExt cx="1904840" cy="2735109"/>
          </a:xfrm>
        </p:grpSpPr>
        <p:pic>
          <p:nvPicPr>
            <p:cNvPr id="215" name=""/>
            <p:cNvPicPr/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30401" y="849570"/>
              <a:ext cx="1154259" cy="127001"/>
            </a:xfrm>
            <a:prstGeom prst="rect">
              <a:avLst/>
            </a:prstGeom>
            <a:effectLst/>
          </p:spPr>
        </p:pic>
        <p:pic>
          <p:nvPicPr>
            <p:cNvPr id="217" name=""/>
            <p:cNvPicPr/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25420" y="456752"/>
              <a:ext cx="791479" cy="127001"/>
            </a:xfrm>
            <a:prstGeom prst="rect">
              <a:avLst/>
            </a:prstGeom>
            <a:effectLst/>
          </p:spPr>
        </p:pic>
        <p:pic>
          <p:nvPicPr>
            <p:cNvPr id="219" name=""/>
            <p:cNvPicPr/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30401" y="1239055"/>
              <a:ext cx="1154259" cy="127001"/>
            </a:xfrm>
            <a:prstGeom prst="rect">
              <a:avLst/>
            </a:prstGeom>
            <a:effectLst/>
          </p:spPr>
        </p:pic>
        <p:pic>
          <p:nvPicPr>
            <p:cNvPr id="221" name=""/>
            <p:cNvPicPr/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30401" y="1628540"/>
              <a:ext cx="1455956" cy="127001"/>
            </a:xfrm>
            <a:prstGeom prst="rect">
              <a:avLst/>
            </a:prstGeom>
            <a:effectLst/>
          </p:spPr>
        </p:pic>
        <p:pic>
          <p:nvPicPr>
            <p:cNvPr id="223" name=""/>
            <p:cNvPicPr/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30401" y="2018025"/>
              <a:ext cx="1154259" cy="127001"/>
            </a:xfrm>
            <a:prstGeom prst="rect">
              <a:avLst/>
            </a:prstGeom>
            <a:effectLst/>
          </p:spPr>
        </p:pic>
        <p:grpSp>
          <p:nvGrpSpPr>
            <p:cNvPr id="240" name="Group 240"/>
            <p:cNvGrpSpPr/>
            <p:nvPr/>
          </p:nvGrpSpPr>
          <p:grpSpPr>
            <a:xfrm>
              <a:off x="-63501" y="-66498"/>
              <a:ext cx="1904842" cy="2735110"/>
              <a:chOff x="-63500" y="-66497"/>
              <a:chExt cx="1904840" cy="2735109"/>
            </a:xfrm>
          </p:grpSpPr>
          <p:pic>
            <p:nvPicPr>
              <p:cNvPr id="225" name=""/>
              <p:cNvPicPr/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-18677" y="2508654"/>
                <a:ext cx="1860018" cy="127001"/>
              </a:xfrm>
              <a:prstGeom prst="rect">
                <a:avLst/>
              </a:prstGeom>
              <a:effectLst/>
            </p:spPr>
          </p:pic>
          <p:grpSp>
            <p:nvGrpSpPr>
              <p:cNvPr id="235" name="Group 235"/>
              <p:cNvGrpSpPr/>
              <p:nvPr/>
            </p:nvGrpSpPr>
            <p:grpSpPr>
              <a:xfrm>
                <a:off x="-21676" y="-66499"/>
                <a:ext cx="1863017" cy="2735111"/>
                <a:chOff x="-66498" y="-89802"/>
                <a:chExt cx="1863015" cy="2735109"/>
              </a:xfrm>
            </p:grpSpPr>
            <p:pic>
              <p:nvPicPr>
                <p:cNvPr id="227" name=""/>
                <p:cNvPicPr/>
                <p:nvPr/>
              </p:nvPicPr>
              <p:blipFill>
                <a:blip r:embed="rId23">
                  <a:extLst/>
                </a:blip>
                <a:stretch>
                  <a:fillRect/>
                </a:stretch>
              </p:blipFill>
              <p:spPr>
                <a:xfrm rot="18900000">
                  <a:off x="-176711" y="266075"/>
                  <a:ext cx="1059181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29" name=""/>
                <p:cNvPicPr/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642259" y="-53848"/>
                  <a:ext cx="1154259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31" name=""/>
                <p:cNvPicPr/>
                <p:nvPr/>
              </p:nvPicPr>
              <p:blipFill>
                <a:blip r:embed="rId25">
                  <a:extLst/>
                </a:blip>
                <a:stretch>
                  <a:fillRect/>
                </a:stretch>
              </p:blipFill>
              <p:spPr>
                <a:xfrm rot="5400000">
                  <a:off x="350482" y="1232229"/>
                  <a:ext cx="2699156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33" name=""/>
                <p:cNvPicPr/>
                <p:nvPr/>
              </p:nvPicPr>
              <p:blipFill>
                <a:blip r:embed="rId26">
                  <a:extLst/>
                </a:blip>
                <a:stretch>
                  <a:fillRect/>
                </a:stretch>
              </p:blipFill>
              <p:spPr>
                <a:xfrm rot="5400000">
                  <a:off x="-1027442" y="1521408"/>
                  <a:ext cx="2054884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236" name=""/>
              <p:cNvPicPr/>
              <p:nvPr/>
            </p:nvPicPr>
            <p:blipFill>
              <a:blip r:embed="rId27">
                <a:extLst/>
              </a:blip>
              <a:stretch>
                <a:fillRect/>
              </a:stretch>
            </p:blipFill>
            <p:spPr>
              <a:xfrm>
                <a:off x="-63500" y="640595"/>
                <a:ext cx="877583" cy="127001"/>
              </a:xfrm>
              <a:prstGeom prst="rect">
                <a:avLst/>
              </a:prstGeom>
              <a:effectLst/>
            </p:spPr>
          </p:pic>
          <p:pic>
            <p:nvPicPr>
              <p:cNvPr id="238" name=""/>
              <p:cNvPicPr/>
              <p:nvPr/>
            </p:nvPicPr>
            <p:blipFill>
              <a:blip r:embed="rId28">
                <a:extLst/>
              </a:blip>
              <a:stretch>
                <a:fillRect/>
              </a:stretch>
            </p:blipFill>
            <p:spPr>
              <a:xfrm rot="5400000">
                <a:off x="334202" y="289379"/>
                <a:ext cx="832761" cy="127001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268" name="Group 268"/>
          <p:cNvGrpSpPr/>
          <p:nvPr/>
        </p:nvGrpSpPr>
        <p:grpSpPr>
          <a:xfrm>
            <a:off x="5365829" y="5495295"/>
            <a:ext cx="1904842" cy="2735111"/>
            <a:chOff x="-63500" y="-66497"/>
            <a:chExt cx="1904840" cy="2735109"/>
          </a:xfrm>
        </p:grpSpPr>
        <p:pic>
          <p:nvPicPr>
            <p:cNvPr id="242" name=""/>
            <p:cNvPicPr/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30401" y="849570"/>
              <a:ext cx="1154259" cy="127001"/>
            </a:xfrm>
            <a:prstGeom prst="rect">
              <a:avLst/>
            </a:prstGeom>
            <a:effectLst/>
          </p:spPr>
        </p:pic>
        <p:pic>
          <p:nvPicPr>
            <p:cNvPr id="244" name=""/>
            <p:cNvPicPr/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25420" y="456752"/>
              <a:ext cx="791479" cy="127001"/>
            </a:xfrm>
            <a:prstGeom prst="rect">
              <a:avLst/>
            </a:prstGeom>
            <a:effectLst/>
          </p:spPr>
        </p:pic>
        <p:pic>
          <p:nvPicPr>
            <p:cNvPr id="246" name=""/>
            <p:cNvPicPr/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30401" y="1239055"/>
              <a:ext cx="1154259" cy="127001"/>
            </a:xfrm>
            <a:prstGeom prst="rect">
              <a:avLst/>
            </a:prstGeom>
            <a:effectLst/>
          </p:spPr>
        </p:pic>
        <p:pic>
          <p:nvPicPr>
            <p:cNvPr id="248" name=""/>
            <p:cNvPicPr/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30401" y="1628540"/>
              <a:ext cx="1455956" cy="127001"/>
            </a:xfrm>
            <a:prstGeom prst="rect">
              <a:avLst/>
            </a:prstGeom>
            <a:effectLst/>
          </p:spPr>
        </p:pic>
        <p:pic>
          <p:nvPicPr>
            <p:cNvPr id="250" name=""/>
            <p:cNvPicPr/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30401" y="2018025"/>
              <a:ext cx="1154259" cy="127001"/>
            </a:xfrm>
            <a:prstGeom prst="rect">
              <a:avLst/>
            </a:prstGeom>
            <a:effectLst/>
          </p:spPr>
        </p:pic>
        <p:grpSp>
          <p:nvGrpSpPr>
            <p:cNvPr id="267" name="Group 267"/>
            <p:cNvGrpSpPr/>
            <p:nvPr/>
          </p:nvGrpSpPr>
          <p:grpSpPr>
            <a:xfrm>
              <a:off x="-63501" y="-66498"/>
              <a:ext cx="1904842" cy="2735110"/>
              <a:chOff x="-63500" y="-66497"/>
              <a:chExt cx="1904840" cy="2735109"/>
            </a:xfrm>
          </p:grpSpPr>
          <p:pic>
            <p:nvPicPr>
              <p:cNvPr id="252" name=""/>
              <p:cNvPicPr/>
              <p:nvPr/>
            </p:nvPicPr>
            <p:blipFill>
              <a:blip r:embed="rId34">
                <a:extLst/>
              </a:blip>
              <a:stretch>
                <a:fillRect/>
              </a:stretch>
            </p:blipFill>
            <p:spPr>
              <a:xfrm>
                <a:off x="-18677" y="2508654"/>
                <a:ext cx="1860018" cy="127001"/>
              </a:xfrm>
              <a:prstGeom prst="rect">
                <a:avLst/>
              </a:prstGeom>
              <a:effectLst/>
            </p:spPr>
          </p:pic>
          <p:grpSp>
            <p:nvGrpSpPr>
              <p:cNvPr id="262" name="Group 262"/>
              <p:cNvGrpSpPr/>
              <p:nvPr/>
            </p:nvGrpSpPr>
            <p:grpSpPr>
              <a:xfrm>
                <a:off x="-21676" y="-66499"/>
                <a:ext cx="1863017" cy="2735111"/>
                <a:chOff x="-66498" y="-89802"/>
                <a:chExt cx="1863015" cy="2735109"/>
              </a:xfrm>
            </p:grpSpPr>
            <p:pic>
              <p:nvPicPr>
                <p:cNvPr id="254" name=""/>
                <p:cNvPicPr/>
                <p:nvPr/>
              </p:nvPicPr>
              <p:blipFill>
                <a:blip r:embed="rId35">
                  <a:extLst/>
                </a:blip>
                <a:stretch>
                  <a:fillRect/>
                </a:stretch>
              </p:blipFill>
              <p:spPr>
                <a:xfrm rot="18900000">
                  <a:off x="-176711" y="266075"/>
                  <a:ext cx="1059181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56" name=""/>
                <p:cNvPicPr/>
                <p:nvPr/>
              </p:nvPicPr>
              <p:blipFill>
                <a:blip r:embed="rId36">
                  <a:extLst/>
                </a:blip>
                <a:stretch>
                  <a:fillRect/>
                </a:stretch>
              </p:blipFill>
              <p:spPr>
                <a:xfrm>
                  <a:off x="642259" y="-53848"/>
                  <a:ext cx="1154259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58" name=""/>
                <p:cNvPicPr/>
                <p:nvPr/>
              </p:nvPicPr>
              <p:blipFill>
                <a:blip r:embed="rId37">
                  <a:extLst/>
                </a:blip>
                <a:stretch>
                  <a:fillRect/>
                </a:stretch>
              </p:blipFill>
              <p:spPr>
                <a:xfrm rot="5400000">
                  <a:off x="350482" y="1232229"/>
                  <a:ext cx="2699156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260" name=""/>
                <p:cNvPicPr/>
                <p:nvPr/>
              </p:nvPicPr>
              <p:blipFill>
                <a:blip r:embed="rId38">
                  <a:extLst/>
                </a:blip>
                <a:stretch>
                  <a:fillRect/>
                </a:stretch>
              </p:blipFill>
              <p:spPr>
                <a:xfrm rot="5400000">
                  <a:off x="-1027442" y="1521408"/>
                  <a:ext cx="2054884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263" name=""/>
              <p:cNvPicPr/>
              <p:nvPr/>
            </p:nvPicPr>
            <p:blipFill>
              <a:blip r:embed="rId39">
                <a:extLst/>
              </a:blip>
              <a:stretch>
                <a:fillRect/>
              </a:stretch>
            </p:blipFill>
            <p:spPr>
              <a:xfrm>
                <a:off x="-63500" y="640595"/>
                <a:ext cx="877583" cy="127001"/>
              </a:xfrm>
              <a:prstGeom prst="rect">
                <a:avLst/>
              </a:prstGeom>
              <a:effectLst/>
            </p:spPr>
          </p:pic>
          <p:pic>
            <p:nvPicPr>
              <p:cNvPr id="265" name=""/>
              <p:cNvPicPr/>
              <p:nvPr/>
            </p:nvPicPr>
            <p:blipFill>
              <a:blip r:embed="rId40">
                <a:extLst/>
              </a:blip>
              <a:stretch>
                <a:fillRect/>
              </a:stretch>
            </p:blipFill>
            <p:spPr>
              <a:xfrm rot="5400000">
                <a:off x="334202" y="289379"/>
                <a:ext cx="832761" cy="127001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69" name="Shape 269"/>
          <p:cNvSpPr/>
          <p:nvPr/>
        </p:nvSpPr>
        <p:spPr>
          <a:xfrm>
            <a:off x="8897176" y="6474185"/>
            <a:ext cx="3015880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Stylesheet</a:t>
            </a:r>
          </a:p>
        </p:txBody>
      </p:sp>
      <p:sp>
        <p:nvSpPr>
          <p:cNvPr id="270" name="Shape 270"/>
          <p:cNvSpPr/>
          <p:nvPr/>
        </p:nvSpPr>
        <p:spPr>
          <a:xfrm>
            <a:off x="4655006" y="8170441"/>
            <a:ext cx="3326488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JavaScript </a:t>
            </a:r>
          </a:p>
        </p:txBody>
      </p:sp>
      <p:pic>
        <p:nvPicPr>
          <p:cNvPr id="271" name=""/>
          <p:cNvPicPr/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2866147" y="3642261"/>
            <a:ext cx="6439534" cy="1668057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pic>
        <p:nvPicPr>
          <p:cNvPr id="272" name=""/>
          <p:cNvPicPr/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2986834" y="5329584"/>
            <a:ext cx="2421513" cy="684829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73" name="Shape 273"/>
          <p:cNvSpPr/>
          <p:nvPr/>
        </p:nvSpPr>
        <p:spPr>
          <a:xfrm>
            <a:off x="908012" y="7090941"/>
            <a:ext cx="3086017" cy="215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FC224"/>
                </a:solidFill>
              </a:rPr>
              <a:t>Content,</a:t>
            </a:r>
            <a:endParaRPr sz="4200">
              <a:solidFill>
                <a:srgbClr val="DFC22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FC224"/>
                </a:solidFill>
              </a:rPr>
              <a:t>Structure</a:t>
            </a:r>
            <a:endParaRPr sz="4200">
              <a:solidFill>
                <a:srgbClr val="DFC22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FC224"/>
                </a:solidFill>
              </a:rPr>
              <a:t>&amp; URLs</a:t>
            </a:r>
          </a:p>
        </p:txBody>
      </p:sp>
      <p:sp>
        <p:nvSpPr>
          <p:cNvPr id="274" name="Shape 274"/>
          <p:cNvSpPr/>
          <p:nvPr/>
        </p:nvSpPr>
        <p:spPr>
          <a:xfrm>
            <a:off x="8503167" y="7090941"/>
            <a:ext cx="3803897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FC22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FC224"/>
                </a:solidFill>
              </a:rPr>
              <a:t>Appearance </a:t>
            </a:r>
          </a:p>
        </p:txBody>
      </p:sp>
      <p:sp>
        <p:nvSpPr>
          <p:cNvPr id="275" name="Shape 275"/>
          <p:cNvSpPr/>
          <p:nvPr/>
        </p:nvSpPr>
        <p:spPr>
          <a:xfrm>
            <a:off x="4982708" y="8791775"/>
            <a:ext cx="2671084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FC22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FC224"/>
                </a:solidFill>
              </a:rPr>
              <a:t>Behavior</a:t>
            </a:r>
          </a:p>
        </p:txBody>
      </p:sp>
      <p:grpSp>
        <p:nvGrpSpPr>
          <p:cNvPr id="287" name="Group 287"/>
          <p:cNvGrpSpPr/>
          <p:nvPr/>
        </p:nvGrpSpPr>
        <p:grpSpPr>
          <a:xfrm>
            <a:off x="4884035" y="1407867"/>
            <a:ext cx="2158036" cy="2172697"/>
            <a:chOff x="-50800" y="-50799"/>
            <a:chExt cx="2158034" cy="2172696"/>
          </a:xfrm>
        </p:grpSpPr>
        <p:pic>
          <p:nvPicPr>
            <p:cNvPr id="276" name=""/>
            <p:cNvPicPr/>
            <p:nvPr/>
          </p:nvPicPr>
          <p:blipFill>
            <a:blip r:embed="rId43">
              <a:alphaModFix amt="90000"/>
              <a:extLst/>
            </a:blip>
            <a:stretch>
              <a:fillRect/>
            </a:stretch>
          </p:blipFill>
          <p:spPr>
            <a:xfrm>
              <a:off x="588096" y="235085"/>
              <a:ext cx="880242" cy="1057337"/>
            </a:xfrm>
            <a:prstGeom prst="rect">
              <a:avLst/>
            </a:prstGeom>
            <a:effectLst/>
          </p:spPr>
        </p:pic>
        <p:grpSp>
          <p:nvGrpSpPr>
            <p:cNvPr id="282" name="Group 282"/>
            <p:cNvGrpSpPr/>
            <p:nvPr/>
          </p:nvGrpSpPr>
          <p:grpSpPr>
            <a:xfrm>
              <a:off x="-50800" y="-50800"/>
              <a:ext cx="2158035" cy="2160018"/>
              <a:chOff x="-50800" y="-50799"/>
              <a:chExt cx="2158034" cy="2160017"/>
            </a:xfrm>
          </p:grpSpPr>
          <p:pic>
            <p:nvPicPr>
              <p:cNvPr id="278" name=""/>
              <p:cNvPicPr/>
              <p:nvPr/>
            </p:nvPicPr>
            <p:blipFill>
              <a:blip r:embed="rId44">
                <a:alphaModFix amt="90000"/>
                <a:extLst/>
              </a:blip>
              <a:stretch>
                <a:fillRect/>
              </a:stretch>
            </p:blipFill>
            <p:spPr>
              <a:xfrm>
                <a:off x="-50800" y="-50800"/>
                <a:ext cx="2158035" cy="2158034"/>
              </a:xfrm>
              <a:prstGeom prst="rect">
                <a:avLst/>
              </a:prstGeom>
              <a:effectLst/>
            </p:spPr>
          </p:pic>
          <p:pic>
            <p:nvPicPr>
              <p:cNvPr id="280" name=""/>
              <p:cNvPicPr/>
              <p:nvPr/>
            </p:nvPicPr>
            <p:blipFill>
              <a:blip r:embed="rId45">
                <a:extLst/>
              </a:blip>
              <a:stretch>
                <a:fillRect/>
              </a:stretch>
            </p:blipFill>
            <p:spPr>
              <a:xfrm>
                <a:off x="125325" y="1982217"/>
                <a:ext cx="1706667" cy="127001"/>
              </a:xfrm>
              <a:prstGeom prst="rect">
                <a:avLst/>
              </a:prstGeom>
              <a:effectLst/>
            </p:spPr>
          </p:pic>
        </p:grpSp>
        <p:pic>
          <p:nvPicPr>
            <p:cNvPr id="283" name=""/>
            <p:cNvPicPr/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 rot="17626595">
              <a:off x="78145" y="1519427"/>
              <a:ext cx="1047656" cy="127001"/>
            </a:xfrm>
            <a:prstGeom prst="rect">
              <a:avLst/>
            </a:prstGeom>
            <a:effectLst/>
          </p:spPr>
        </p:pic>
        <p:pic>
          <p:nvPicPr>
            <p:cNvPr id="285" name=""/>
            <p:cNvPicPr/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 rot="14921695">
              <a:off x="918774" y="1536248"/>
              <a:ext cx="1071374" cy="127001"/>
            </a:xfrm>
            <a:prstGeom prst="rect">
              <a:avLst/>
            </a:prstGeom>
            <a:effectLst/>
          </p:spPr>
        </p:pic>
      </p:grpSp>
      <p:pic>
        <p:nvPicPr>
          <p:cNvPr id="288" name=""/>
          <p:cNvPicPr/>
          <p:nvPr/>
        </p:nvPicPr>
        <p:blipFill>
          <a:blip r:embed="rId48">
            <a:extLst/>
          </a:blip>
          <a:stretch>
            <a:fillRect/>
          </a:stretch>
        </p:blipFill>
        <p:spPr>
          <a:xfrm>
            <a:off x="2812052" y="2343105"/>
            <a:ext cx="2102017" cy="2135316"/>
          </a:xfrm>
          <a:prstGeom prst="rect">
            <a:avLst/>
          </a:prstGeom>
          <a:effectLst>
            <a:outerShdw sx="100000" sy="100000" kx="0" ky="0" algn="b" rotWithShape="0" blurRad="127000" dist="76200" dir="2700000">
              <a:srgbClr val="000000">
                <a:alpha val="75000"/>
              </a:srgbClr>
            </a:outerShdw>
          </a:effectLst>
        </p:spPr>
      </p:pic>
      <p:sp>
        <p:nvSpPr>
          <p:cNvPr id="289" name="Shape 289"/>
          <p:cNvSpPr/>
          <p:nvPr/>
        </p:nvSpPr>
        <p:spPr>
          <a:xfrm>
            <a:off x="7510239" y="1462203"/>
            <a:ext cx="1931987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Media</a:t>
            </a:r>
          </a:p>
        </p:txBody>
      </p:sp>
      <p:sp>
        <p:nvSpPr>
          <p:cNvPr id="290" name="Shape 290"/>
          <p:cNvSpPr/>
          <p:nvPr/>
        </p:nvSpPr>
        <p:spPr>
          <a:xfrm>
            <a:off x="7251024" y="2103301"/>
            <a:ext cx="2504287" cy="78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FC22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DFC224"/>
                </a:solidFill>
              </a:rPr>
              <a:t>Content</a:t>
            </a:r>
          </a:p>
        </p:txBody>
      </p:sp>
      <p:sp>
        <p:nvSpPr>
          <p:cNvPr id="291" name="Shape 291"/>
          <p:cNvSpPr/>
          <p:nvPr/>
        </p:nvSpPr>
        <p:spPr>
          <a:xfrm>
            <a:off x="2495392" y="381171"/>
            <a:ext cx="10617201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fetches linked resources</a:t>
            </a:r>
          </a:p>
        </p:txBody>
      </p:sp>
      <p:sp>
        <p:nvSpPr>
          <p:cNvPr id="292" name="Shape 292"/>
          <p:cNvSpPr/>
          <p:nvPr/>
        </p:nvSpPr>
        <p:spPr>
          <a:xfrm>
            <a:off x="2495392" y="381171"/>
            <a:ext cx="7649092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parses HTML file</a:t>
            </a:r>
          </a:p>
        </p:txBody>
      </p:sp>
      <p:sp>
        <p:nvSpPr>
          <p:cNvPr id="293" name="Shape 293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9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nodeType="after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nodeType="afterEffect" presetClass="entr" presetSubtype="0" presetID="9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xit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500" fill="hold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nodeType="after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nodeType="afterEffect" presetClass="entr" presetSubtype="0" presetID="10" grpId="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nodeType="after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nodeType="after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presetClass="entr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nodeType="afterEffect" presetClass="entr" presetSubtype="0" presetID="10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nodeType="afterEffect" presetClass="entr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nodeType="afterEffect" presetClass="entr" presetSubtype="0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presetClass="entr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nodeType="afterEffect" presetClass="entr" presetSubtype="0" presetID="10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nodeType="afterEffect" presetClass="entr" presetSubtype="0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nodeType="afterEffect" presetClass="entr" presetSubtype="0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5"/>
      <p:bldP build="whole" bldLvl="1" animBg="1" rev="0" advAuto="0" spid="270" grpId="16"/>
      <p:bldP build="whole" bldLvl="1" animBg="1" rev="0" advAuto="0" spid="290" grpId="9"/>
      <p:bldP build="whole" bldLvl="1" animBg="1" rev="0" advAuto="0" spid="269" grpId="12"/>
      <p:bldP build="whole" bldLvl="1" animBg="1" rev="0" advAuto="0" spid="241" grpId="11"/>
      <p:bldP build="whole" bldLvl="1" animBg="1" rev="0" advAuto="0" spid="275" grpId="17"/>
      <p:bldP build="whole" bldLvl="1" animBg="1" rev="0" advAuto="0" spid="187" grpId="1"/>
      <p:bldP build="whole" bldLvl="1" animBg="1" rev="0" advAuto="0" spid="273" grpId="3"/>
      <p:bldP build="whole" bldLvl="1" animBg="1" rev="0" advAuto="0" spid="292" grpId="2"/>
      <p:bldP build="whole" bldLvl="1" animBg="1" rev="0" advAuto="0" spid="289" grpId="8"/>
      <p:bldP build="whole" bldLvl="1" animBg="1" rev="0" advAuto="0" spid="292" grpId="4"/>
      <p:bldP build="whole" bldLvl="1" animBg="1" rev="0" advAuto="0" spid="274" grpId="13"/>
      <p:bldP build="whole" bldLvl="1" animBg="1" rev="0" advAuto="0" spid="271" grpId="10"/>
      <p:bldP build="whole" bldLvl="1" animBg="1" rev="0" advAuto="0" spid="287" grpId="7"/>
      <p:bldP build="whole" bldLvl="1" animBg="1" rev="0" advAuto="0" spid="272" grpId="14"/>
      <p:bldP build="whole" bldLvl="1" animBg="1" rev="0" advAuto="0" spid="288" grpId="6"/>
      <p:bldP build="whole" bldLvl="1" animBg="1" rev="0" advAuto="0" spid="268" grpId="1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1"/>
          <p:cNvGrpSpPr/>
          <p:nvPr/>
        </p:nvGrpSpPr>
        <p:grpSpPr>
          <a:xfrm>
            <a:off x="502509" y="484387"/>
            <a:ext cx="1821212" cy="2344372"/>
            <a:chOff x="-50800" y="-50800"/>
            <a:chExt cx="1821211" cy="2344370"/>
          </a:xfrm>
        </p:grpSpPr>
        <p:pic>
          <p:nvPicPr>
            <p:cNvPr id="295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297" y="130974"/>
              <a:ext cx="1505018" cy="486031"/>
            </a:xfrm>
            <a:prstGeom prst="rect">
              <a:avLst/>
            </a:prstGeom>
            <a:effectLst/>
          </p:spPr>
        </p:pic>
        <p:pic>
          <p:nvPicPr>
            <p:cNvPr id="297" name=""/>
            <p:cNvPicPr/>
            <p:nvPr/>
          </p:nvPicPr>
          <p:blipFill>
            <a:blip r:embed="rId3">
              <a:alphaModFix amt="90000"/>
              <a:extLst/>
            </a:blip>
            <a:stretch>
              <a:fillRect/>
            </a:stretch>
          </p:blipFill>
          <p:spPr>
            <a:xfrm>
              <a:off x="115010" y="639117"/>
              <a:ext cx="1489591" cy="1489591"/>
            </a:xfrm>
            <a:prstGeom prst="rect">
              <a:avLst/>
            </a:prstGeom>
            <a:effectLst/>
          </p:spPr>
        </p:pic>
        <p:pic>
          <p:nvPicPr>
            <p:cNvPr id="299" name=""/>
            <p:cNvPicPr/>
            <p:nvPr/>
          </p:nvPicPr>
          <p:blipFill>
            <a:blip r:embed="rId4">
              <a:alphaModFix amt="90000"/>
              <a:extLst/>
            </a:blip>
            <a:stretch>
              <a:fillRect/>
            </a:stretch>
          </p:blipFill>
          <p:spPr>
            <a:xfrm>
              <a:off x="-50800" y="-50800"/>
              <a:ext cx="1821212" cy="2344371"/>
            </a:xfrm>
            <a:prstGeom prst="rect">
              <a:avLst/>
            </a:prstGeom>
            <a:effectLst/>
          </p:spPr>
        </p:pic>
      </p:grpSp>
      <p:grpSp>
        <p:nvGrpSpPr>
          <p:cNvPr id="330" name="Group 330"/>
          <p:cNvGrpSpPr/>
          <p:nvPr/>
        </p:nvGrpSpPr>
        <p:grpSpPr>
          <a:xfrm>
            <a:off x="1265851" y="3451229"/>
            <a:ext cx="2105172" cy="3803284"/>
            <a:chOff x="-63500" y="-63872"/>
            <a:chExt cx="2105171" cy="3803283"/>
          </a:xfrm>
        </p:grpSpPr>
        <p:sp>
          <p:nvSpPr>
            <p:cNvPr id="302" name="Shape 302"/>
            <p:cNvSpPr/>
            <p:nvPr/>
          </p:nvSpPr>
          <p:spPr>
            <a:xfrm>
              <a:off x="188134" y="2959084"/>
              <a:ext cx="1638469" cy="780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HTML</a:t>
              </a:r>
            </a:p>
          </p:txBody>
        </p:sp>
        <p:grpSp>
          <p:nvGrpSpPr>
            <p:cNvPr id="329" name="Group 329"/>
            <p:cNvGrpSpPr/>
            <p:nvPr/>
          </p:nvGrpSpPr>
          <p:grpSpPr>
            <a:xfrm>
              <a:off x="-63501" y="-63873"/>
              <a:ext cx="2105173" cy="3026034"/>
              <a:chOff x="-63500" y="-63872"/>
              <a:chExt cx="2105171" cy="3026032"/>
            </a:xfrm>
          </p:grpSpPr>
          <p:pic>
            <p:nvPicPr>
              <p:cNvPr id="303" name="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52250" y="952457"/>
                <a:ext cx="1270012" cy="127001"/>
              </a:xfrm>
              <a:prstGeom prst="rect">
                <a:avLst/>
              </a:prstGeom>
              <a:effectLst/>
            </p:spPr>
          </p:pic>
          <p:pic>
            <p:nvPicPr>
              <p:cNvPr id="305" name="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925585" y="515375"/>
                <a:ext cx="866354" cy="127001"/>
              </a:xfrm>
              <a:prstGeom prst="rect">
                <a:avLst/>
              </a:prstGeom>
              <a:effectLst/>
            </p:spPr>
          </p:pic>
          <p:pic>
            <p:nvPicPr>
              <p:cNvPr id="307" name=""/>
              <p:cNvPicPr/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52250" y="1385830"/>
                <a:ext cx="1270012" cy="127001"/>
              </a:xfrm>
              <a:prstGeom prst="rect">
                <a:avLst/>
              </a:prstGeom>
              <a:effectLst/>
            </p:spPr>
          </p:pic>
          <p:pic>
            <p:nvPicPr>
              <p:cNvPr id="309" name=""/>
              <p:cNvPicPr/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52250" y="1819202"/>
                <a:ext cx="1605706" cy="127001"/>
              </a:xfrm>
              <a:prstGeom prst="rect">
                <a:avLst/>
              </a:prstGeom>
              <a:effectLst/>
            </p:spPr>
          </p:pic>
          <p:pic>
            <p:nvPicPr>
              <p:cNvPr id="311" name=""/>
              <p:cNvPicPr/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52250" y="2252575"/>
                <a:ext cx="1270012" cy="127001"/>
              </a:xfrm>
              <a:prstGeom prst="rect">
                <a:avLst/>
              </a:prstGeom>
              <a:effectLst/>
            </p:spPr>
          </p:pic>
          <p:grpSp>
            <p:nvGrpSpPr>
              <p:cNvPr id="328" name="Group 328"/>
              <p:cNvGrpSpPr/>
              <p:nvPr/>
            </p:nvGrpSpPr>
            <p:grpSpPr>
              <a:xfrm>
                <a:off x="-63500" y="-63873"/>
                <a:ext cx="2105172" cy="3026034"/>
                <a:chOff x="-63500" y="-63872"/>
                <a:chExt cx="2105171" cy="3026032"/>
              </a:xfrm>
            </p:grpSpPr>
            <p:pic>
              <p:nvPicPr>
                <p:cNvPr id="313" name=""/>
                <p:cNvPicPr/>
                <p:nvPr/>
              </p:nvPicPr>
              <p:blipFill>
                <a:blip r:embed="rId10">
                  <a:extLst/>
                </a:blip>
                <a:stretch>
                  <a:fillRect/>
                </a:stretch>
              </p:blipFill>
              <p:spPr>
                <a:xfrm>
                  <a:off x="-13627" y="2798489"/>
                  <a:ext cx="2055299" cy="127001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323" name="Group 323"/>
                <p:cNvGrpSpPr/>
                <p:nvPr/>
              </p:nvGrpSpPr>
              <p:grpSpPr>
                <a:xfrm>
                  <a:off x="-13999" y="-63873"/>
                  <a:ext cx="2055671" cy="3026034"/>
                  <a:chOff x="-63872" y="-89802"/>
                  <a:chExt cx="2055669" cy="3026032"/>
                </a:xfrm>
              </p:grpSpPr>
              <p:pic>
                <p:nvPicPr>
                  <p:cNvPr id="315" name=""/>
                  <p:cNvPicPr/>
                  <p:nvPr/>
                </p:nvPicPr>
                <p:blipFill>
                  <a:blip r:embed="rId11">
                    <a:extLst/>
                  </a:blip>
                  <a:stretch>
                    <a:fillRect/>
                  </a:stretch>
                </p:blipFill>
                <p:spPr>
                  <a:xfrm rot="18900000">
                    <a:off x="-189467" y="303212"/>
                    <a:ext cx="1164220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17" name=""/>
                  <p:cNvPicPr/>
                  <p:nvPr/>
                </p:nvPicPr>
                <p:blipFill>
                  <a:blip r:embed="rId12">
                    <a:extLst/>
                  </a:blip>
                  <a:stretch>
                    <a:fillRect/>
                  </a:stretch>
                </p:blipFill>
                <p:spPr>
                  <a:xfrm>
                    <a:off x="721785" y="-52760"/>
                    <a:ext cx="1270013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19" name=""/>
                  <p:cNvPicPr/>
                  <p:nvPr/>
                </p:nvPicPr>
                <p:blipFill>
                  <a:blip r:embed="rId13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397131" y="1378235"/>
                    <a:ext cx="2988991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21" name=""/>
                  <p:cNvPicPr/>
                  <p:nvPr/>
                </p:nvPicPr>
                <p:blipFill>
                  <a:blip r:embed="rId14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136060" y="1699998"/>
                    <a:ext cx="2272120" cy="12700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324" name=""/>
                <p:cNvPicPr/>
                <p:nvPr/>
              </p:nvPicPr>
              <p:blipFill>
                <a:blip r:embed="rId15">
                  <a:extLst/>
                </a:blip>
                <a:stretch>
                  <a:fillRect/>
                </a:stretch>
              </p:blipFill>
              <p:spPr>
                <a:xfrm>
                  <a:off x="-63500" y="719934"/>
                  <a:ext cx="962160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26" name=""/>
                <p:cNvPicPr/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 rot="5400000">
                  <a:off x="379016" y="329143"/>
                  <a:ext cx="912287" cy="127001"/>
                </a:xfrm>
                <a:prstGeom prst="rect">
                  <a:avLst/>
                </a:prstGeom>
                <a:effectLst/>
              </p:spPr>
            </p:pic>
          </p:grpSp>
        </p:grpSp>
      </p:grpSp>
      <p:grpSp>
        <p:nvGrpSpPr>
          <p:cNvPr id="359" name="Group 359"/>
          <p:cNvGrpSpPr/>
          <p:nvPr/>
        </p:nvGrpSpPr>
        <p:grpSpPr>
          <a:xfrm>
            <a:off x="8897176" y="3628396"/>
            <a:ext cx="3015880" cy="3626117"/>
            <a:chOff x="0" y="-66497"/>
            <a:chExt cx="3015878" cy="3626116"/>
          </a:xfrm>
        </p:grpSpPr>
        <p:grpSp>
          <p:nvGrpSpPr>
            <p:cNvPr id="357" name="Group 357"/>
            <p:cNvGrpSpPr/>
            <p:nvPr/>
          </p:nvGrpSpPr>
          <p:grpSpPr>
            <a:xfrm>
              <a:off x="368279" y="-66498"/>
              <a:ext cx="1904842" cy="2735110"/>
              <a:chOff x="-63500" y="-66497"/>
              <a:chExt cx="1904840" cy="2735109"/>
            </a:xfrm>
          </p:grpSpPr>
          <p:pic>
            <p:nvPicPr>
              <p:cNvPr id="331" name=""/>
              <p:cNvPicPr/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130401" y="849570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333" name=""/>
              <p:cNvPicPr/>
              <p:nvPr/>
            </p:nvPicPr>
            <p:blipFill>
              <a:blip r:embed="rId18">
                <a:extLst/>
              </a:blip>
              <a:stretch>
                <a:fillRect/>
              </a:stretch>
            </p:blipFill>
            <p:spPr>
              <a:xfrm>
                <a:off x="825420" y="456752"/>
                <a:ext cx="791479" cy="127001"/>
              </a:xfrm>
              <a:prstGeom prst="rect">
                <a:avLst/>
              </a:prstGeom>
              <a:effectLst/>
            </p:spPr>
          </p:pic>
          <p:pic>
            <p:nvPicPr>
              <p:cNvPr id="335" name=""/>
              <p:cNvPicPr/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130401" y="1239055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337" name=""/>
              <p:cNvPicPr/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130401" y="1628540"/>
                <a:ext cx="1455956" cy="127001"/>
              </a:xfrm>
              <a:prstGeom prst="rect">
                <a:avLst/>
              </a:prstGeom>
              <a:effectLst/>
            </p:spPr>
          </p:pic>
          <p:pic>
            <p:nvPicPr>
              <p:cNvPr id="339" name=""/>
              <p:cNvPicPr/>
              <p:nvPr/>
            </p:nvPicPr>
            <p:blipFill>
              <a:blip r:embed="rId21">
                <a:extLst/>
              </a:blip>
              <a:stretch>
                <a:fillRect/>
              </a:stretch>
            </p:blipFill>
            <p:spPr>
              <a:xfrm>
                <a:off x="130401" y="2018025"/>
                <a:ext cx="1154259" cy="127001"/>
              </a:xfrm>
              <a:prstGeom prst="rect">
                <a:avLst/>
              </a:prstGeom>
              <a:effectLst/>
            </p:spPr>
          </p:pic>
          <p:grpSp>
            <p:nvGrpSpPr>
              <p:cNvPr id="356" name="Group 356"/>
              <p:cNvGrpSpPr/>
              <p:nvPr/>
            </p:nvGrpSpPr>
            <p:grpSpPr>
              <a:xfrm>
                <a:off x="-63501" y="-66498"/>
                <a:ext cx="1904842" cy="2735110"/>
                <a:chOff x="-63500" y="-66497"/>
                <a:chExt cx="1904840" cy="2735109"/>
              </a:xfrm>
            </p:grpSpPr>
            <p:pic>
              <p:nvPicPr>
                <p:cNvPr id="341" name=""/>
                <p:cNvPicPr/>
                <p:nvPr/>
              </p:nvPicPr>
              <p:blipFill>
                <a:blip r:embed="rId22">
                  <a:extLst/>
                </a:blip>
                <a:stretch>
                  <a:fillRect/>
                </a:stretch>
              </p:blipFill>
              <p:spPr>
                <a:xfrm>
                  <a:off x="-18677" y="2508654"/>
                  <a:ext cx="1860018" cy="127001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351" name="Group 351"/>
                <p:cNvGrpSpPr/>
                <p:nvPr/>
              </p:nvGrpSpPr>
              <p:grpSpPr>
                <a:xfrm>
                  <a:off x="-21676" y="-66499"/>
                  <a:ext cx="1863017" cy="2735111"/>
                  <a:chOff x="-66498" y="-89802"/>
                  <a:chExt cx="1863015" cy="2735109"/>
                </a:xfrm>
              </p:grpSpPr>
              <p:pic>
                <p:nvPicPr>
                  <p:cNvPr id="343" name=""/>
                  <p:cNvPicPr/>
                  <p:nvPr/>
                </p:nvPicPr>
                <p:blipFill>
                  <a:blip r:embed="rId23">
                    <a:extLst/>
                  </a:blip>
                  <a:stretch>
                    <a:fillRect/>
                  </a:stretch>
                </p:blipFill>
                <p:spPr>
                  <a:xfrm rot="18900000">
                    <a:off x="-176711" y="266075"/>
                    <a:ext cx="1059181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45" name=""/>
                  <p:cNvPicPr/>
                  <p:nvPr/>
                </p:nvPicPr>
                <p:blipFill>
                  <a:blip r:embed="rId24">
                    <a:extLst/>
                  </a:blip>
                  <a:stretch>
                    <a:fillRect/>
                  </a:stretch>
                </p:blipFill>
                <p:spPr>
                  <a:xfrm>
                    <a:off x="642259" y="-53848"/>
                    <a:ext cx="1154259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47" name=""/>
                  <p:cNvPicPr/>
                  <p:nvPr/>
                </p:nvPicPr>
                <p:blipFill>
                  <a:blip r:embed="rId25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350482" y="1232229"/>
                    <a:ext cx="2699156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49" name=""/>
                  <p:cNvPicPr/>
                  <p:nvPr/>
                </p:nvPicPr>
                <p:blipFill>
                  <a:blip r:embed="rId26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027442" y="1521408"/>
                    <a:ext cx="2054884" cy="12700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352" name=""/>
                <p:cNvPicPr/>
                <p:nvPr/>
              </p:nvPicPr>
              <p:blipFill>
                <a:blip r:embed="rId27">
                  <a:extLst/>
                </a:blip>
                <a:stretch>
                  <a:fillRect/>
                </a:stretch>
              </p:blipFill>
              <p:spPr>
                <a:xfrm>
                  <a:off x="-63500" y="640595"/>
                  <a:ext cx="877583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54" name=""/>
                <p:cNvPicPr/>
                <p:nvPr/>
              </p:nvPicPr>
              <p:blipFill>
                <a:blip r:embed="rId28">
                  <a:extLst/>
                </a:blip>
                <a:stretch>
                  <a:fillRect/>
                </a:stretch>
              </p:blipFill>
              <p:spPr>
                <a:xfrm rot="5400000">
                  <a:off x="334202" y="289379"/>
                  <a:ext cx="832761" cy="127001"/>
                </a:xfrm>
                <a:prstGeom prst="rect">
                  <a:avLst/>
                </a:prstGeom>
                <a:effectLst/>
              </p:spPr>
            </p:pic>
          </p:grpSp>
        </p:grpSp>
        <p:sp>
          <p:nvSpPr>
            <p:cNvPr id="358" name="Shape 358"/>
            <p:cNvSpPr/>
            <p:nvPr/>
          </p:nvSpPr>
          <p:spPr>
            <a:xfrm>
              <a:off x="0" y="2779291"/>
              <a:ext cx="3015879" cy="780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Stylesheet</a:t>
              </a: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4655006" y="5495295"/>
            <a:ext cx="3326488" cy="3455474"/>
            <a:chOff x="0" y="-66497"/>
            <a:chExt cx="3326487" cy="3455473"/>
          </a:xfrm>
        </p:grpSpPr>
        <p:grpSp>
          <p:nvGrpSpPr>
            <p:cNvPr id="386" name="Group 386"/>
            <p:cNvGrpSpPr/>
            <p:nvPr/>
          </p:nvGrpSpPr>
          <p:grpSpPr>
            <a:xfrm>
              <a:off x="710802" y="-66498"/>
              <a:ext cx="1904841" cy="2735110"/>
              <a:chOff x="-63500" y="-66497"/>
              <a:chExt cx="1904840" cy="2735109"/>
            </a:xfrm>
          </p:grpSpPr>
          <p:pic>
            <p:nvPicPr>
              <p:cNvPr id="360" name=""/>
              <p:cNvPicPr/>
              <p:nvPr/>
            </p:nvPicPr>
            <p:blipFill>
              <a:blip r:embed="rId29">
                <a:extLst/>
              </a:blip>
              <a:stretch>
                <a:fillRect/>
              </a:stretch>
            </p:blipFill>
            <p:spPr>
              <a:xfrm>
                <a:off x="130401" y="849570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362" name=""/>
              <p:cNvPicPr/>
              <p:nvPr/>
            </p:nvPicPr>
            <p:blipFill>
              <a:blip r:embed="rId30">
                <a:extLst/>
              </a:blip>
              <a:stretch>
                <a:fillRect/>
              </a:stretch>
            </p:blipFill>
            <p:spPr>
              <a:xfrm>
                <a:off x="825420" y="456752"/>
                <a:ext cx="791479" cy="127001"/>
              </a:xfrm>
              <a:prstGeom prst="rect">
                <a:avLst/>
              </a:prstGeom>
              <a:effectLst/>
            </p:spPr>
          </p:pic>
          <p:pic>
            <p:nvPicPr>
              <p:cNvPr id="364" name=""/>
              <p:cNvPicPr/>
              <p:nvPr/>
            </p:nvPicPr>
            <p:blipFill>
              <a:blip r:embed="rId31">
                <a:extLst/>
              </a:blip>
              <a:stretch>
                <a:fillRect/>
              </a:stretch>
            </p:blipFill>
            <p:spPr>
              <a:xfrm>
                <a:off x="130401" y="1239055"/>
                <a:ext cx="1154259" cy="127001"/>
              </a:xfrm>
              <a:prstGeom prst="rect">
                <a:avLst/>
              </a:prstGeom>
              <a:effectLst/>
            </p:spPr>
          </p:pic>
          <p:pic>
            <p:nvPicPr>
              <p:cNvPr id="366" name=""/>
              <p:cNvPicPr/>
              <p:nvPr/>
            </p:nvPicPr>
            <p:blipFill>
              <a:blip r:embed="rId32">
                <a:extLst/>
              </a:blip>
              <a:stretch>
                <a:fillRect/>
              </a:stretch>
            </p:blipFill>
            <p:spPr>
              <a:xfrm>
                <a:off x="130401" y="1628540"/>
                <a:ext cx="1455956" cy="127001"/>
              </a:xfrm>
              <a:prstGeom prst="rect">
                <a:avLst/>
              </a:prstGeom>
              <a:effectLst/>
            </p:spPr>
          </p:pic>
          <p:pic>
            <p:nvPicPr>
              <p:cNvPr id="368" name=""/>
              <p:cNvPicPr/>
              <p:nvPr/>
            </p:nvPicPr>
            <p:blipFill>
              <a:blip r:embed="rId33">
                <a:extLst/>
              </a:blip>
              <a:stretch>
                <a:fillRect/>
              </a:stretch>
            </p:blipFill>
            <p:spPr>
              <a:xfrm>
                <a:off x="130401" y="2018025"/>
                <a:ext cx="1154259" cy="127001"/>
              </a:xfrm>
              <a:prstGeom prst="rect">
                <a:avLst/>
              </a:prstGeom>
              <a:effectLst/>
            </p:spPr>
          </p:pic>
          <p:grpSp>
            <p:nvGrpSpPr>
              <p:cNvPr id="385" name="Group 385"/>
              <p:cNvGrpSpPr/>
              <p:nvPr/>
            </p:nvGrpSpPr>
            <p:grpSpPr>
              <a:xfrm>
                <a:off x="-63501" y="-66498"/>
                <a:ext cx="1904842" cy="2735110"/>
                <a:chOff x="-63500" y="-66497"/>
                <a:chExt cx="1904840" cy="2735109"/>
              </a:xfrm>
            </p:grpSpPr>
            <p:pic>
              <p:nvPicPr>
                <p:cNvPr id="370" name=""/>
                <p:cNvPicPr/>
                <p:nvPr/>
              </p:nvPicPr>
              <p:blipFill>
                <a:blip r:embed="rId34">
                  <a:extLst/>
                </a:blip>
                <a:stretch>
                  <a:fillRect/>
                </a:stretch>
              </p:blipFill>
              <p:spPr>
                <a:xfrm>
                  <a:off x="-18677" y="2508654"/>
                  <a:ext cx="1860018" cy="127001"/>
                </a:xfrm>
                <a:prstGeom prst="rect">
                  <a:avLst/>
                </a:prstGeom>
                <a:effectLst/>
              </p:spPr>
            </p:pic>
            <p:grpSp>
              <p:nvGrpSpPr>
                <p:cNvPr id="380" name="Group 380"/>
                <p:cNvGrpSpPr/>
                <p:nvPr/>
              </p:nvGrpSpPr>
              <p:grpSpPr>
                <a:xfrm>
                  <a:off x="-21676" y="-66499"/>
                  <a:ext cx="1863017" cy="2735111"/>
                  <a:chOff x="-66498" y="-89802"/>
                  <a:chExt cx="1863015" cy="2735109"/>
                </a:xfrm>
              </p:grpSpPr>
              <p:pic>
                <p:nvPicPr>
                  <p:cNvPr id="372" name=""/>
                  <p:cNvPicPr/>
                  <p:nvPr/>
                </p:nvPicPr>
                <p:blipFill>
                  <a:blip r:embed="rId35">
                    <a:extLst/>
                  </a:blip>
                  <a:stretch>
                    <a:fillRect/>
                  </a:stretch>
                </p:blipFill>
                <p:spPr>
                  <a:xfrm rot="18900000">
                    <a:off x="-176711" y="266075"/>
                    <a:ext cx="1059181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74" name=""/>
                  <p:cNvPicPr/>
                  <p:nvPr/>
                </p:nvPicPr>
                <p:blipFill>
                  <a:blip r:embed="rId36">
                    <a:extLst/>
                  </a:blip>
                  <a:stretch>
                    <a:fillRect/>
                  </a:stretch>
                </p:blipFill>
                <p:spPr>
                  <a:xfrm>
                    <a:off x="642259" y="-53848"/>
                    <a:ext cx="1154259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76" name=""/>
                  <p:cNvPicPr/>
                  <p:nvPr/>
                </p:nvPicPr>
                <p:blipFill>
                  <a:blip r:embed="rId37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350482" y="1232229"/>
                    <a:ext cx="2699156" cy="127001"/>
                  </a:xfrm>
                  <a:prstGeom prst="rect">
                    <a:avLst/>
                  </a:prstGeom>
                  <a:effectLst/>
                </p:spPr>
              </p:pic>
              <p:pic>
                <p:nvPicPr>
                  <p:cNvPr id="378" name=""/>
                  <p:cNvPicPr/>
                  <p:nvPr/>
                </p:nvPicPr>
                <p:blipFill>
                  <a:blip r:embed="rId38">
                    <a:extLst/>
                  </a:blip>
                  <a:stretch>
                    <a:fillRect/>
                  </a:stretch>
                </p:blipFill>
                <p:spPr>
                  <a:xfrm rot="5400000">
                    <a:off x="-1027442" y="1521408"/>
                    <a:ext cx="2054884" cy="127001"/>
                  </a:xfrm>
                  <a:prstGeom prst="rect">
                    <a:avLst/>
                  </a:prstGeom>
                  <a:effectLst/>
                </p:spPr>
              </p:pic>
            </p:grpSp>
            <p:pic>
              <p:nvPicPr>
                <p:cNvPr id="381" name=""/>
                <p:cNvPicPr/>
                <p:nvPr/>
              </p:nvPicPr>
              <p:blipFill>
                <a:blip r:embed="rId39">
                  <a:extLst/>
                </a:blip>
                <a:stretch>
                  <a:fillRect/>
                </a:stretch>
              </p:blipFill>
              <p:spPr>
                <a:xfrm>
                  <a:off x="-63500" y="640595"/>
                  <a:ext cx="877583" cy="127001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83" name=""/>
                <p:cNvPicPr/>
                <p:nvPr/>
              </p:nvPicPr>
              <p:blipFill>
                <a:blip r:embed="rId40">
                  <a:extLst/>
                </a:blip>
                <a:stretch>
                  <a:fillRect/>
                </a:stretch>
              </p:blipFill>
              <p:spPr>
                <a:xfrm rot="5400000">
                  <a:off x="334202" y="289379"/>
                  <a:ext cx="832761" cy="127001"/>
                </a:xfrm>
                <a:prstGeom prst="rect">
                  <a:avLst/>
                </a:prstGeom>
                <a:effectLst/>
              </p:spPr>
            </p:pic>
          </p:grpSp>
        </p:grpSp>
        <p:sp>
          <p:nvSpPr>
            <p:cNvPr id="387" name="Shape 387"/>
            <p:cNvSpPr/>
            <p:nvPr/>
          </p:nvSpPr>
          <p:spPr>
            <a:xfrm>
              <a:off x="0" y="2608647"/>
              <a:ext cx="3326488" cy="780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JavaScript 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4884035" y="1407867"/>
            <a:ext cx="4558191" cy="2172697"/>
            <a:chOff x="-50800" y="-50800"/>
            <a:chExt cx="4558189" cy="2172696"/>
          </a:xfrm>
        </p:grpSpPr>
        <p:grpSp>
          <p:nvGrpSpPr>
            <p:cNvPr id="400" name="Group 400"/>
            <p:cNvGrpSpPr/>
            <p:nvPr/>
          </p:nvGrpSpPr>
          <p:grpSpPr>
            <a:xfrm>
              <a:off x="-50800" y="-50800"/>
              <a:ext cx="2158035" cy="2172697"/>
              <a:chOff x="-50800" y="-50799"/>
              <a:chExt cx="2158034" cy="2172696"/>
            </a:xfrm>
          </p:grpSpPr>
          <p:pic>
            <p:nvPicPr>
              <p:cNvPr id="389" name=""/>
              <p:cNvPicPr/>
              <p:nvPr/>
            </p:nvPicPr>
            <p:blipFill>
              <a:blip r:embed="rId41">
                <a:alphaModFix amt="90000"/>
                <a:extLst/>
              </a:blip>
              <a:stretch>
                <a:fillRect/>
              </a:stretch>
            </p:blipFill>
            <p:spPr>
              <a:xfrm>
                <a:off x="588096" y="235085"/>
                <a:ext cx="880242" cy="1057337"/>
              </a:xfrm>
              <a:prstGeom prst="rect">
                <a:avLst/>
              </a:prstGeom>
              <a:effectLst/>
            </p:spPr>
          </p:pic>
          <p:grpSp>
            <p:nvGrpSpPr>
              <p:cNvPr id="395" name="Group 395"/>
              <p:cNvGrpSpPr/>
              <p:nvPr/>
            </p:nvGrpSpPr>
            <p:grpSpPr>
              <a:xfrm>
                <a:off x="-50800" y="-50800"/>
                <a:ext cx="2158035" cy="2160018"/>
                <a:chOff x="-50800" y="-50799"/>
                <a:chExt cx="2158034" cy="2160017"/>
              </a:xfrm>
            </p:grpSpPr>
            <p:pic>
              <p:nvPicPr>
                <p:cNvPr id="391" name=""/>
                <p:cNvPicPr/>
                <p:nvPr/>
              </p:nvPicPr>
              <p:blipFill>
                <a:blip r:embed="rId42">
                  <a:alphaModFix amt="90000"/>
                  <a:extLst/>
                </a:blip>
                <a:stretch>
                  <a:fillRect/>
                </a:stretch>
              </p:blipFill>
              <p:spPr>
                <a:xfrm>
                  <a:off x="-50800" y="-50800"/>
                  <a:ext cx="2158035" cy="2158034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393" name=""/>
                <p:cNvPicPr/>
                <p:nvPr/>
              </p:nvPicPr>
              <p:blipFill>
                <a:blip r:embed="rId43">
                  <a:extLst/>
                </a:blip>
                <a:stretch>
                  <a:fillRect/>
                </a:stretch>
              </p:blipFill>
              <p:spPr>
                <a:xfrm>
                  <a:off x="125325" y="1982217"/>
                  <a:ext cx="1706667" cy="127001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96" name=""/>
              <p:cNvPicPr/>
              <p:nvPr/>
            </p:nvPicPr>
            <p:blipFill>
              <a:blip r:embed="rId44">
                <a:extLst/>
              </a:blip>
              <a:stretch>
                <a:fillRect/>
              </a:stretch>
            </p:blipFill>
            <p:spPr>
              <a:xfrm rot="17626595">
                <a:off x="78145" y="1519427"/>
                <a:ext cx="1047656" cy="127001"/>
              </a:xfrm>
              <a:prstGeom prst="rect">
                <a:avLst/>
              </a:prstGeom>
              <a:effectLst/>
            </p:spPr>
          </p:pic>
          <p:pic>
            <p:nvPicPr>
              <p:cNvPr id="398" name=""/>
              <p:cNvPicPr/>
              <p:nvPr/>
            </p:nvPicPr>
            <p:blipFill>
              <a:blip r:embed="rId45">
                <a:extLst/>
              </a:blip>
              <a:stretch>
                <a:fillRect/>
              </a:stretch>
            </p:blipFill>
            <p:spPr>
              <a:xfrm rot="14921695">
                <a:off x="918774" y="1536248"/>
                <a:ext cx="1071374" cy="127001"/>
              </a:xfrm>
              <a:prstGeom prst="rect">
                <a:avLst/>
              </a:prstGeom>
              <a:effectLst/>
            </p:spPr>
          </p:pic>
        </p:grpSp>
        <p:sp>
          <p:nvSpPr>
            <p:cNvPr id="401" name="Shape 401"/>
            <p:cNvSpPr/>
            <p:nvPr/>
          </p:nvSpPr>
          <p:spPr>
            <a:xfrm>
              <a:off x="2575403" y="3536"/>
              <a:ext cx="1931987" cy="780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200">
                  <a:solidFill>
                    <a:srgbClr val="FFFFFF"/>
                  </a:solidFill>
                </a:rPr>
                <a:t>Media</a:t>
              </a:r>
            </a:p>
          </p:txBody>
        </p:sp>
      </p:grpSp>
      <p:sp>
        <p:nvSpPr>
          <p:cNvPr id="403" name="Shape 403"/>
          <p:cNvSpPr/>
          <p:nvPr/>
        </p:nvSpPr>
        <p:spPr>
          <a:xfrm>
            <a:off x="2508092" y="381171"/>
            <a:ext cx="9011767" cy="78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Browser builds the document</a:t>
            </a:r>
          </a:p>
        </p:txBody>
      </p:sp>
      <p:sp>
        <p:nvSpPr>
          <p:cNvPr id="404" name="Shape 404"/>
          <p:cNvSpPr/>
          <p:nvPr>
            <p:ph type="sldNum" sz="quarter" idx="2"/>
          </p:nvPr>
        </p:nvSpPr>
        <p:spPr>
          <a:xfrm>
            <a:off x="6297014" y="9194800"/>
            <a:ext cx="409835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0" advTm="0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