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65" r:id="rId5"/>
    <p:sldId id="266" r:id="rId6"/>
    <p:sldId id="267" r:id="rId7"/>
    <p:sldId id="296" r:id="rId8"/>
    <p:sldId id="319" r:id="rId9"/>
    <p:sldId id="318" r:id="rId10"/>
    <p:sldId id="320" r:id="rId11"/>
    <p:sldId id="272" r:id="rId12"/>
    <p:sldId id="275" r:id="rId13"/>
    <p:sldId id="321" r:id="rId14"/>
    <p:sldId id="322" r:id="rId15"/>
    <p:sldId id="323" r:id="rId16"/>
    <p:sldId id="324" r:id="rId17"/>
    <p:sldId id="273" r:id="rId18"/>
    <p:sldId id="277" r:id="rId19"/>
    <p:sldId id="326" r:id="rId20"/>
    <p:sldId id="327" r:id="rId21"/>
    <p:sldId id="328" r:id="rId22"/>
    <p:sldId id="332" r:id="rId23"/>
    <p:sldId id="274" r:id="rId24"/>
    <p:sldId id="329" r:id="rId25"/>
    <p:sldId id="330" r:id="rId26"/>
    <p:sldId id="331" r:id="rId27"/>
    <p:sldId id="271" r:id="rId28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F6FED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30"/>
      </p:cViewPr>
      <p:guideLst>
        <p:guide orient="horz" pos="22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3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A19AE-BC5F-4353-A8D6-D3A0FE3B6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65F8-837A-4755-B189-9640B705C4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tags" Target="../tags/tag21.xml"/><Relationship Id="rId2" Type="http://schemas.openxmlformats.org/officeDocument/2006/relationships/image" Target="../media/image2.png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tags" Target="../tags/tag25.xml"/><Relationship Id="rId5" Type="http://schemas.openxmlformats.org/officeDocument/2006/relationships/image" Target="../media/image22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2.png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tags" Target="../tags/tag28.xml"/><Relationship Id="rId3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tags" Target="../tags/tag31.xml"/><Relationship Id="rId2" Type="http://schemas.openxmlformats.org/officeDocument/2006/relationships/image" Target="../media/image2.png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www.cnblogs.com/Worssmagee1002/p/5865977.html&#13;" TargetMode="External"/><Relationship Id="rId6" Type="http://schemas.openxmlformats.org/officeDocument/2006/relationships/hyperlink" Target="https://www.mysql.com/" TargetMode="External"/><Relationship Id="rId5" Type="http://schemas.openxmlformats.org/officeDocument/2006/relationships/hyperlink" Target="https://mvnrepository.com/" TargetMode="External"/><Relationship Id="rId4" Type="http://schemas.openxmlformats.org/officeDocument/2006/relationships/hyperlink" Target="http:// maven.apache. org&#13;" TargetMode="External"/><Relationship Id="rId3" Type="http://schemas.openxmlformats.org/officeDocument/2006/relationships/hyperlink" Target="https://www.cnblogs.com/022414ls/p/16418740.html&#13;" TargetMode="External"/><Relationship Id="rId2" Type="http://schemas.openxmlformats.org/officeDocument/2006/relationships/hyperlink" Target="https://tomcat.apache.org/&#13;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2.png"/><Relationship Id="rId6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tags" Target="../tags/tag11.xml"/><Relationship Id="rId4" Type="http://schemas.openxmlformats.org/officeDocument/2006/relationships/image" Target="../media/image8.png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.xml"/><Relationship Id="rId7" Type="http://schemas.openxmlformats.org/officeDocument/2006/relationships/image" Target="../media/image2.png"/><Relationship Id="rId6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tags" Target="../tags/tag14.xml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2299777"/>
            <a:ext cx="5041402" cy="504140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477289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48350" y="2800098"/>
            <a:ext cx="363485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永和讲义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4750" y="2058278"/>
            <a:ext cx="22655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2015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班</a:t>
            </a:r>
            <a:endParaRPr lang="zh-CN" altLang="en-US" sz="3200" dirty="0" smtClean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757741" y="-247650"/>
            <a:ext cx="2642654" cy="2101833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201270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91116" y="4252961"/>
            <a:ext cx="32839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：邓冬勤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5520" y="640080"/>
            <a:ext cx="3076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69635" y="1100455"/>
            <a:ext cx="1458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profile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47976" y="2389471"/>
            <a:ext cx="1710464" cy="1571403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18"/>
          <p:cNvSpPr>
            <a:spLocks noEditPoints="1" noChangeArrowheads="1"/>
          </p:cNvSpPr>
          <p:nvPr/>
        </p:nvSpPr>
        <p:spPr bwMode="auto">
          <a:xfrm>
            <a:off x="2195611" y="2670035"/>
            <a:ext cx="829296" cy="1010274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46"/>
              <a:gd name="T154" fmla="*/ 0 h 300"/>
              <a:gd name="T155" fmla="*/ 246 w 246"/>
              <a:gd name="T156" fmla="*/ 300 h 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82305" tIns="41153" rIns="82305" bIns="41153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5536" y="2389471"/>
            <a:ext cx="1710464" cy="15714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1162" y="2389471"/>
            <a:ext cx="1710464" cy="1571403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77523" y="2389471"/>
            <a:ext cx="1710464" cy="157140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34"/>
          <p:cNvGrpSpPr/>
          <p:nvPr/>
        </p:nvGrpSpPr>
        <p:grpSpPr>
          <a:xfrm>
            <a:off x="4823700" y="2712099"/>
            <a:ext cx="837782" cy="958678"/>
            <a:chOff x="3526798" y="4057329"/>
            <a:chExt cx="284519" cy="359394"/>
          </a:xfrm>
          <a:solidFill>
            <a:srgbClr val="FFD200"/>
          </a:solidFill>
        </p:grpSpPr>
        <p:sp>
          <p:nvSpPr>
            <p:cNvPr id="12" name="Freeform 107"/>
            <p:cNvSpPr/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13" name="Freeform 108"/>
            <p:cNvSpPr/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14" name="Freeform 109"/>
            <p:cNvSpPr/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</p:grp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324613" y="2674380"/>
            <a:ext cx="547207" cy="969434"/>
          </a:xfrm>
          <a:custGeom>
            <a:avLst/>
            <a:gdLst>
              <a:gd name="T0" fmla="*/ 1428 w 1428"/>
              <a:gd name="T1" fmla="*/ 546 h 2532"/>
              <a:gd name="T2" fmla="*/ 1194 w 1428"/>
              <a:gd name="T3" fmla="*/ 0 h 2532"/>
              <a:gd name="T4" fmla="*/ 0 w 1428"/>
              <a:gd name="T5" fmla="*/ 563 h 2532"/>
              <a:gd name="T6" fmla="*/ 404 w 1428"/>
              <a:gd name="T7" fmla="*/ 2332 h 2532"/>
              <a:gd name="T8" fmla="*/ 988 w 1428"/>
              <a:gd name="T9" fmla="*/ 2532 h 2532"/>
              <a:gd name="T10" fmla="*/ 1265 w 1428"/>
              <a:gd name="T11" fmla="*/ 2532 h 2532"/>
              <a:gd name="T12" fmla="*/ 1428 w 1428"/>
              <a:gd name="T13" fmla="*/ 2332 h 2532"/>
              <a:gd name="T14" fmla="*/ 173 w 1428"/>
              <a:gd name="T15" fmla="*/ 660 h 2532"/>
              <a:gd name="T16" fmla="*/ 644 w 1428"/>
              <a:gd name="T17" fmla="*/ 533 h 2532"/>
              <a:gd name="T18" fmla="*/ 173 w 1428"/>
              <a:gd name="T19" fmla="*/ 660 h 2532"/>
              <a:gd name="T20" fmla="*/ 644 w 1428"/>
              <a:gd name="T21" fmla="*/ 617 h 2532"/>
              <a:gd name="T22" fmla="*/ 173 w 1428"/>
              <a:gd name="T23" fmla="*/ 894 h 2532"/>
              <a:gd name="T24" fmla="*/ 417 w 1428"/>
              <a:gd name="T25" fmla="*/ 2258 h 2532"/>
              <a:gd name="T26" fmla="*/ 301 w 1428"/>
              <a:gd name="T27" fmla="*/ 1680 h 2532"/>
              <a:gd name="T28" fmla="*/ 1143 w 1428"/>
              <a:gd name="T29" fmla="*/ 1393 h 2532"/>
              <a:gd name="T30" fmla="*/ 191 w 1428"/>
              <a:gd name="T31" fmla="*/ 1957 h 2532"/>
              <a:gd name="T32" fmla="*/ 988 w 1428"/>
              <a:gd name="T33" fmla="*/ 2182 h 2532"/>
              <a:gd name="T34" fmla="*/ 417 w 1428"/>
              <a:gd name="T35" fmla="*/ 2258 h 2532"/>
              <a:gd name="T36" fmla="*/ 988 w 1428"/>
              <a:gd name="T37" fmla="*/ 2032 h 2532"/>
              <a:gd name="T38" fmla="*/ 972 w 1428"/>
              <a:gd name="T39" fmla="*/ 2107 h 2532"/>
              <a:gd name="T40" fmla="*/ 297 w 1428"/>
              <a:gd name="T41" fmla="*/ 2032 h 2532"/>
              <a:gd name="T42" fmla="*/ 1265 w 1428"/>
              <a:gd name="T43" fmla="*/ 2258 h 2532"/>
              <a:gd name="T44" fmla="*/ 1353 w 1428"/>
              <a:gd name="T45" fmla="*/ 2182 h 2532"/>
              <a:gd name="T46" fmla="*/ 1353 w 1428"/>
              <a:gd name="T47" fmla="*/ 2107 h 2532"/>
              <a:gd name="T48" fmla="*/ 1265 w 1428"/>
              <a:gd name="T49" fmla="*/ 2032 h 2532"/>
              <a:gd name="T50" fmla="*/ 1353 w 1428"/>
              <a:gd name="T51" fmla="*/ 2107 h 2532"/>
              <a:gd name="T52" fmla="*/ 276 w 1428"/>
              <a:gd name="T53" fmla="*/ 1955 h 2532"/>
              <a:gd name="T54" fmla="*/ 295 w 1428"/>
              <a:gd name="T55" fmla="*/ 1880 h 2532"/>
              <a:gd name="T56" fmla="*/ 1353 w 1428"/>
              <a:gd name="T57" fmla="*/ 1955 h 2532"/>
              <a:gd name="T58" fmla="*/ 390 w 1428"/>
              <a:gd name="T59" fmla="*/ 1805 h 2532"/>
              <a:gd name="T60" fmla="*/ 1194 w 1428"/>
              <a:gd name="T61" fmla="*/ 1409 h 2532"/>
              <a:gd name="T62" fmla="*/ 1353 w 1428"/>
              <a:gd name="T63" fmla="*/ 621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8" h="2532">
                <a:moveTo>
                  <a:pt x="1428" y="1941"/>
                </a:moveTo>
                <a:lnTo>
                  <a:pt x="1428" y="546"/>
                </a:lnTo>
                <a:lnTo>
                  <a:pt x="1194" y="546"/>
                </a:lnTo>
                <a:lnTo>
                  <a:pt x="1194" y="0"/>
                </a:lnTo>
                <a:lnTo>
                  <a:pt x="73" y="478"/>
                </a:lnTo>
                <a:cubicBezTo>
                  <a:pt x="24" y="504"/>
                  <a:pt x="0" y="534"/>
                  <a:pt x="0" y="563"/>
                </a:cubicBezTo>
                <a:lnTo>
                  <a:pt x="0" y="1875"/>
                </a:lnTo>
                <a:cubicBezTo>
                  <a:pt x="0" y="2135"/>
                  <a:pt x="159" y="2332"/>
                  <a:pt x="404" y="2332"/>
                </a:cubicBezTo>
                <a:lnTo>
                  <a:pt x="988" y="2332"/>
                </a:lnTo>
                <a:lnTo>
                  <a:pt x="988" y="2532"/>
                </a:lnTo>
                <a:lnTo>
                  <a:pt x="1130" y="2369"/>
                </a:lnTo>
                <a:lnTo>
                  <a:pt x="1265" y="2532"/>
                </a:lnTo>
                <a:lnTo>
                  <a:pt x="1265" y="2332"/>
                </a:lnTo>
                <a:lnTo>
                  <a:pt x="1428" y="2332"/>
                </a:lnTo>
                <a:lnTo>
                  <a:pt x="1428" y="1941"/>
                </a:lnTo>
                <a:close/>
                <a:moveTo>
                  <a:pt x="173" y="660"/>
                </a:moveTo>
                <a:lnTo>
                  <a:pt x="644" y="458"/>
                </a:lnTo>
                <a:lnTo>
                  <a:pt x="644" y="533"/>
                </a:lnTo>
                <a:lnTo>
                  <a:pt x="173" y="735"/>
                </a:lnTo>
                <a:lnTo>
                  <a:pt x="173" y="660"/>
                </a:lnTo>
                <a:close/>
                <a:moveTo>
                  <a:pt x="173" y="819"/>
                </a:moveTo>
                <a:lnTo>
                  <a:pt x="644" y="617"/>
                </a:lnTo>
                <a:lnTo>
                  <a:pt x="644" y="692"/>
                </a:lnTo>
                <a:lnTo>
                  <a:pt x="173" y="894"/>
                </a:lnTo>
                <a:lnTo>
                  <a:pt x="173" y="819"/>
                </a:lnTo>
                <a:close/>
                <a:moveTo>
                  <a:pt x="417" y="2258"/>
                </a:moveTo>
                <a:cubicBezTo>
                  <a:pt x="251" y="2258"/>
                  <a:pt x="116" y="2123"/>
                  <a:pt x="116" y="1957"/>
                </a:cubicBezTo>
                <a:cubicBezTo>
                  <a:pt x="116" y="1835"/>
                  <a:pt x="189" y="1727"/>
                  <a:pt x="301" y="1680"/>
                </a:cubicBezTo>
                <a:cubicBezTo>
                  <a:pt x="332" y="1667"/>
                  <a:pt x="1136" y="1314"/>
                  <a:pt x="1143" y="1311"/>
                </a:cubicBezTo>
                <a:lnTo>
                  <a:pt x="1143" y="1393"/>
                </a:lnTo>
                <a:cubicBezTo>
                  <a:pt x="1143" y="1393"/>
                  <a:pt x="361" y="1736"/>
                  <a:pt x="330" y="1749"/>
                </a:cubicBezTo>
                <a:cubicBezTo>
                  <a:pt x="246" y="1784"/>
                  <a:pt x="191" y="1866"/>
                  <a:pt x="191" y="1957"/>
                </a:cubicBezTo>
                <a:cubicBezTo>
                  <a:pt x="191" y="2081"/>
                  <a:pt x="292" y="2182"/>
                  <a:pt x="417" y="2182"/>
                </a:cubicBezTo>
                <a:lnTo>
                  <a:pt x="988" y="2182"/>
                </a:lnTo>
                <a:lnTo>
                  <a:pt x="988" y="2258"/>
                </a:lnTo>
                <a:lnTo>
                  <a:pt x="417" y="2258"/>
                </a:lnTo>
                <a:close/>
                <a:moveTo>
                  <a:pt x="297" y="2032"/>
                </a:moveTo>
                <a:lnTo>
                  <a:pt x="988" y="2032"/>
                </a:lnTo>
                <a:lnTo>
                  <a:pt x="988" y="2107"/>
                </a:lnTo>
                <a:lnTo>
                  <a:pt x="972" y="2107"/>
                </a:lnTo>
                <a:lnTo>
                  <a:pt x="428" y="2107"/>
                </a:lnTo>
                <a:cubicBezTo>
                  <a:pt x="372" y="2107"/>
                  <a:pt x="323" y="2077"/>
                  <a:pt x="297" y="2032"/>
                </a:cubicBezTo>
                <a:close/>
                <a:moveTo>
                  <a:pt x="1353" y="2258"/>
                </a:moveTo>
                <a:lnTo>
                  <a:pt x="1265" y="2258"/>
                </a:lnTo>
                <a:lnTo>
                  <a:pt x="1265" y="2182"/>
                </a:lnTo>
                <a:lnTo>
                  <a:pt x="1353" y="2182"/>
                </a:lnTo>
                <a:lnTo>
                  <a:pt x="1353" y="2258"/>
                </a:lnTo>
                <a:close/>
                <a:moveTo>
                  <a:pt x="1353" y="2107"/>
                </a:moveTo>
                <a:lnTo>
                  <a:pt x="1265" y="2107"/>
                </a:lnTo>
                <a:lnTo>
                  <a:pt x="1265" y="2032"/>
                </a:lnTo>
                <a:lnTo>
                  <a:pt x="1353" y="2032"/>
                </a:lnTo>
                <a:lnTo>
                  <a:pt x="1353" y="2107"/>
                </a:lnTo>
                <a:close/>
                <a:moveTo>
                  <a:pt x="1353" y="1955"/>
                </a:moveTo>
                <a:lnTo>
                  <a:pt x="276" y="1955"/>
                </a:lnTo>
                <a:cubicBezTo>
                  <a:pt x="276" y="1955"/>
                  <a:pt x="276" y="1955"/>
                  <a:pt x="276" y="1954"/>
                </a:cubicBezTo>
                <a:cubicBezTo>
                  <a:pt x="276" y="1927"/>
                  <a:pt x="283" y="1902"/>
                  <a:pt x="295" y="1880"/>
                </a:cubicBezTo>
                <a:lnTo>
                  <a:pt x="1353" y="1880"/>
                </a:lnTo>
                <a:lnTo>
                  <a:pt x="1353" y="1955"/>
                </a:lnTo>
                <a:close/>
                <a:moveTo>
                  <a:pt x="1353" y="1805"/>
                </a:moveTo>
                <a:lnTo>
                  <a:pt x="390" y="1805"/>
                </a:lnTo>
                <a:lnTo>
                  <a:pt x="1152" y="1471"/>
                </a:lnTo>
                <a:cubicBezTo>
                  <a:pt x="1177" y="1460"/>
                  <a:pt x="1194" y="1435"/>
                  <a:pt x="1194" y="1409"/>
                </a:cubicBezTo>
                <a:lnTo>
                  <a:pt x="1194" y="621"/>
                </a:lnTo>
                <a:lnTo>
                  <a:pt x="1353" y="621"/>
                </a:lnTo>
                <a:lnTo>
                  <a:pt x="1353" y="18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565716" y="2761202"/>
            <a:ext cx="968694" cy="795866"/>
          </a:xfrm>
          <a:custGeom>
            <a:avLst/>
            <a:gdLst>
              <a:gd name="T0" fmla="*/ 2147483646 w 244"/>
              <a:gd name="T1" fmla="*/ 2147483646 h 200"/>
              <a:gd name="T2" fmla="*/ 2147483646 w 244"/>
              <a:gd name="T3" fmla="*/ 2147483646 h 200"/>
              <a:gd name="T4" fmla="*/ 2147483646 w 244"/>
              <a:gd name="T5" fmla="*/ 2147483646 h 200"/>
              <a:gd name="T6" fmla="*/ 2147483646 w 244"/>
              <a:gd name="T7" fmla="*/ 2147483646 h 200"/>
              <a:gd name="T8" fmla="*/ 2147483646 w 244"/>
              <a:gd name="T9" fmla="*/ 2147483646 h 200"/>
              <a:gd name="T10" fmla="*/ 2147483646 w 244"/>
              <a:gd name="T11" fmla="*/ 2147483646 h 200"/>
              <a:gd name="T12" fmla="*/ 2147483646 w 244"/>
              <a:gd name="T13" fmla="*/ 2147483646 h 200"/>
              <a:gd name="T14" fmla="*/ 2147483646 w 244"/>
              <a:gd name="T15" fmla="*/ 2147483646 h 200"/>
              <a:gd name="T16" fmla="*/ 2147483646 w 244"/>
              <a:gd name="T17" fmla="*/ 2147483646 h 200"/>
              <a:gd name="T18" fmla="*/ 2147483646 w 244"/>
              <a:gd name="T19" fmla="*/ 2147483646 h 200"/>
              <a:gd name="T20" fmla="*/ 2147483646 w 244"/>
              <a:gd name="T21" fmla="*/ 2147483646 h 200"/>
              <a:gd name="T22" fmla="*/ 2147483646 w 244"/>
              <a:gd name="T23" fmla="*/ 2147483646 h 200"/>
              <a:gd name="T24" fmla="*/ 2147483646 w 244"/>
              <a:gd name="T25" fmla="*/ 2147483646 h 200"/>
              <a:gd name="T26" fmla="*/ 2147483646 w 244"/>
              <a:gd name="T27" fmla="*/ 2147483646 h 200"/>
              <a:gd name="T28" fmla="*/ 2147483646 w 244"/>
              <a:gd name="T29" fmla="*/ 2147483646 h 200"/>
              <a:gd name="T30" fmla="*/ 2147483646 w 244"/>
              <a:gd name="T31" fmla="*/ 2147483646 h 200"/>
              <a:gd name="T32" fmla="*/ 2147483646 w 244"/>
              <a:gd name="T33" fmla="*/ 2147483646 h 200"/>
              <a:gd name="T34" fmla="*/ 2147483646 w 244"/>
              <a:gd name="T35" fmla="*/ 2147483646 h 200"/>
              <a:gd name="T36" fmla="*/ 2147483646 w 244"/>
              <a:gd name="T37" fmla="*/ 2147483646 h 200"/>
              <a:gd name="T38" fmla="*/ 2147483646 w 244"/>
              <a:gd name="T39" fmla="*/ 2147483646 h 200"/>
              <a:gd name="T40" fmla="*/ 2147483646 w 244"/>
              <a:gd name="T41" fmla="*/ 2147483646 h 200"/>
              <a:gd name="T42" fmla="*/ 2147483646 w 244"/>
              <a:gd name="T43" fmla="*/ 2147483646 h 200"/>
              <a:gd name="T44" fmla="*/ 2147483646 w 244"/>
              <a:gd name="T45" fmla="*/ 2147483646 h 200"/>
              <a:gd name="T46" fmla="*/ 2147483646 w 244"/>
              <a:gd name="T47" fmla="*/ 2147483646 h 200"/>
              <a:gd name="T48" fmla="*/ 2147483646 w 244"/>
              <a:gd name="T49" fmla="*/ 2147483646 h 200"/>
              <a:gd name="T50" fmla="*/ 2147483646 w 244"/>
              <a:gd name="T51" fmla="*/ 2147483646 h 200"/>
              <a:gd name="T52" fmla="*/ 2147483646 w 244"/>
              <a:gd name="T53" fmla="*/ 2147483646 h 200"/>
              <a:gd name="T54" fmla="*/ 2147483646 w 244"/>
              <a:gd name="T55" fmla="*/ 2147483646 h 200"/>
              <a:gd name="T56" fmla="*/ 2147483646 w 244"/>
              <a:gd name="T57" fmla="*/ 2147483646 h 200"/>
              <a:gd name="T58" fmla="*/ 2147483646 w 244"/>
              <a:gd name="T59" fmla="*/ 2147483646 h 200"/>
              <a:gd name="T60" fmla="*/ 2147483646 w 244"/>
              <a:gd name="T61" fmla="*/ 2147483646 h 200"/>
              <a:gd name="T62" fmla="*/ 0 w 244"/>
              <a:gd name="T63" fmla="*/ 2147483646 h 200"/>
              <a:gd name="T64" fmla="*/ 0 w 244"/>
              <a:gd name="T65" fmla="*/ 2147483646 h 200"/>
              <a:gd name="T66" fmla="*/ 2147483646 w 244"/>
              <a:gd name="T67" fmla="*/ 2147483646 h 200"/>
              <a:gd name="T68" fmla="*/ 2147483646 w 244"/>
              <a:gd name="T69" fmla="*/ 0 h 200"/>
              <a:gd name="T70" fmla="*/ 2147483646 w 244"/>
              <a:gd name="T71" fmla="*/ 2147483646 h 200"/>
              <a:gd name="T72" fmla="*/ 2147483646 w 244"/>
              <a:gd name="T73" fmla="*/ 2147483646 h 200"/>
              <a:gd name="T74" fmla="*/ 2147483646 w 244"/>
              <a:gd name="T75" fmla="*/ 2147483646 h 200"/>
              <a:gd name="T76" fmla="*/ 2147483646 w 244"/>
              <a:gd name="T77" fmla="*/ 0 h 200"/>
              <a:gd name="T78" fmla="*/ 2147483646 w 244"/>
              <a:gd name="T79" fmla="*/ 2147483646 h 200"/>
              <a:gd name="T80" fmla="*/ 2147483646 w 244"/>
              <a:gd name="T81" fmla="*/ 2147483646 h 200"/>
              <a:gd name="T82" fmla="*/ 2147483646 w 244"/>
              <a:gd name="T83" fmla="*/ 2147483646 h 200"/>
              <a:gd name="T84" fmla="*/ 2147483646 w 244"/>
              <a:gd name="T85" fmla="*/ 2147483646 h 200"/>
              <a:gd name="T86" fmla="*/ 2147483646 w 244"/>
              <a:gd name="T87" fmla="*/ 2147483646 h 200"/>
              <a:gd name="T88" fmla="*/ 2147483646 w 244"/>
              <a:gd name="T89" fmla="*/ 2147483646 h 200"/>
              <a:gd name="T90" fmla="*/ 2147483646 w 244"/>
              <a:gd name="T91" fmla="*/ 2147483646 h 200"/>
              <a:gd name="T92" fmla="*/ 2147483646 w 244"/>
              <a:gd name="T93" fmla="*/ 2147483646 h 200"/>
              <a:gd name="T94" fmla="*/ 2147483646 w 244"/>
              <a:gd name="T95" fmla="*/ 2147483646 h 200"/>
              <a:gd name="T96" fmla="*/ 2147483646 w 244"/>
              <a:gd name="T97" fmla="*/ 2147483646 h 200"/>
              <a:gd name="T98" fmla="*/ 2147483646 w 244"/>
              <a:gd name="T99" fmla="*/ 2147483646 h 200"/>
              <a:gd name="T100" fmla="*/ 2147483646 w 244"/>
              <a:gd name="T101" fmla="*/ 2147483646 h 200"/>
              <a:gd name="T102" fmla="*/ 2147483646 w 244"/>
              <a:gd name="T103" fmla="*/ 2147483646 h 200"/>
              <a:gd name="T104" fmla="*/ 2147483646 w 244"/>
              <a:gd name="T105" fmla="*/ 2147483646 h 200"/>
              <a:gd name="T106" fmla="*/ 2147483646 w 244"/>
              <a:gd name="T107" fmla="*/ 2147483646 h 200"/>
              <a:gd name="T108" fmla="*/ 2147483646 w 244"/>
              <a:gd name="T109" fmla="*/ 2147483646 h 200"/>
              <a:gd name="T110" fmla="*/ 2147483646 w 244"/>
              <a:gd name="T111" fmla="*/ 2147483646 h 200"/>
              <a:gd name="T112" fmla="*/ 2147483646 w 244"/>
              <a:gd name="T113" fmla="*/ 2147483646 h 200"/>
              <a:gd name="T114" fmla="*/ 2147483646 w 244"/>
              <a:gd name="T115" fmla="*/ 2147483646 h 200"/>
              <a:gd name="T116" fmla="*/ 2147483646 w 244"/>
              <a:gd name="T117" fmla="*/ 2147483646 h 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44" h="200">
                <a:moveTo>
                  <a:pt x="221" y="66"/>
                </a:moveTo>
                <a:cubicBezTo>
                  <a:pt x="214" y="66"/>
                  <a:pt x="207" y="72"/>
                  <a:pt x="207" y="80"/>
                </a:cubicBezTo>
                <a:cubicBezTo>
                  <a:pt x="207" y="87"/>
                  <a:pt x="214" y="93"/>
                  <a:pt x="221" y="93"/>
                </a:cubicBezTo>
                <a:cubicBezTo>
                  <a:pt x="229" y="93"/>
                  <a:pt x="235" y="87"/>
                  <a:pt x="235" y="80"/>
                </a:cubicBezTo>
                <a:cubicBezTo>
                  <a:pt x="235" y="72"/>
                  <a:pt x="229" y="66"/>
                  <a:pt x="221" y="66"/>
                </a:cubicBezTo>
                <a:close/>
                <a:moveTo>
                  <a:pt x="23" y="66"/>
                </a:moveTo>
                <a:cubicBezTo>
                  <a:pt x="15" y="66"/>
                  <a:pt x="9" y="72"/>
                  <a:pt x="9" y="80"/>
                </a:cubicBezTo>
                <a:cubicBezTo>
                  <a:pt x="9" y="87"/>
                  <a:pt x="15" y="93"/>
                  <a:pt x="23" y="93"/>
                </a:cubicBezTo>
                <a:cubicBezTo>
                  <a:pt x="31" y="93"/>
                  <a:pt x="37" y="87"/>
                  <a:pt x="37" y="80"/>
                </a:cubicBezTo>
                <a:cubicBezTo>
                  <a:pt x="37" y="72"/>
                  <a:pt x="31" y="66"/>
                  <a:pt x="23" y="66"/>
                </a:cubicBezTo>
                <a:close/>
                <a:moveTo>
                  <a:pt x="180" y="41"/>
                </a:moveTo>
                <a:cubicBezTo>
                  <a:pt x="169" y="41"/>
                  <a:pt x="160" y="50"/>
                  <a:pt x="160" y="61"/>
                </a:cubicBezTo>
                <a:cubicBezTo>
                  <a:pt x="160" y="73"/>
                  <a:pt x="169" y="82"/>
                  <a:pt x="180" y="82"/>
                </a:cubicBezTo>
                <a:cubicBezTo>
                  <a:pt x="191" y="82"/>
                  <a:pt x="201" y="73"/>
                  <a:pt x="201" y="61"/>
                </a:cubicBezTo>
                <a:cubicBezTo>
                  <a:pt x="201" y="50"/>
                  <a:pt x="191" y="41"/>
                  <a:pt x="180" y="41"/>
                </a:cubicBezTo>
                <a:close/>
                <a:moveTo>
                  <a:pt x="244" y="166"/>
                </a:moveTo>
                <a:cubicBezTo>
                  <a:pt x="220" y="166"/>
                  <a:pt x="220" y="166"/>
                  <a:pt x="220" y="166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15"/>
                  <a:pt x="218" y="108"/>
                  <a:pt x="215" y="102"/>
                </a:cubicBezTo>
                <a:cubicBezTo>
                  <a:pt x="217" y="102"/>
                  <a:pt x="219" y="101"/>
                  <a:pt x="221" y="101"/>
                </a:cubicBezTo>
                <a:cubicBezTo>
                  <a:pt x="234" y="101"/>
                  <a:pt x="244" y="111"/>
                  <a:pt x="244" y="124"/>
                </a:cubicBezTo>
                <a:lnTo>
                  <a:pt x="244" y="166"/>
                </a:lnTo>
                <a:close/>
                <a:moveTo>
                  <a:pt x="64" y="41"/>
                </a:moveTo>
                <a:cubicBezTo>
                  <a:pt x="53" y="41"/>
                  <a:pt x="43" y="50"/>
                  <a:pt x="43" y="61"/>
                </a:cubicBezTo>
                <a:cubicBezTo>
                  <a:pt x="43" y="73"/>
                  <a:pt x="53" y="82"/>
                  <a:pt x="64" y="82"/>
                </a:cubicBezTo>
                <a:cubicBezTo>
                  <a:pt x="75" y="82"/>
                  <a:pt x="84" y="73"/>
                  <a:pt x="84" y="61"/>
                </a:cubicBezTo>
                <a:cubicBezTo>
                  <a:pt x="84" y="50"/>
                  <a:pt x="75" y="41"/>
                  <a:pt x="64" y="41"/>
                </a:cubicBezTo>
                <a:close/>
                <a:moveTo>
                  <a:pt x="23" y="101"/>
                </a:moveTo>
                <a:cubicBezTo>
                  <a:pt x="25" y="101"/>
                  <a:pt x="27" y="102"/>
                  <a:pt x="29" y="102"/>
                </a:cubicBezTo>
                <a:cubicBezTo>
                  <a:pt x="26" y="108"/>
                  <a:pt x="24" y="115"/>
                  <a:pt x="24" y="123"/>
                </a:cubicBezTo>
                <a:cubicBezTo>
                  <a:pt x="24" y="166"/>
                  <a:pt x="24" y="166"/>
                  <a:pt x="24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1"/>
                  <a:pt x="11" y="101"/>
                  <a:pt x="23" y="101"/>
                </a:cubicBezTo>
                <a:close/>
                <a:moveTo>
                  <a:pt x="122" y="0"/>
                </a:moveTo>
                <a:cubicBezTo>
                  <a:pt x="105" y="0"/>
                  <a:pt x="92" y="13"/>
                  <a:pt x="92" y="30"/>
                </a:cubicBezTo>
                <a:cubicBezTo>
                  <a:pt x="92" y="47"/>
                  <a:pt x="105" y="60"/>
                  <a:pt x="122" y="60"/>
                </a:cubicBezTo>
                <a:cubicBezTo>
                  <a:pt x="139" y="60"/>
                  <a:pt x="152" y="47"/>
                  <a:pt x="152" y="30"/>
                </a:cubicBezTo>
                <a:cubicBezTo>
                  <a:pt x="152" y="13"/>
                  <a:pt x="139" y="0"/>
                  <a:pt x="122" y="0"/>
                </a:cubicBezTo>
                <a:close/>
                <a:moveTo>
                  <a:pt x="213" y="182"/>
                </a:moveTo>
                <a:cubicBezTo>
                  <a:pt x="177" y="182"/>
                  <a:pt x="177" y="182"/>
                  <a:pt x="177" y="182"/>
                </a:cubicBezTo>
                <a:cubicBezTo>
                  <a:pt x="177" y="116"/>
                  <a:pt x="177" y="116"/>
                  <a:pt x="177" y="116"/>
                </a:cubicBezTo>
                <a:cubicBezTo>
                  <a:pt x="177" y="107"/>
                  <a:pt x="175" y="99"/>
                  <a:pt x="171" y="91"/>
                </a:cubicBezTo>
                <a:cubicBezTo>
                  <a:pt x="174" y="90"/>
                  <a:pt x="177" y="90"/>
                  <a:pt x="180" y="90"/>
                </a:cubicBezTo>
                <a:cubicBezTo>
                  <a:pt x="198" y="90"/>
                  <a:pt x="213" y="104"/>
                  <a:pt x="213" y="123"/>
                </a:cubicBezTo>
                <a:lnTo>
                  <a:pt x="213" y="182"/>
                </a:lnTo>
                <a:close/>
                <a:moveTo>
                  <a:pt x="67" y="116"/>
                </a:moveTo>
                <a:cubicBezTo>
                  <a:pt x="67" y="182"/>
                  <a:pt x="67" y="182"/>
                  <a:pt x="67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04"/>
                  <a:pt x="46" y="90"/>
                  <a:pt x="64" y="90"/>
                </a:cubicBezTo>
                <a:cubicBezTo>
                  <a:pt x="67" y="90"/>
                  <a:pt x="70" y="90"/>
                  <a:pt x="73" y="91"/>
                </a:cubicBezTo>
                <a:cubicBezTo>
                  <a:pt x="69" y="99"/>
                  <a:pt x="67" y="107"/>
                  <a:pt x="67" y="116"/>
                </a:cubicBezTo>
                <a:close/>
                <a:moveTo>
                  <a:pt x="74" y="200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0" y="116"/>
                  <a:pt x="170" y="116"/>
                  <a:pt x="170" y="116"/>
                </a:cubicBezTo>
                <a:cubicBezTo>
                  <a:pt x="170" y="90"/>
                  <a:pt x="148" y="69"/>
                  <a:pt x="122" y="69"/>
                </a:cubicBezTo>
                <a:cubicBezTo>
                  <a:pt x="96" y="69"/>
                  <a:pt x="74" y="90"/>
                  <a:pt x="74" y="116"/>
                </a:cubicBezTo>
                <a:lnTo>
                  <a:pt x="74" y="200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5830" y="4174490"/>
            <a:ext cx="1080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27168" y="4847969"/>
            <a:ext cx="251066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web.xml主要用来配置Filter，Listener，Servlet等.一个web工程可以没有web.xml文件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1600" y="4229735"/>
            <a:ext cx="3413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52433" y="5001639"/>
            <a:ext cx="25106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全局配置文件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6541463" y="4238648"/>
            <a:ext cx="2699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springmvc-config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41841" y="4943479"/>
            <a:ext cx="25106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springMVC</a:t>
            </a:r>
            <a:r>
              <a:rPr lang="zh-CN" altLang="en-US" dirty="0"/>
              <a:t>配置文件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371709" y="4174773"/>
            <a:ext cx="26996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33632" y="491579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here to add words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3" grpId="0"/>
      <p:bldP spid="24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20700000">
            <a:off x="10068891" y="-379095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1960" y="236855"/>
            <a:ext cx="2606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web.xml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539750"/>
            <a:ext cx="4559300" cy="1289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960" y="906780"/>
            <a:ext cx="52120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web容器的加载顺序ServletContext -&gt; context-param -&gt; listener -&gt; filter -&gt; servlet，并且这些元素可以配置在文件中的任意位置。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" y="2028825"/>
            <a:ext cx="5975350" cy="2787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665" y="3590925"/>
            <a:ext cx="6246495" cy="2869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4340000">
            <a:off x="-188379" y="4921885"/>
            <a:ext cx="2642654" cy="210183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1565" y="269240"/>
            <a:ext cx="5753100" cy="2863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 rot="16440000">
            <a:off x="-496354" y="438277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1960" y="204470"/>
            <a:ext cx="4677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applicationContext.xml</a:t>
            </a:r>
            <a:endParaRPr lang="en-US" altLang="zh-CN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41960" y="745490"/>
            <a:ext cx="57296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Bean是Spring管理的基本单位，在基于Spring的Java EE应用中，所有的组件都被当成Bean处理，包括数据源、hibernate的SessionFactory、事务管理器等。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1865630"/>
            <a:ext cx="8148320" cy="126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270" y="4977765"/>
            <a:ext cx="5377815" cy="146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200" y="3213735"/>
            <a:ext cx="5894705" cy="16833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9920000">
            <a:off x="10068891" y="-379095"/>
            <a:ext cx="2642654" cy="2101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4160000">
            <a:off x="151346" y="490347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1960" y="204470"/>
            <a:ext cx="4020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springmvc-config.xml</a:t>
            </a:r>
            <a:endParaRPr lang="en-US" altLang="zh-CN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585" y="204470"/>
            <a:ext cx="6096000" cy="2101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960" y="794385"/>
            <a:ext cx="34201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用于配置控制器Controller扫描器，除此之外还包括视图解析器、文件上传等配置内容。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95" y="1788160"/>
            <a:ext cx="6146800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120" y="3866515"/>
            <a:ext cx="6064250" cy="18034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20700000">
            <a:off x="10068891" y="-379095"/>
            <a:ext cx="2642654" cy="2101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6440000">
            <a:off x="-496354" y="438277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1960" y="204470"/>
            <a:ext cx="2606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mapper.xml</a:t>
            </a:r>
            <a:endParaRPr lang="en-US" altLang="zh-CN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441960" y="829945"/>
            <a:ext cx="92583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由于MyBatis 是“半自动”的ORM框架，即SQL语句需要开发者自定义，MyBatis 的关注点在 POJO 与 SQL 之间的映射关系，所以 Mapper.xml 主要配置接口方法对应的 SQL 语句，即接口方法的具体实现。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5470" y="1956435"/>
            <a:ext cx="9396095" cy="1268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5240" y="3336925"/>
            <a:ext cx="6156325" cy="29305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9080" y="3726815"/>
            <a:ext cx="156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代码详解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3235" y="2058278"/>
            <a:ext cx="22655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2015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班</a:t>
            </a:r>
            <a:endParaRPr lang="zh-CN" altLang="en-US" sz="3200" dirty="0" smtClean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19370" y="869315"/>
            <a:ext cx="289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代码详解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321" y="2389471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44321" y="2389471"/>
            <a:ext cx="2642654" cy="26426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84630" y="2412042"/>
            <a:ext cx="304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一、项目结构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62445" y="2411730"/>
            <a:ext cx="506095" cy="485140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84630" y="3228308"/>
            <a:ext cx="304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二、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SpringMVC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原理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62445" y="3228340"/>
            <a:ext cx="506095" cy="485140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84630" y="4044574"/>
            <a:ext cx="304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三、查所有案例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62445" y="4044315"/>
            <a:ext cx="506095" cy="485140"/>
          </a:xfrm>
          <a:prstGeom prst="ellipse">
            <a:avLst/>
          </a:prstGeom>
          <a:solidFill>
            <a:srgbClr val="FFD200"/>
          </a:solidFill>
          <a:ln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6149975" y="2285041"/>
            <a:ext cx="6350" cy="2772410"/>
          </a:xfrm>
          <a:prstGeom prst="line">
            <a:avLst/>
          </a:prstGeom>
          <a:ln>
            <a:solidFill>
              <a:srgbClr val="FF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 flipH="1">
            <a:off x="8067675" y="1287145"/>
            <a:ext cx="654050" cy="3571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</a:rPr>
              <a:t>一项目结构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9960000">
            <a:off x="5531485" y="2353733"/>
            <a:ext cx="7004499" cy="5571067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388620"/>
            <a:ext cx="3959225" cy="579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 flipH="1">
            <a:off x="352425" y="3799840"/>
            <a:ext cx="5358765" cy="756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</a:rPr>
              <a:t>二、</a:t>
            </a:r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</a:rPr>
              <a:t>springMVC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</a:rPr>
              <a:t>原理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4460000">
            <a:off x="-1738630" y="1729528"/>
            <a:ext cx="7004499" cy="5571067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711190" y="3692525"/>
            <a:ext cx="6165850" cy="22739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304800" fontAlgn="auto">
              <a:lnSpc>
                <a:spcPct val="150000"/>
              </a:lnSpc>
            </a:pPr>
            <a:r>
              <a:rPr sz="2000" b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客户端发送请求给服务端---&gt;服务端Controller接收客户端请求--&gt;Controller层调用Service层--&gt;Service层调用Dao层--&gt;Dao操作数据库(DB)--&gt;数据库返回数据至Dao层--&gt;Dao层数据返回Service层--&gt;Service层数据返回Controller层--&gt;Controller层返回给客户端(浏览器)</a:t>
            </a:r>
            <a:endParaRPr sz="2000" b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14235737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13300"/>
          <a:stretch>
            <a:fillRect/>
          </a:stretch>
        </p:blipFill>
        <p:spPr>
          <a:xfrm>
            <a:off x="1137920" y="562610"/>
            <a:ext cx="10118725" cy="22644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 flipH="1">
            <a:off x="298450" y="2125980"/>
            <a:ext cx="806450" cy="3655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</a:rPr>
              <a:t>三查所有案例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6720000">
            <a:off x="-1943100" y="977688"/>
            <a:ext cx="7004499" cy="5571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77800"/>
            <a:ext cx="4610100" cy="273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3182620"/>
            <a:ext cx="28448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690620"/>
            <a:ext cx="3943350" cy="1822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925" y="4406265"/>
            <a:ext cx="3721100" cy="2133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925" y="2914650"/>
            <a:ext cx="2432050" cy="5143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925" y="3429000"/>
            <a:ext cx="4025900" cy="7937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9925" y="177800"/>
            <a:ext cx="3911600" cy="24193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 flipH="1">
            <a:off x="2038350" y="1286933"/>
            <a:ext cx="323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286933"/>
            <a:ext cx="7004499" cy="557106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96000" y="1062395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95820" y="985520"/>
            <a:ext cx="177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24659" y="1430179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Environment Configuration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6248401" y="1062395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00" y="1647170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00762" y="2321223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00900" y="2244090"/>
            <a:ext cx="177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29421" y="2689007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profile</a:t>
            </a:r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6253163" y="2321223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00762" y="2905998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96000" y="3661672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195820" y="3584575"/>
            <a:ext cx="177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代码详解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24395" y="4029710"/>
            <a:ext cx="326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Code Explanation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6248401" y="3661672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6000" y="4246447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96000" y="4986501"/>
            <a:ext cx="914401" cy="52322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95820" y="4909820"/>
            <a:ext cx="177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01164" y="5354285"/>
            <a:ext cx="36268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</a:t>
            </a:r>
            <a:endParaRPr lang="en-US" altLang="zh-CN" dirty="0"/>
          </a:p>
        </p:txBody>
      </p:sp>
      <p:sp>
        <p:nvSpPr>
          <p:cNvPr id="31" name="文本框 30"/>
          <p:cNvSpPr txBox="1"/>
          <p:nvPr/>
        </p:nvSpPr>
        <p:spPr>
          <a:xfrm>
            <a:off x="6248401" y="4986501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</a:rPr>
              <a:t>04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6000" y="5571276"/>
            <a:ext cx="914401" cy="1523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 flipH="1">
            <a:off x="6632575" y="2245995"/>
            <a:ext cx="806450" cy="3655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注意点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6060000">
            <a:off x="5775325" y="1273810"/>
            <a:ext cx="3425825" cy="27247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6794"/>
          <a:stretch>
            <a:fillRect/>
          </a:stretch>
        </p:blipFill>
        <p:spPr>
          <a:xfrm>
            <a:off x="7159625" y="487045"/>
            <a:ext cx="4947920" cy="12827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98500" y="892175"/>
            <a:ext cx="4952365" cy="10998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</a:pPr>
            <a:r>
              <a:rPr lang="zh-CN" b="0">
                <a:solidFill>
                  <a:schemeClr val="bg1">
                    <a:lumMod val="5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如果实体类的属性名和数据库表中的字段名不对应，则需要在xml文件中配置resultMap标签</a:t>
            </a:r>
            <a:endParaRPr lang="zh-CN" altLang="en-US" b="0">
              <a:solidFill>
                <a:schemeClr val="bg1">
                  <a:lumMod val="5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4500" y="2245995"/>
            <a:ext cx="6035040" cy="35388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4135" y="3585210"/>
            <a:ext cx="190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3235" y="2058278"/>
            <a:ext cx="22655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2015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班</a:t>
            </a:r>
            <a:endParaRPr lang="zh-CN" altLang="en-US" sz="3200" dirty="0" smtClean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4500000">
            <a:off x="9760281" y="-83820"/>
            <a:ext cx="2642654" cy="2101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5120000">
            <a:off x="-493814" y="441706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8930" y="166370"/>
            <a:ext cx="260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效果展示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918845"/>
            <a:ext cx="9489440" cy="4568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80" y="918845"/>
            <a:ext cx="9544685" cy="4540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4500000">
            <a:off x="9760281" y="-83820"/>
            <a:ext cx="2642654" cy="2101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5120000">
            <a:off x="-138214" y="441706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8930" y="166370"/>
            <a:ext cx="260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效果展示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3340" y="935990"/>
            <a:ext cx="9544685" cy="4540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4500000">
            <a:off x="9760281" y="-83820"/>
            <a:ext cx="2642654" cy="2101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5120000">
            <a:off x="-138214" y="441706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8930" y="166370"/>
            <a:ext cx="260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效果展示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626745"/>
            <a:ext cx="6261100" cy="484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1108075"/>
            <a:ext cx="6350000" cy="493395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2299777"/>
            <a:ext cx="5041402" cy="504140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477289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48350" y="2800098"/>
            <a:ext cx="363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4750" y="2058278"/>
            <a:ext cx="22655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2015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班</a:t>
            </a:r>
            <a:endParaRPr lang="zh-CN" altLang="en-US" sz="3200" dirty="0" smtClean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757741" y="-247650"/>
            <a:ext cx="2642654" cy="2101833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201270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3267" y="4113261"/>
            <a:ext cx="32839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：邓冬勤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9409" y="3676280"/>
            <a:ext cx="29615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环境配置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3235" y="2058278"/>
            <a:ext cx="22655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2015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班</a:t>
            </a:r>
            <a:endParaRPr lang="zh-CN" altLang="en-US" sz="3200" dirty="0" smtClean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243796" y="-647700"/>
            <a:ext cx="2642654" cy="21018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65725" y="640080"/>
            <a:ext cx="2804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项目所需环境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0605" y="1063625"/>
            <a:ext cx="412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Environment required for SSM project</a:t>
            </a:r>
            <a:endParaRPr lang="en-US" altLang="zh-CN" dirty="0"/>
          </a:p>
        </p:txBody>
      </p:sp>
      <p:sp>
        <p:nvSpPr>
          <p:cNvPr id="7" name="椭圆 6"/>
          <p:cNvSpPr/>
          <p:nvPr/>
        </p:nvSpPr>
        <p:spPr>
          <a:xfrm>
            <a:off x="1254125" y="4119563"/>
            <a:ext cx="968375" cy="968375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6375" y="4341813"/>
            <a:ext cx="523875" cy="523875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135688" y="4049078"/>
            <a:ext cx="958850" cy="95885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59525" y="4257675"/>
            <a:ext cx="520700" cy="5191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70838" y="2198688"/>
            <a:ext cx="584200" cy="58420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04188" y="2333625"/>
            <a:ext cx="317500" cy="3159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599613" y="4516438"/>
            <a:ext cx="1438275" cy="1438275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7" idx="7"/>
            <a:endCxn id="18" idx="3"/>
          </p:cNvCxnSpPr>
          <p:nvPr/>
        </p:nvCxnSpPr>
        <p:spPr>
          <a:xfrm flipV="1">
            <a:off x="2079625" y="3344863"/>
            <a:ext cx="1149350" cy="9175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67125" y="3233738"/>
            <a:ext cx="2481263" cy="1108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7"/>
            <a:endCxn id="11" idx="3"/>
          </p:cNvCxnSpPr>
          <p:nvPr/>
        </p:nvCxnSpPr>
        <p:spPr>
          <a:xfrm flipV="1">
            <a:off x="6954203" y="2697480"/>
            <a:ext cx="1102360" cy="149225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5"/>
          </p:cNvCxnSpPr>
          <p:nvPr/>
        </p:nvCxnSpPr>
        <p:spPr>
          <a:xfrm>
            <a:off x="8469313" y="2697163"/>
            <a:ext cx="1433512" cy="19256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143250" y="2846388"/>
            <a:ext cx="585788" cy="584200"/>
          </a:xfrm>
          <a:prstGeom prst="ellipse">
            <a:avLst/>
          </a:prstGeom>
          <a:solidFill>
            <a:srgbClr val="EEEEEE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73425" y="2981325"/>
            <a:ext cx="315913" cy="315913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056812" y="4994845"/>
            <a:ext cx="523875" cy="523875"/>
          </a:xfrm>
          <a:prstGeom prst="ellipse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7959" y="5245101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9740" y="5749925"/>
            <a:ext cx="438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Tomcat</a:t>
            </a:r>
            <a:r>
              <a:rPr lang="zh-CN" altLang="en-US" dirty="0"/>
              <a:t>官网：</a:t>
            </a:r>
            <a:r>
              <a:rPr lang="zh-CN" altLang="en-US" dirty="0">
                <a:hlinkClick r:id="rId2" action="ppaction://hlinkfile"/>
              </a:rPr>
              <a:t>https://tomcat.apache.org/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2410" y="6118225"/>
            <a:ext cx="646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安装教程：</a:t>
            </a:r>
            <a:r>
              <a:rPr lang="zh-CN" altLang="en-US" dirty="0">
                <a:hlinkClick r:id="rId3" action="ppaction://hlinkfile"/>
              </a:rPr>
              <a:t>https://www.cnblogs.com/022414ls/p/16418740.html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6043" y="2053145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08095" y="2601595"/>
            <a:ext cx="4057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maven 官网:</a:t>
            </a:r>
            <a:r>
              <a:rPr lang="en-US" altLang="zh-CN" dirty="0">
                <a:hlinkClick r:id="rId4"/>
              </a:rPr>
              <a:t>http:// maven.apache. org</a:t>
            </a:r>
            <a:endParaRPr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3681730" y="2996565"/>
            <a:ext cx="433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仓库：</a:t>
            </a:r>
            <a:r>
              <a:rPr lang="zh-CN" altLang="en-US" dirty="0">
                <a:hlinkClick r:id="rId5" action="ppaction://hlinkfile"/>
              </a:rPr>
              <a:t>https://mvnrepository.com/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902569" y="2582284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22005" y="3225165"/>
            <a:ext cx="376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官网：</a:t>
            </a:r>
            <a:r>
              <a:rPr lang="zh-CN" altLang="en-US" dirty="0">
                <a:hlinkClick r:id="rId6" action="ppaction://hlinkfile"/>
              </a:rPr>
              <a:t>https://www.mysql.com/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469630" y="3594100"/>
            <a:ext cx="3722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下载安装教程：</a:t>
            </a:r>
            <a:r>
              <a:rPr lang="en-US" altLang="zh-CN" dirty="0">
                <a:hlinkClick r:id="rId7" action="ppaction://hlinkfile"/>
              </a:rPr>
              <a:t>https://www.cnblogs.com/Worssmagee1002/p/5865977.html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bldLvl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20700000">
            <a:off x="10068891" y="-379095"/>
            <a:ext cx="2642654" cy="2101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6440000">
            <a:off x="-496354" y="438277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1960" y="204470"/>
            <a:ext cx="260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Tomcat</a:t>
            </a:r>
            <a:r>
              <a:rPr lang="zh-CN" altLang="en-US" sz="2400" b="1"/>
              <a:t>配置</a:t>
            </a:r>
            <a:endParaRPr lang="zh-CN" altLang="en-US" sz="2400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06855" y="883285"/>
            <a:ext cx="8903970" cy="509143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2430" y="222250"/>
            <a:ext cx="5195570" cy="7550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b="1" spc="360">
                <a:solidFill>
                  <a:srgbClr val="FFC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3600" b="1" spc="360">
                <a:solidFill>
                  <a:srgbClr val="FFC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3600" b="1" spc="360">
              <a:solidFill>
                <a:srgbClr val="FFC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92430" y="2007235"/>
            <a:ext cx="4997450" cy="19977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0" h="4321">
                <a:moveTo>
                  <a:pt x="0" y="0"/>
                </a:moveTo>
                <a:lnTo>
                  <a:pt x="5280" y="0"/>
                </a:lnTo>
                <a:lnTo>
                  <a:pt x="5280" y="4321"/>
                </a:lnTo>
                <a:lnTo>
                  <a:pt x="0" y="432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5588000" y="900430"/>
            <a:ext cx="6392545" cy="45935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4320">
                <a:moveTo>
                  <a:pt x="0" y="0"/>
                </a:moveTo>
                <a:lnTo>
                  <a:pt x="7680" y="0"/>
                </a:lnTo>
                <a:lnTo>
                  <a:pt x="7680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screen"/>
          <a:srcRect/>
          <a:stretch>
            <a:fillRect/>
          </a:stretch>
        </p:blipFill>
        <p:spPr>
          <a:xfrm rot="15000000">
            <a:off x="118326" y="4483100"/>
            <a:ext cx="2642654" cy="2101833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20700000">
            <a:off x="9757741" y="-247650"/>
            <a:ext cx="2642654" cy="2101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5840000">
            <a:off x="-202984" y="4213860"/>
            <a:ext cx="2642654" cy="21018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8930" y="166370"/>
            <a:ext cx="260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Maven</a:t>
            </a:r>
            <a:r>
              <a:rPr lang="zh-CN" altLang="en-US" sz="2400" b="1"/>
              <a:t>配置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1405" y="760730"/>
            <a:ext cx="5200015" cy="2172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85390" y="3066415"/>
            <a:ext cx="9170035" cy="30734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50484" y="256523"/>
            <a:ext cx="5467375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b="1" spc="260">
                <a:solidFill>
                  <a:srgbClr val="FFC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MySQL结构</a:t>
            </a:r>
            <a:endParaRPr lang="en-US" altLang="zh-CN" sz="3600" b="1" spc="260">
              <a:solidFill>
                <a:srgbClr val="FFC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50520" y="1430655"/>
            <a:ext cx="5467350" cy="27171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60" h="6240">
                <a:moveTo>
                  <a:pt x="0" y="0"/>
                </a:moveTo>
                <a:lnTo>
                  <a:pt x="6960" y="0"/>
                </a:lnTo>
                <a:lnTo>
                  <a:pt x="696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6124575" y="1268730"/>
            <a:ext cx="5995035" cy="35521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7920">
                <a:moveTo>
                  <a:pt x="0" y="0"/>
                </a:moveTo>
                <a:lnTo>
                  <a:pt x="9600" y="0"/>
                </a:lnTo>
                <a:lnTo>
                  <a:pt x="96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screen"/>
          <a:srcRect/>
          <a:stretch>
            <a:fillRect/>
          </a:stretch>
        </p:blipFill>
        <p:spPr>
          <a:xfrm rot="14400000">
            <a:off x="-106464" y="4420235"/>
            <a:ext cx="2642654" cy="2101833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55774" y="1288774"/>
            <a:ext cx="4280452" cy="42804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71026" y="2815487"/>
            <a:ext cx="324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2525" y="3726815"/>
            <a:ext cx="206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3235" y="2058278"/>
            <a:ext cx="22655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2015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</a:rPr>
              <a:t>班</a:t>
            </a:r>
            <a:endParaRPr lang="zh-CN" altLang="en-US" sz="3200" dirty="0" smtClean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79755" y="1012756"/>
            <a:ext cx="4832488" cy="4832488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 rot="957871">
            <a:off x="3347723" y="3617556"/>
            <a:ext cx="3673551" cy="2023910"/>
          </a:xfrm>
          <a:custGeom>
            <a:avLst/>
            <a:gdLst>
              <a:gd name="connsiteX0" fmla="*/ 0 w 3673551"/>
              <a:gd name="connsiteY0" fmla="*/ 0 h 2023910"/>
              <a:gd name="connsiteX1" fmla="*/ 3673551 w 3673551"/>
              <a:gd name="connsiteY1" fmla="*/ 0 h 2023910"/>
              <a:gd name="connsiteX2" fmla="*/ 3673551 w 3673551"/>
              <a:gd name="connsiteY2" fmla="*/ 1648485 h 2023910"/>
              <a:gd name="connsiteX3" fmla="*/ 3502174 w 3673551"/>
              <a:gd name="connsiteY3" fmla="*/ 1748969 h 2023910"/>
              <a:gd name="connsiteX4" fmla="*/ 3047499 w 3673551"/>
              <a:gd name="connsiteY4" fmla="*/ 1930099 h 2023910"/>
              <a:gd name="connsiteX5" fmla="*/ 59875 w 3673551"/>
              <a:gd name="connsiteY5" fmla="*/ 271613 h 2023910"/>
              <a:gd name="connsiteX6" fmla="*/ 3921 w 3673551"/>
              <a:gd name="connsiteY6" fmla="*/ 30663 h 202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3551" h="2023910">
                <a:moveTo>
                  <a:pt x="0" y="0"/>
                </a:moveTo>
                <a:lnTo>
                  <a:pt x="3673551" y="0"/>
                </a:lnTo>
                <a:lnTo>
                  <a:pt x="3673551" y="1648485"/>
                </a:lnTo>
                <a:lnTo>
                  <a:pt x="3502174" y="1748969"/>
                </a:lnTo>
                <a:cubicBezTo>
                  <a:pt x="3359801" y="1823176"/>
                  <a:pt x="3207872" y="1884220"/>
                  <a:pt x="3047499" y="1930099"/>
                </a:cubicBezTo>
                <a:cubicBezTo>
                  <a:pt x="1764511" y="2297130"/>
                  <a:pt x="426906" y="1554601"/>
                  <a:pt x="59875" y="271613"/>
                </a:cubicBezTo>
                <a:cubicBezTo>
                  <a:pt x="36936" y="191426"/>
                  <a:pt x="18331" y="111026"/>
                  <a:pt x="3921" y="30663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9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213_1*a*1"/>
  <p:tag name="KSO_WM_TEMPLATE_CATEGORY" val="diagram"/>
  <p:tag name="KSO_WM_TEMPLATE_INDEX" val="2021221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3cb6738215b46d3afe6f2e13c2486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2c3b0f7d08e943f280649cde18c2bfb2"/>
  <p:tag name="KSO_WM_UNIT_TEXT_FILL_FORE_SCHEMECOLOR_INDEX_BRIGHTNESS" val="0"/>
  <p:tag name="KSO_WM_UNIT_TEXT_FILL_FORE_SCHEMECOLOR_INDEX" val="13"/>
  <p:tag name="KSO_WM_UNIT_TEXT_FILL_TYPE" val="1"/>
  <p:tag name="KSO_WM_TEMPLATE_ASSEMBLE_XID" val="639b06370c9383becde71a1f"/>
  <p:tag name="KSO_WM_TEMPLATE_ASSEMBLE_GROUPID" val="639b06370c9383becde71a1f"/>
</p:tagLst>
</file>

<file path=ppt/tags/tag13.xml><?xml version="1.0" encoding="utf-8"?>
<p:tagLst xmlns:p="http://schemas.openxmlformats.org/presentationml/2006/main">
  <p:tag name="KSO_WM_UNIT_VALUE" val="1100*12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213_1*d*1"/>
  <p:tag name="KSO_WM_TEMPLATE_CATEGORY" val="diagram"/>
  <p:tag name="KSO_WM_TEMPLATE_INDEX" val="2021221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3a7143a57f74971b9e003d4fd7cf6e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58f8478ec1042109341d905b8b7ec7c"/>
  <p:tag name="KSO_WM_UNIT_SUPPORT_UNIT_TYPE" val="[&quot;d&quot;,&quot;α&quot;,&quot;β&quot;,&quot;θ&quot;]"/>
  <p:tag name="KSO_WM_TEMPLATE_ASSEMBLE_XID" val="639b06370c9383becde71a1f"/>
  <p:tag name="KSO_WM_TEMPLATE_ASSEMBLE_GROUPID" val="639b06370c9383becde71a1f"/>
  <p:tag name="KSO_WM_UNIT_PICTURE_CLIP_FLAG" val="0"/>
</p:tagLst>
</file>

<file path=ppt/tags/tag14.xml><?xml version="1.0" encoding="utf-8"?>
<p:tagLst xmlns:p="http://schemas.openxmlformats.org/presentationml/2006/main">
  <p:tag name="KSO_WM_UNIT_VALUE" val="1396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2213_1*d*2"/>
  <p:tag name="KSO_WM_TEMPLATE_CATEGORY" val="diagram"/>
  <p:tag name="KSO_WM_TEMPLATE_INDEX" val="2021221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52b01cc35744c9ea5a92135b978c2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ed7987677354168a7a729864bc8e57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39b06370c9383becde71a1f"/>
  <p:tag name="KSO_WM_TEMPLATE_ASSEMBLE_GROUPID" val="639b06370c9383becde71a1f"/>
  <p:tag name="KSO_WM_UNIT_PICTURE_CLIP_FLAG" val="0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SLIDE_ID" val="diagram2021221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213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cab20a758c1ec0b7089d3"/>
  <p:tag name="KSO_WM_SLIDE_TYPE" val="text"/>
  <p:tag name="KSO_WM_SLIDE_SUBTYPE" val="picTxt"/>
  <p:tag name="KSO_WM_SLIDE_SIZE" val="864*396"/>
  <p:tag name="KSO_WM_SLIDE_POSITION" val="48*72"/>
  <p:tag name="KSO_WM_SLIDE_LAYOUT" val="a_d"/>
  <p:tag name="KSO_WM_SLIDE_LAYOUT_CNT" val="1_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2-12-15T19:34:16&quot;,&quot;maxSize&quot;:{&quot;size1&quot;:49.99966382980347},&quot;minSize&quot;:{&quot;size1&quot;:36.19966382980347},&quot;normalSize&quot;:{&quot;size1&quot;:49.89341382980346},&quot;subLayout&quot;:[{&quot;id&quot;:&quot;2022-12-15T19:34:16&quot;,&quot;maxSize&quot;:{&quot;size1&quot;:46.69965068052849},&quot;minSize&quot;:{&quot;size1&quot;:19.999650680528482},&quot;normalSize&quot;:{&quot;size1&quot;:24.599650680528477},&quot;subLayout&quot;:[{&quot;id&quot;:&quot;2022-12-15T19:34:16&quot;,&quot;margin&quot;:{&quot;bottom&quot;:0.02600000612437725,&quot;left&quot;:1.6929999589920044,&quot;right&quot;:0.02600000612437725,&quot;top&quot;:1.6929999589920044},&quot;type&quot;:0},{&quot;id&quot;:&quot;2022-12-15T19:34:16&quot;,&quot;margin&quot;:{&quot;bottom&quot;:1.6929999589920044,&quot;left&quot;:1.6929999589920044,&quot;right&quot;:0.02600000612437725,&quot;top&quot;:0.8199999928474426},&quot;type&quot;:0}],&quot;type&quot;:0},{&quot;id&quot;:&quot;2022-12-15T19:34:16&quot;,&quot;margin&quot;:{&quot;bottom&quot;:1.6929999589920044,&quot;left&quot;:1.243999719619751,&quot;right&quot;:1.6929999589920044,&quot;top&quot;:1.6929999589920044},&quot;type&quot;:0}],&quot;type&quot;:0}"/>
  <p:tag name="KSO_WM_SLIDE_BACKGROUND" val="[&quot;general&quot;]"/>
  <p:tag name="KSO_WM_SLIDE_RATIO" val="1.777778"/>
  <p:tag name="KSO_WM_CHIP_FILLPROP" val="[[{&quot;text_align&quot;:&quot;lb&quot;,&quot;text_direction&quot;:&quot;horizontal&quot;,&quot;support_big_font&quot;:false,&quot;picture_toward&quot;:0,&quot;picture_dockside&quot;:[],&quot;fill_id&quot;:&quot;b7340f5df43247b388bf8111af5beefc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39e5b8525f65425eb1a46efefc99b092&quot;,&quot;fill_align&quot;:&quot;lt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36771e6c83554b7eb13570d10bad3e3b&quot;,&quot;fill_align&quot;:&quot;c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b7340f5df43247b388bf8111af5beefc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39e5b8525f65425eb1a46efefc99b092&quot;,&quot;fill_align&quot;:&quot;lt&quot;,&quot;chip_types&quot;:[&quot;picture&quot;]},{&quot;text_align&quot;:&quot;lm&quot;,&quot;text_direction&quot;:&quot;horizontal&quot;,&quot;support_features&quot;:[&quot;collage&quot;],&quot;support_big_font&quot;:false,&quot;picture_toward&quot;:0,&quot;picture_dockside&quot;:[],&quot;fill_id&quot;:&quot;36771e6c83554b7eb13570d10bad3e3b&quot;,&quot;fill_align&quot;:&quot;rm&quot;,&quot;chip_types&quot;:[&quot;pictext&quot;,&quot;picture&quot;,&quot;chart&quot;,&quot;table&quot;,&quot;video&quot;]}]]"/>
  <p:tag name="KSO_WM_CHIP_DECFILLPROP" val="[]"/>
  <p:tag name="KSO_WM_CHIP_GROUPID" val="5eecab20a758c1ec0b7089d1"/>
  <p:tag name="KSO_WM_SLIDE_BK_DARK_LIGHT" val="2"/>
  <p:tag name="KSO_WM_SLIDE_BACKGROUND_TYPE" val="general"/>
  <p:tag name="KSO_WM_SLIDE_SUPPORT_FEATURE_TYPE" val="0"/>
  <p:tag name="KSO_WM_TEMPLATE_ASSEMBLE_XID" val="639b06370c9383becde71a1f"/>
  <p:tag name="KSO_WM_TEMPLATE_ASSEMBLE_GROUPID" val="639b06370c9383becde71a1f"/>
</p:tagLst>
</file>

<file path=ppt/tags/tag17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18.xml><?xml version="1.0" encoding="utf-8"?>
<p:tagLst xmlns:p="http://schemas.openxmlformats.org/presentationml/2006/main">
  <p:tag name="KSO_WM_UNIT_PLACING_PICTURE_USER_VIEWPORT" val="{&quot;height&quot;:3309.973228346457,&quot;width&quot;:4161.659842519685}"/>
  <p:tag name="KSO_WM_BEAUTIFY_FLAG" val=""/>
</p:tagLst>
</file>

<file path=ppt/tags/tag19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2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20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21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22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23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  <p:tag name="KSO_WM_UNIT_PLACING_PICTURE_USER_VIEWPORT" val="{&quot;height&quot;:2020,&quot;width&quot;:8360}"/>
</p:tagLst>
</file>

<file path=ppt/tags/tag28.xml><?xml version="1.0" encoding="utf-8"?>
<p:tagLst xmlns:p="http://schemas.openxmlformats.org/presentationml/2006/main">
  <p:tag name="KSO_WM_BEAUTIFY_FLAG" val=""/>
  <p:tag name="KSO_WM_UNIT_PLACING_PICTURE_USER_VIEWPORT" val="{&quot;height&quot;:5389,&quot;width&quot;:9191}"/>
</p:tagLst>
</file>

<file path=ppt/tags/tag29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ags/tag33.xml><?xml version="1.0" encoding="utf-8"?>
<p:tagLst xmlns:p="http://schemas.openxmlformats.org/presentationml/2006/main">
  <p:tag name="ISPRING_ULTRA_SCORM_COURSE_ID" val="33C5572B-9CF0-4065-B745-25EBC88D896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"/>
  <p:tag name="KSO_WPP_MARK_KEY" val="b1d1030a-e8c6-47ae-b419-8d919f714aed"/>
  <p:tag name="COMMONDATA" val="eyJoZGlkIjoiYzViOWZmMThmZjM1MGRhODY3MGM5OGNiYTdmODZlZjIifQ==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329_1*a*1"/>
  <p:tag name="KSO_WM_TEMPLATE_CATEGORY" val="diagram"/>
  <p:tag name="KSO_WM_TEMPLATE_INDEX" val="2020732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7c0daa6a2954661b6dd914cb67810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73c26f696f4645b18788d4037e0dfa05"/>
  <p:tag name="KSO_WM_UNIT_TEXT_FILL_FORE_SCHEMECOLOR_INDEX_BRIGHTNESS" val="0"/>
  <p:tag name="KSO_WM_UNIT_TEXT_FILL_FORE_SCHEMECOLOR_INDEX" val="13"/>
  <p:tag name="KSO_WM_UNIT_TEXT_FILL_TYPE" val="1"/>
  <p:tag name="KSO_WM_TEMPLATE_ASSEMBLE_XID" val="639b1e010c9383becde98963"/>
  <p:tag name="KSO_WM_TEMPLATE_ASSEMBLE_GROUPID" val="639b1e010c9383becde98963"/>
</p:tagLst>
</file>

<file path=ppt/tags/tag5.xml><?xml version="1.0" encoding="utf-8"?>
<p:tagLst xmlns:p="http://schemas.openxmlformats.org/presentationml/2006/main">
  <p:tag name="KSO_WM_UNIT_VALUE" val="762*93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329_1*d*1"/>
  <p:tag name="KSO_WM_TEMPLATE_CATEGORY" val="diagram"/>
  <p:tag name="KSO_WM_TEMPLATE_INDEX" val="202073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2ff8cee315840db939f21b18642f88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53c714799bf4202b9ec1fd66accd908"/>
  <p:tag name="KSO_WM_UNIT_SUPPORT_UNIT_TYPE" val="[&quot;d&quot;,&quot;β&quot;]"/>
  <p:tag name="KSO_WM_TEMPLATE_ASSEMBLE_XID" val="639b1e010c9383becde98963"/>
  <p:tag name="KSO_WM_TEMPLATE_ASSEMBLE_GROUPID" val="639b1e010c9383becde98963"/>
</p:tagLst>
</file>

<file path=ppt/tags/tag6.xml><?xml version="1.0" encoding="utf-8"?>
<p:tagLst xmlns:p="http://schemas.openxmlformats.org/presentationml/2006/main">
  <p:tag name="KSO_WM_UNIT_VALUE" val="761*135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7329_1*d*2"/>
  <p:tag name="KSO_WM_TEMPLATE_CATEGORY" val="diagram"/>
  <p:tag name="KSO_WM_TEMPLATE_INDEX" val="202073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16f02a9e96a4708a4f28ab247b89ba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01feebaa3e41aa809f30c125e0b43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39b1e010c9383becde98963"/>
  <p:tag name="KSO_WM_TEMPLATE_ASSEMBLE_GROUPID" val="639b1e010c9383becde98963"/>
</p:tagLst>
</file>

<file path=ppt/tags/tag7.xml><?xml version="1.0" encoding="utf-8"?>
<p:tagLst xmlns:p="http://schemas.openxmlformats.org/presentationml/2006/main">
  <p:tag name="KSO_WM_UNIT_PLACING_PICTURE_USER_VIEWPORT" val="{&quot;height&quot;:3309.973228346457,&quot;width&quot;:4161.659842519685}"/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2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2-12-15T21:15:47&quot;,&quot;maxSize&quot;:{&quot;size1&quot;:35.6},&quot;minSize&quot;:{&quot;size1&quot;:26.7},&quot;normalSize&quot;:{&quot;size1&quot;:26.7},&quot;subLayout&quot;:[{&quot;id&quot;:&quot;2022-12-15T21:15:47&quot;,&quot;margin&quot;:{&quot;bottom&quot;:0,&quot;left&quot;:1.6929999589920044,&quot;right&quot;:1.6929999589920044,&quot;top&quot;:1.6929999589920044},&quot;type&quot;:0},{&quot;direction&quot;:1,&quot;id&quot;:&quot;2022-12-15T21:15:47&quot;,&quot;maxSize&quot;:{&quot;size1&quot;:62.49997667312679},&quot;minSize&quot;:{&quot;size1&quot;:34.99997667312679},&quot;normalSize&quot;:{&quot;size1&quot;:45.31247667312679},&quot;subLayout&quot;:[{&quot;id&quot;:&quot;2022-12-15T21:15:47&quot;,&quot;margin&quot;:{&quot;bottom&quot;:2.5399999618530273,&quot;left&quot;:1.6929999589920044,&quot;right&quot;:0,&quot;top&quot;:0.847000002861023},&quot;type&quot;:0},{&quot;id&quot;:&quot;2022-12-15T21:15:47&quot;,&quot;margin&quot;:{&quot;bottom&quot;:2.5399999618530273,&quot;left&quot;:0.847000002861023,&quot;right&quot;:1.6929999589920044,&quot;top&quot;:0.847000002861023},&quot;type&quot;:0}],&quot;type&quot;:0}],&quot;type&quot;:0}"/>
  <p:tag name="KSO_WM_SLIDE_BACKGROUND" val="[&quot;general&quot;,&quot;frame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22a7ddc3daf3fef3fb95"/>
  <p:tag name="KSO_WM_CHIP_FILLPROP" val="[[{&quot;text_align&quot;:&quot;cb&quot;,&quot;text_direction&quot;:&quot;horizontal&quot;,&quot;support_big_font&quot;:false,&quot;picture_toward&quot;:0,&quot;picture_dockside&quot;:[],&quot;fill_id&quot;:&quot;722accd572074b41a2d4cf8c733c9957&quot;,&quot;fill_align&quot;:&quot;c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ext&quot;,&quot;text&quot;,&quot;picture&quot;,&quot;tabl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cb&quot;,&quot;text_direction&quot;:&quot;horizontal&quot;,&quot;support_big_font&quot;:false,&quot;picture_toward&quot;:0,&quot;picture_dockside&quot;:[],&quot;fill_id&quot;:&quot;722accd572074b41a2d4cf8c733c9957&quot;,&quot;fill_align&quot;:&quot;c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,&quot;chart&quot;,&quot;table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ext&quot;,&quot;text&quot;,&quot;picture&quot;,&quot;tabl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ure&quot;,&quot;chart&quot;,&quot;video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,&quot;table&quot;]}]]"/>
  <p:tag name="KSO_WM_SLIDE_ID" val="diagram2020732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60"/>
  <p:tag name="KSO_WM_TAG_VERSION" val="1.0"/>
  <p:tag name="KSO_WM_SLIDE_LAYOUT" val="a_d"/>
  <p:tag name="KSO_WM_SLIDE_LAYOUT_CNT" val="1_2"/>
  <p:tag name="KSO_WM_CHIP_DECFILLPROP" val="[]"/>
  <p:tag name="KSO_WM_CHIP_GROUPID" val="5ed86f7e2b40af43b1b83657"/>
  <p:tag name="KSO_WM_SLIDE_BK_DARK_LIGHT" val="2"/>
  <p:tag name="KSO_WM_SLIDE_BACKGROUND_TYPE" val="frame"/>
  <p:tag name="KSO_WM_SLIDE_SUPPORT_FEATURE_TYPE" val="0"/>
  <p:tag name="KSO_WM_TEMPLATE_ASSEMBLE_XID" val="639b1e010c9383becde98963"/>
  <p:tag name="KSO_WM_TEMPLATE_ASSEMBLE_GROUPID" val="639b1e010c9383becde98963"/>
</p:tagLst>
</file>

<file path=ppt/tags/tag9.xml><?xml version="1.0" encoding="utf-8"?>
<p:tagLst xmlns:p="http://schemas.openxmlformats.org/presentationml/2006/main">
  <p:tag name="KSO_WM_UNIT_PLACING_PICTURE_USER_VIEWPORT" val="{&quot;height&quot;:3309.973228346457,&quot;width&quot;:4161.659842519685}"/>
</p:tagLst>
</file>

<file path=ppt/theme/theme1.xml><?xml version="1.0" encoding="utf-8"?>
<a:theme xmlns:a="http://schemas.openxmlformats.org/drawingml/2006/main" name="第一PPT，www.1ppt.com">
  <a:themeElements>
    <a:clrScheme name="自定义 1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8953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1365</Words>
  <Application>WPS 演示</Application>
  <PresentationFormat>自定义</PresentationFormat>
  <Paragraphs>154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Eras Bold ITC</vt:lpstr>
      <vt:lpstr>黑体</vt:lpstr>
      <vt:lpstr>Calibri</vt:lpstr>
      <vt:lpstr>等线</vt:lpstr>
      <vt:lpstr>Arial Unicode MS</vt:lpstr>
      <vt:lpstr>Century Gothic</vt:lpstr>
      <vt:lpstr>Calibri</vt:lpstr>
      <vt:lpstr>Segoe UI</vt:lpstr>
      <vt:lpstr>华文楷体</vt:lpstr>
      <vt:lpstr>仿宋</vt:lpstr>
      <vt:lpstr>隶书</vt:lpstr>
      <vt:lpstr>Cordia New</vt:lpstr>
      <vt:lpstr>Segoe Print</vt:lpstr>
      <vt:lpstr>PMingLiU</vt:lpstr>
      <vt:lpstr>Times New Roman</vt:lpstr>
      <vt:lpstr>华文细黑</vt:lpstr>
      <vt:lpstr>华文隶书</vt:lpstr>
      <vt:lpstr>华文琥珀</vt:lpstr>
      <vt:lpstr>华文行楷</vt:lpstr>
      <vt:lpstr>幼圆</vt:lpstr>
      <vt:lpstr>华文新魏</vt:lpstr>
      <vt:lpstr>华文仿宋</vt:lpstr>
      <vt:lpstr>华文宋体</vt:lpstr>
      <vt:lpstr>华文彩云</vt:lpstr>
      <vt:lpstr>微软雅黑 Light</vt:lpstr>
      <vt:lpstr>新宋体</vt:lpstr>
      <vt:lpstr>方正姚体</vt:lpstr>
      <vt:lpstr>方正粗黑宋简体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黄色镂空小花</dc:title>
  <dc:creator>第一PPT</dc:creator>
  <cp:keywords>www.1ppt.com</cp:keywords>
  <dc:description>第一PPT，www.1ppt.com</dc:description>
  <cp:lastModifiedBy>梦魇</cp:lastModifiedBy>
  <cp:revision>233</cp:revision>
  <dcterms:created xsi:type="dcterms:W3CDTF">2017-08-18T03:02:00Z</dcterms:created>
  <dcterms:modified xsi:type="dcterms:W3CDTF">2023-05-03T09:39:43Z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CAEBA1B27B4D41A380F2A0E57AFC00E9</vt:lpwstr>
  </property>
</Properties>
</file>