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Tahom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slide" Target="slides/slide.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Tahom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Tahom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DM2243 INTERFACE DESIGN &amp; PROGRAMMING ASSIGNMENT 01</a:t>
            </a: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DONE BY THAM WENG YEW (143297M) AND GABRIEL WONG (143476L)</a:t>
            </a: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SPLASH SCREEN WILL SWITCH TO MAIN MENU AUTOMATICALLY AFTER 3 SECONDS.</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IF USER TAPS ON THE SCREEN, WILL SWITCH TO MAIN MENU IMMEDIATELY.</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GAME LOGO IN MIDDLE- MOST OBVIOUS</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GAME VERSION IN BOTTOM RIGHT- LESS OBVIOUS</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DESIGNED BY GABRIEL.</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Rayson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UI DESIGNED TO BE CLEAN AND UNOBSTRUSIVE.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YOUR SHIP SHOOTS AUTOMATICALLY. YOU SPAWN AT BOTTOM OF THE SCREEN.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TO DEFEAT ENEMIES, YOU NEED TO DESTROY ALL RED PARTS.</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FOR CHALLENGE MODE, ENEMIES LEFT SHOWED AT BOTTOM LEFT.</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POWERUPS AT BOTTOM RIGHT, WILL BE YELLOW WHEN AVAILABLE TO USE, RED WHEN IN USE, FADED WHEN UNAVAILABLE.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SCORE DISPLAYED AT TOP.</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HEALTH DISPLAYED AT TOP.</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ENEMIES ENTER FROM TOP OF SCREEN.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DESIGNED BY GABRIEL.</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Gabriel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UI DESIGNED TO BE CLEAN AND UNOBSTRUSIVE.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YOUR SHIP SHOOTS AUTOMATICALLY. YOU SPAWN AT BOTTOM OF THE SCREEN.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TO DEFEAT ENEMIES, YOU NEED TO DESTROY ALL RED PARTS.</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WHEN YOUR BULLET HITS AN ENEMY/DESTROYS A PART, THERE WILL BE VISUAL FEEDBACK [PART DISINTEGRATING]</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WHEN YOU ARE HIT, THERE WILL BE VIBRATION.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FOR CHALLENGE MODE, ENEMIES LEFT SHOWED AT BOTTOM LEFT.</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POWERUPS AT BOTTOM RIGHT, WILL BE YELLOW WHEN AVAILABLE TO USE, RED WHEN IN USE, FADED WHEN UNAVAILABLE.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SCORE DISPLAYED AT TOP.</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HEALTH DISPLAYED AT TOP.</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ENEMIES ENTER FROM TOP OF SCREEN.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DESIGNED BY GABRIEL.</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Gabriel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UI DESIGNED TO BE CLEAN AND UNOBSTRUSIVE.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YOUR SHIP SHOOTS AUTOMATICALLY. YOU SPAWN AT BOTTOM OF THE SCREEN.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TO DEFEAT ENEMIES, YOU NEED TO DESTROY ALL RED PARTS.</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WHEN YOUR BULLET HITS AN ENEMY/DESTROYS A PART, THERE WILL BE VISUAL FEEDBACK [PART DISINTEGRATING]</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WHEN YOU ARE HIT, THERE WILL BE VIBRATION.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FOR CHALLENGE MODE, ENEMIES LEFT SHOWED AT BOTTOM LEFT.</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POWERUPS AT BOTTOM RIGHT, WILL BE YELLOW WHEN AVAILABLE TO USE, RED WHEN IN USE, FADED WHEN UNAVAILABLE.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SCORE DISPLAYED AT TOP.</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HEALTH DISPLAYED AT TOP.</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ENEMIES ENTER FROM TOP OF SCREEN.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DESIGNED BY GABRIEL.</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Gabriel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UI DESIGNED TO BE CLEAN AND UNOBSTRUSIVE.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YOUR SHIP SHOOTS AUTOMATICALLY. YOU SPAWN AT BOTTOM OF THE SCREEN.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TO DEFEAT ENEMIES, YOU NEED TO DESTROY ALL RED PARTS.</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WHEN YOUR BULLET HITS AN ENEMY/DESTROYS A PART, THERE WILL BE VISUAL FEEDBACK [PART DISINTEGRATING]</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WHEN YOU ARE HIT, THERE WILL BE VIBRATION.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FOR CHALLENGE MODE, ENEMIES LEFT SHOWED AT BOTTOM LEFT.</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POWERUPS AT BOTTOM RIGHT, WILL BE YELLOW WHEN AVAILABLE TO USE, RED WHEN IN USE, FADED WHEN UNAVAILABLE.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SCORE DISPLAYED AT TOP.</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HEALTH DISPLAYED AT TOP.</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ENEMIES ENTER FROM TOP OF SCREEN.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DESIGNED BY GABRIEL.</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Gabriel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UI DESIGNED TO BE CLEAN AND UNOBSTRUSIVE.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YOUR SHIP SHOOTS AUTOMATICALLY. YOU SPAWN AT BOTTOM OF THE SCREEN.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TO DEFEAT ENEMIES, YOU NEED TO DESTROY ALL RED PARTS.</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WHEN YOUR BULLET HITS AN ENEMY/DESTROYS A PART, THERE WILL BE VISUAL FEEDBACK [PART DISINTEGRATING]</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WHEN YOU ARE HIT, THERE WILL BE VIBRATION.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FOR CHALLENGE MODE, ENEMIES LEFT SHOWED AT BOTTOM LEFT.</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POWERUPS AT BOTTOM RIGHT, WILL BE YELLOW WHEN AVAILABLE TO USE, RED WHEN IN USE, FADED WHEN UNAVAILABLE.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SCORE DISPLAYED AT TOP.</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HEALTH DISPLAYED AT TOP.</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ENEMIES ENTER FROM TOP OF SCREEN.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DESIGNED BY GABRIEL.</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Gabriel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UI DESIGNED TO BE CLEAN AND UNOBSTRUSIVE.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YOUR SHIP SHOOTS AUTOMATICALLY. YOU SPAWN AT BOTTOM OF THE SCREEN.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TO DEFEAT ENEMIES, YOU NEED TO DESTROY ALL RED PARTS.</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WHEN YOUR BULLET HITS AN ENEMY/DESTROYS A PART, THERE WILL BE VISUAL FEEDBACK [PART DISINTEGRATING]</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WHEN YOU ARE HIT, THERE WILL BE VIBRATION.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FOR CHALLENGE MODE, ENEMIES LEFT SHOWED AT BOTTOM LEFT.</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POWERUPS AT BOTTOM RIGHT, WILL BE YELLOW WHEN AVAILABLE TO USE, RED WHEN IN USE, FADED WHEN UNAVAILABLE.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SCORE DISPLAYED AT TOP.</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HEALTH DISPLAYED AT TOP.</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ENEMIES ENTER FROM TOP OF SCREEN.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DESIGNED BY GABRIEL.</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Gabriel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UI DESIGNED TO BE CLEAN AND UNOBSTRUSIVE.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YOUR SHIP SHOOTS AUTOMATICALLY. YOU SPAWN AT BOTTOM OF THE SCREEN.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TO DEFEAT ENEMIES, YOU NEED TO DESTROY ALL RED PARTS.</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WHEN YOUR BULLET HITS AN ENEMY/DESTROYS A PART, THERE WILL BE VISUAL FEEDBACK [PART DISINTEGRATING]</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WHEN YOU ARE HIT, THERE WILL BE VIBRATION.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FOR CHALLENGE MODE, ENEMIES LEFT SHOWED AT BOTTOM LEFT.</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POWERUPS AT BOTTOM RIGHT, WILL BE YELLOW WHEN AVAILABLE TO USE, RED WHEN IN USE, FADED WHEN UNAVAILABLE.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SCORE DISPLAYED AT TOP.</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HEALTH DISPLAYED AT TOP.</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ENEMIES ENTER FROM TOP OF SCREEN.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DESIGNED BY GABRIEL.</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Gabriel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en"/>
              <a:t>Highscore is now white in colour instead of the game colour to make it more visible.</a:t>
            </a:r>
          </a:p>
          <a:p>
            <a:pPr indent="0" lvl="0" marL="0" marR="0" rtl="0" algn="l">
              <a:spcBef>
                <a:spcPts val="0"/>
              </a:spcBef>
              <a:buClr>
                <a:schemeClr val="dk1"/>
              </a:buClr>
              <a:buSzPct val="25000"/>
              <a:buFont typeface="Arial"/>
              <a:buNone/>
            </a:pPr>
            <a:r>
              <a:rPr lang="en"/>
              <a:t>When abilities are charging, you are able to see white numbers on the button to indicate the amount of time before the ability can be used again, when it is able to be used, the button will be white without any text.</a:t>
            </a:r>
          </a:p>
          <a:p>
            <a:pPr indent="0" lvl="0" marL="0" marR="0" rtl="0" algn="l">
              <a:spcBef>
                <a:spcPts val="0"/>
              </a:spcBef>
              <a:buClr>
                <a:schemeClr val="dk1"/>
              </a:buClr>
              <a:buSzPct val="25000"/>
              <a:buFont typeface="Arial"/>
              <a:buNone/>
            </a:pPr>
            <a:r>
              <a:rPr lang="en"/>
              <a:t>When an ability is being used, there will be a red number showing the amount of time left before the ability runs out.</a:t>
            </a:r>
          </a:p>
          <a:p>
            <a:pPr indent="0" lvl="0" marL="0" marR="0" rtl="0" algn="l">
              <a:spcBef>
                <a:spcPts val="0"/>
              </a:spcBef>
              <a:buClr>
                <a:schemeClr val="dk1"/>
              </a:buClr>
              <a:buSzPct val="25000"/>
              <a:buFont typeface="Arial"/>
              <a:buNone/>
            </a:pPr>
            <a:r>
              <a:t/>
            </a:r>
            <a:endParaRPr/>
          </a:p>
          <a:p>
            <a:pPr indent="0" lvl="0" marL="0" marR="0" rtl="0" algn="l">
              <a:spcBef>
                <a:spcPts val="0"/>
              </a:spcBef>
              <a:buClr>
                <a:schemeClr val="dk1"/>
              </a:buClr>
              <a:buSzPct val="25000"/>
              <a:buFont typeface="Arial"/>
              <a:buNone/>
            </a:pPr>
            <a:r>
              <a:rPr lang="en"/>
              <a:t>Otherwise, the UI is mostly the same, 1 change being the different scaling for all the screens due to the slightly changed aspect ratio</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Gabriel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WHEN PAUSED, GAMEPLAY SCREEN IS DIMMED AND HIDDEN, AND ALL ACTIVITY IS HALTED.</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DOUBLE TAP ON THE SCREEN TO RESUME.</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HOLD THE QUIT BUTTON TO QUIT. [SLIDE 18]</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DESIGNED BY WENGYEW.</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Gabriel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WHEN QUITTING, RELEASING WILL BRING YOU BACK TO PAUSE SCREEN [SLIDE 17]</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DESIGNED BY WENGYEW.</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Gabriel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SIZE OF THE BUTTON IS BASED ON WHAT WE THINK THE USER IS MORE LIKELY TO CLICK ON.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CHALLENGE IS THE MAIN MODE OF GAMEPLAY- BUTTON IS BIGGEST, WITH THE WORD ‘START GAME’ TO CLARIFY FUNCTION.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TAPPING ON CHALLENGE BRINGS YOU TO CHALLENGE SELECT</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TAPPING ON ZEN STARTS ZEN GAMEPLAY</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TAPPING ON SURVIVAL STARTS SURVIVAL GAMEPLAY</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HIGH SCORE WILL BE SHOWN FOR SURVIVAL/ZEN ON THE TOP LEFT OF THE TILE.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TAP ON HEXAGON ‘?’ IN BOTTOM RIGHT TO SHOW HELP POP UP.</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SWIPE TO THE LEFT/TAP ON SETTINGS ICON TO GO TO OPTIONS PAGE. [SLIDE 5]</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DESIGNED BY WENGYEW.</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Rayson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en"/>
              <a:t>Now, at the start of the game, an instruction is shown that to pause the game, you have to double tap the screen</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Gabriel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en"/>
              <a:t>And after double tapping, the game will pause, with the exit button and some text will fading in smoothly.</a:t>
            </a:r>
          </a:p>
          <a:p>
            <a:pPr indent="0" lvl="0" marL="0" marR="0" rtl="0" algn="l">
              <a:spcBef>
                <a:spcPts val="0"/>
              </a:spcBef>
              <a:buClr>
                <a:schemeClr val="dk1"/>
              </a:buClr>
              <a:buSzPct val="25000"/>
              <a:buFont typeface="Arial"/>
              <a:buNone/>
            </a:pPr>
            <a:r>
              <a:t/>
            </a:r>
            <a:endParaRPr/>
          </a:p>
          <a:p>
            <a:pPr indent="0" lvl="0" marL="0" marR="0" rtl="0" algn="l">
              <a:spcBef>
                <a:spcPts val="0"/>
              </a:spcBef>
              <a:buClr>
                <a:schemeClr val="dk1"/>
              </a:buClr>
              <a:buSzPct val="25000"/>
              <a:buFont typeface="Arial"/>
              <a:buNone/>
            </a:pPr>
            <a:r>
              <a:rPr lang="en"/>
              <a:t>Double tap to resume will be shown so that the user will know how to resume the game.</a:t>
            </a:r>
          </a:p>
          <a:p>
            <a:pPr indent="0" lvl="0" marL="0" marR="0" rtl="0" algn="l">
              <a:spcBef>
                <a:spcPts val="0"/>
              </a:spcBef>
              <a:buClr>
                <a:schemeClr val="dk1"/>
              </a:buClr>
              <a:buSzPct val="25000"/>
              <a:buFont typeface="Arial"/>
              <a:buNone/>
            </a:pPr>
            <a:r>
              <a:t/>
            </a:r>
            <a:endParaRPr/>
          </a:p>
          <a:p>
            <a:pPr indent="0" lvl="0" marL="0" marR="0" rtl="0" algn="l">
              <a:spcBef>
                <a:spcPts val="0"/>
              </a:spcBef>
              <a:buClr>
                <a:schemeClr val="dk1"/>
              </a:buClr>
              <a:buSzPct val="25000"/>
              <a:buFont typeface="Arial"/>
              <a:buNone/>
            </a:pPr>
            <a:r>
              <a:rPr lang="en"/>
              <a:t>The exit button is placed very close to the text so that it is very visible</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Gabriel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en"/>
              <a:t>And now when pressing the exit button on the pause menu, it will show that you have to press the button 2 more times to quit, if you tap somewhere else the exit will be cancelled.</a:t>
            </a:r>
          </a:p>
          <a:p>
            <a:pPr indent="0" lvl="0" marL="0" marR="0" rtl="0" algn="l">
              <a:spcBef>
                <a:spcPts val="0"/>
              </a:spcBef>
              <a:buClr>
                <a:schemeClr val="dk1"/>
              </a:buClr>
              <a:buSzPct val="25000"/>
              <a:buFont typeface="Arial"/>
              <a:buNone/>
            </a:pPr>
            <a:r>
              <a:rPr lang="en"/>
              <a:t>This is to prevent accidentally quitting the game.</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Gabriel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SIZE OF THE BUTTON IS BASED ON WHAT WE THINK THE USER IS MORE LIKELY TO CLICK ON.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SCORE WILL BE SHOWN FOR MISSION ON THE TOP RIGHT.</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IF NOT A NEW RECORD, HIGHEST RECORD WILL BE SHOWN.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TAP ON THE ARROW TO RESTART THE MISSION.</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TAP ON THE MENU SQUARE TO GO BACK TO THE MAIN MENU</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TAP ON THE NEXT MISSION SQUARE TO GO TO THE NEXT MISSION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HEART SHAPE WILL APPEAR IF MISSION IS COMPLETED WITHOUT TAKING DAMAGE.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DESIGNED BY GABRIEL.</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Rayson, score implementation by Gabriel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SIZE OF THE BUTTON IS BASED ON WHAT WE THINK THE USER IS MORE LIKELY TO CLICK ON.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SCORE REPLACED BY ‘MISSION FAILED’</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TAP ON THE ARROW TO RESTART THE MISSION.</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TAP ON THE MENU SQUARE TO GO BACK TO THE MAIN MENU</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DESIGNED BY GABRIEL.</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Rayson, score implementation by Gabriel</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en"/>
              <a:t>The UI setup now is very similar to the main menu. The next mission button will bring to the next mission while the restart button restarts the mission to be done again.</a:t>
            </a:r>
          </a:p>
          <a:p>
            <a:pPr indent="0" lvl="0" marL="0" marR="0" rtl="0" algn="l">
              <a:spcBef>
                <a:spcPts val="0"/>
              </a:spcBef>
              <a:buClr>
                <a:schemeClr val="dk1"/>
              </a:buClr>
              <a:buSzPct val="25000"/>
              <a:buFont typeface="Arial"/>
              <a:buNone/>
            </a:pPr>
            <a:r>
              <a:rPr lang="en"/>
              <a:t>If the menu button is pushed the ui buttons and text will fly out, to be replaced with the menu screen</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Rayson, score implementation by Gabriel</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lang="en"/>
              <a:t>Only change to the actual menu is that when you quit from the pause menu, it will go to the end screen instead of the main menu, so that the player still can view his score.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5" name="Shape 29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WE ARE BEST TEAM.</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TEAMWORK 1</a:t>
            </a:r>
            <a:r>
              <a:rPr lang="en"/>
              <a:t>1</a:t>
            </a:r>
            <a:r>
              <a:rPr b="0" i="0" lang="en" sz="1100" u="none" cap="none" strike="noStrike">
                <a:solidFill>
                  <a:schemeClr val="dk1"/>
                </a:solidFill>
                <a:latin typeface="Arial"/>
                <a:ea typeface="Arial"/>
                <a:cs typeface="Arial"/>
                <a:sym typeface="Arial"/>
              </a:rPr>
              <a:t>/</a:t>
            </a:r>
            <a:r>
              <a:rPr lang="en"/>
              <a:t>9</a:t>
            </a:r>
            <a:r>
              <a:rPr b="0" i="0" lang="en" sz="1100" u="none" cap="none" strike="noStrike">
                <a:solidFill>
                  <a:schemeClr val="dk1"/>
                </a:solidFill>
                <a:latin typeface="Arial"/>
                <a:ea typeface="Arial"/>
                <a:cs typeface="Arial"/>
                <a:sym typeface="Arial"/>
              </a:rPr>
              <a:t>.</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EVERYTHING DISCUSSED TOGETHER.</a:t>
            </a: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BUT SCREENS DONE SEPARATELY, THEN CONSULTED!</a:t>
            </a:r>
          </a:p>
          <a:p>
            <a:pPr indent="0" lvl="0" marL="0" marR="0" rtl="0" algn="l">
              <a:spcBef>
                <a:spcPts val="0"/>
              </a:spcBef>
              <a:buClr>
                <a:schemeClr val="dk1"/>
              </a:buClr>
              <a:buSzPct val="25000"/>
              <a:buFont typeface="Arial"/>
              <a:buNone/>
            </a:pPr>
            <a:r>
              <a:t/>
            </a:r>
            <a:endParaRPr/>
          </a:p>
          <a:p>
            <a:pPr indent="0" lvl="0" marL="0" marR="0" rtl="0" algn="l">
              <a:spcBef>
                <a:spcPts val="0"/>
              </a:spcBef>
              <a:buClr>
                <a:schemeClr val="dk1"/>
              </a:buClr>
              <a:buSzPct val="25000"/>
              <a:buFont typeface="Arial"/>
              <a:buNone/>
            </a:pPr>
            <a:r>
              <a:rPr lang="en"/>
              <a:t>Splash - Rayson;</a:t>
            </a:r>
          </a:p>
          <a:p>
            <a:pPr indent="0" lvl="0" marL="0" marR="0" rtl="0" algn="l">
              <a:spcBef>
                <a:spcPts val="0"/>
              </a:spcBef>
              <a:buClr>
                <a:schemeClr val="dk1"/>
              </a:buClr>
              <a:buSzPct val="25000"/>
              <a:buFont typeface="Arial"/>
              <a:buNone/>
            </a:pPr>
            <a:r>
              <a:rPr lang="en"/>
              <a:t>Menu Screen - Rayson;</a:t>
            </a:r>
          </a:p>
          <a:p>
            <a:pPr indent="0" lvl="0" marL="0" marR="0" rtl="0" algn="l">
              <a:spcBef>
                <a:spcPts val="0"/>
              </a:spcBef>
              <a:buClr>
                <a:schemeClr val="dk1"/>
              </a:buClr>
              <a:buSzPct val="25000"/>
              <a:buFont typeface="Arial"/>
              <a:buNone/>
            </a:pPr>
            <a:r>
              <a:rPr lang="en"/>
              <a:t>Help Screen - Rayson;</a:t>
            </a:r>
          </a:p>
          <a:p>
            <a:pPr indent="0" lvl="0" marL="0" marR="0" rtl="0" algn="l">
              <a:spcBef>
                <a:spcPts val="0"/>
              </a:spcBef>
              <a:buClr>
                <a:schemeClr val="dk1"/>
              </a:buClr>
              <a:buSzPct val="25000"/>
              <a:buFont typeface="Arial"/>
              <a:buNone/>
            </a:pPr>
            <a:r>
              <a:rPr lang="en"/>
              <a:t>Challenge Screen - Weng Yew;</a:t>
            </a:r>
          </a:p>
          <a:p>
            <a:pPr indent="0" lvl="0" marL="0" marR="0" rtl="0" algn="l">
              <a:spcBef>
                <a:spcPts val="0"/>
              </a:spcBef>
              <a:buClr>
                <a:schemeClr val="dk1"/>
              </a:buClr>
              <a:buSzPct val="25000"/>
              <a:buFont typeface="Arial"/>
              <a:buNone/>
            </a:pPr>
            <a:r>
              <a:rPr lang="en"/>
              <a:t>All Options - Weng Yew;</a:t>
            </a:r>
          </a:p>
          <a:p>
            <a:pPr indent="0" lvl="0" marL="0" marR="0" rtl="0" algn="l">
              <a:spcBef>
                <a:spcPts val="0"/>
              </a:spcBef>
              <a:buClr>
                <a:schemeClr val="dk1"/>
              </a:buClr>
              <a:buSzPct val="25000"/>
              <a:buFont typeface="Arial"/>
              <a:buNone/>
            </a:pPr>
            <a:r>
              <a:rPr lang="en"/>
              <a:t>Gameplay - Gabriel;</a:t>
            </a:r>
          </a:p>
          <a:p>
            <a:pPr indent="0" lvl="0" marL="0" marR="0" rtl="0" algn="l">
              <a:spcBef>
                <a:spcPts val="0"/>
              </a:spcBef>
              <a:buClr>
                <a:schemeClr val="dk1"/>
              </a:buClr>
              <a:buSzPct val="25000"/>
              <a:buFont typeface="Arial"/>
              <a:buNone/>
            </a:pPr>
            <a:r>
              <a:rPr lang="en"/>
              <a:t>Pause - Gabriel;</a:t>
            </a:r>
          </a:p>
          <a:p>
            <a:pPr indent="0" lvl="0" marL="0" marR="0" rtl="0" algn="l">
              <a:spcBef>
                <a:spcPts val="0"/>
              </a:spcBef>
              <a:buClr>
                <a:schemeClr val="dk1"/>
              </a:buClr>
              <a:buSzPct val="25000"/>
              <a:buFont typeface="Arial"/>
              <a:buNone/>
            </a:pPr>
            <a:r>
              <a:rPr lang="en"/>
              <a:t>End Game - Rayson(mostly) &amp; Gabriel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0" name="Shape 3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28600" lvl="0" marL="457200" marR="0" rtl="0" algn="l">
              <a:spcBef>
                <a:spcPts val="0"/>
              </a:spcBef>
              <a:buChar char="-"/>
            </a:pPr>
            <a:r>
              <a:rPr lang="en"/>
              <a:t>Rendering order using the sorting layer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5" name="Shape 30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The end!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en"/>
              <a:t>Mostly the same, only some scalling changes</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Rayson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WHEN HELP BUTTON IS TAPPED ON, THE ‘HELP SCREEN’ WILL ‘UNFOLD’ FROM THE HELP BUTTON.</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TAPPING ANYWHERE WILL ‘FOLD’ THE HELP SCREEN BACK INTO THE HELP BUTTON.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THERE WILL BE AN ANIMATION [AS THE SHIP SHOOTS AUTOMATICALLY] TO SHOW WHAT HAPPENS WHEN YOU DESTROY THE ENEMY.</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WHEN THE ANIMATION FINISHES PLAYING, THE HELP SCREEN WILL AUTOMATICALLY ‘FOLD’ BACK INT OTHE HELP BUTTON.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DESIGNED BY WENGYEW.</a:t>
            </a: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SCREEN TAKEN FROM GABRIEL’S SLIDE.</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Rayson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TAP ON A BOX TO START CHALLENGE ‘X’, WHERE X IS THE NUMBER IN THE BOX.</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CLEARING A CHALLENGE WILL SHOW ‘CLEARED’, CLEARING A CHALLENGE WITHOUT LOSING LIFE WILL CAUSE A ‘HEART’ ICON TO APPEAR.</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NUMBER OF HEARTS YOU HAVE COLLECTED SO FAR SHOWED AT THE BOTTOM.</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TAP ON BACK BUTTON TO GO BACK TO MAIN MENU.</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SWIPE LEFT/RIGHT TO SCROLL BETWEEN PAGES.</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SMALL BOXES AT BOTTOM SHOW CURRENT PAGE, AND TOTAL NUMBER OF PAGES.</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DESIGNED BY WENGYEW.</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Weng Yew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SPACESHIP SETTINGS PAGE. THE FIRST TIME ENTERING THIS SCREEN, THE TEXT ‘TAP ON DIFF SQUARES TO ACCESS MORE OPTIONS’ WILL APPEAR.</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SWIPE FROM LEFT TO RIGHT OR TAP ON BACK BUTTON TO GO BACK TO MAIN MENU.</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TAP ON CONTROL SCHEME TO SWAP BETWEEN TOUCH/TILT CONTROL SCEHEME.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FOR TOUCH CONTROL SCHEME, RELATIVE ANCHOR CONTROL. (eg tap and hold down, then move relative to initial tap position)</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FOR TILT CONTROL SCHEME, TILT TABLET TO MOVE.</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SPACESHIP IS INTERACTIVE TO TEST YOUR SENSITIVITY/CONTROL SCHEME.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ADJUST SENSIVITITY BY DRAGGING SLIDER OR TAPPING ON - + ICON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NAVIGATE BETWEEN OPTIONS PAGE BY TAPPING ON SQUARES ON THE RIGHT.</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DESIGNED BY WENGYEW.</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Weng Yew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UI SETTINGS.</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SWIPE FROM LEFT TO RIGHT OR TAP ON BACK BUTTON TO GO BACK TO MAIN MENU.</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DRAG SLIDERS OR USE THE - + ICONS TO ADJUST R G B VALUES FOR THE BACKGROUND.</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NAVIGATE BETWEEN OPTIONS PAGE BY TAPPING ON SQUARES ON THE RIGHT.</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BOX IN MIDDLE IS DECORATIONAL.</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DESIGNED BY WENGYEW.</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Weng Yew</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SOUND SETTINGS PAGE.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SWIPE FROM LEFT TO RIGHT OR TAP ON BACK BUTTON TO GO BACK TO MAIN MENU.</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TAP ON SQUARES IN MIDDLE TO SELECT RESPECTIVE MUSIC THEME.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ADJUST VOLUME OF BGM/SFX USING THE SLIDER. (no - + as not that important)</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DESIGNED BY WENGYEW.</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Weng Yew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UI DESIGNED TO BE CLEAN AND UNOBSTRUSIVE.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YOUR SHIP SHOOTS AUTOMATICALLY. YOU SPAWN AT BOTTOM OF THE SCREEN.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FOR CHALLENGE MODE, ENEMIES LEFT SHOWED AT BOTTOM LEFT.</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POWERUPS AT BOTTOM RIGHT, WILL BE YELLOW WHEN AVAILABLE TO USE, RED WHEN IN USE, FADED WHEN UNAVAILABLE.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SCORE DISPLAYED AT TOP.</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HEALTH DISPLAYED AT TOP.</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ENEMIES ENTER FROM TOP OF SCREEN.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DESIGNED BY GABRIEL.</a:t>
            </a:r>
          </a:p>
          <a:p>
            <a:pPr indent="0" lvl="0" marL="0" marR="0" rtl="0" algn="l">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
              <a:t>Unity example done by Gabriel</a:t>
            </a: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rtl val="0"/>
              </a:defRPr>
            </a:lvl1pPr>
            <a:lvl2pPr indent="0" lvl="1" algn="ctr">
              <a:spcBef>
                <a:spcPts val="0"/>
              </a:spcBef>
              <a:buClr>
                <a:schemeClr val="dk1"/>
              </a:buClr>
              <a:buFont typeface="Arial"/>
              <a:buNone/>
              <a:defRPr sz="5200">
                <a:solidFill>
                  <a:schemeClr val="dk1"/>
                </a:solidFill>
              </a:defRPr>
            </a:lvl2pPr>
            <a:lvl3pPr indent="0" lvl="2" algn="ctr">
              <a:spcBef>
                <a:spcPts val="0"/>
              </a:spcBef>
              <a:buClr>
                <a:schemeClr val="dk1"/>
              </a:buClr>
              <a:buFont typeface="Arial"/>
              <a:buNone/>
              <a:defRPr sz="5200">
                <a:solidFill>
                  <a:schemeClr val="dk1"/>
                </a:solidFill>
              </a:defRPr>
            </a:lvl3pPr>
            <a:lvl4pPr indent="0" lvl="3" algn="ctr">
              <a:spcBef>
                <a:spcPts val="0"/>
              </a:spcBef>
              <a:buClr>
                <a:schemeClr val="dk1"/>
              </a:buClr>
              <a:buFont typeface="Arial"/>
              <a:buNone/>
              <a:defRPr sz="5200">
                <a:solidFill>
                  <a:schemeClr val="dk1"/>
                </a:solidFill>
              </a:defRPr>
            </a:lvl4pPr>
            <a:lvl5pPr indent="0" lvl="4" algn="ctr">
              <a:spcBef>
                <a:spcPts val="0"/>
              </a:spcBef>
              <a:buClr>
                <a:schemeClr val="dk1"/>
              </a:buClr>
              <a:buFont typeface="Arial"/>
              <a:buNone/>
              <a:defRPr sz="5200">
                <a:solidFill>
                  <a:schemeClr val="dk1"/>
                </a:solidFill>
              </a:defRPr>
            </a:lvl5pPr>
            <a:lvl6pPr indent="0" lvl="5" algn="ctr">
              <a:spcBef>
                <a:spcPts val="0"/>
              </a:spcBef>
              <a:buClr>
                <a:schemeClr val="dk1"/>
              </a:buClr>
              <a:buFont typeface="Arial"/>
              <a:buNone/>
              <a:defRPr sz="5200">
                <a:solidFill>
                  <a:schemeClr val="dk1"/>
                </a:solidFill>
              </a:defRPr>
            </a:lvl6pPr>
            <a:lvl7pPr indent="0" lvl="6" algn="ctr">
              <a:spcBef>
                <a:spcPts val="0"/>
              </a:spcBef>
              <a:buClr>
                <a:schemeClr val="dk1"/>
              </a:buClr>
              <a:buFont typeface="Arial"/>
              <a:buNone/>
              <a:defRPr sz="5200">
                <a:solidFill>
                  <a:schemeClr val="dk1"/>
                </a:solidFill>
              </a:defRPr>
            </a:lvl7pPr>
            <a:lvl8pPr indent="0" lvl="7" algn="ctr">
              <a:spcBef>
                <a:spcPts val="0"/>
              </a:spcBef>
              <a:buClr>
                <a:schemeClr val="dk1"/>
              </a:buClr>
              <a:buFont typeface="Arial"/>
              <a:buNone/>
              <a:defRPr sz="5200">
                <a:solidFill>
                  <a:schemeClr val="dk1"/>
                </a:solidFill>
              </a:defRPr>
            </a:lvl8pPr>
            <a:lvl9pPr indent="0" lvl="8" algn="ctr">
              <a:spcBef>
                <a:spcPts val="0"/>
              </a:spcBef>
              <a:buClr>
                <a:schemeClr val="dk1"/>
              </a:buClr>
              <a:buFont typeface="Arial"/>
              <a:buNone/>
              <a:defRPr sz="5200">
                <a:solidFill>
                  <a:schemeClr val="dk1"/>
                </a:solidFill>
              </a:defRPr>
            </a:lvl9pPr>
          </a:lstStyle>
          <a:p/>
        </p:txBody>
      </p:sp>
      <p:sp>
        <p:nvSpPr>
          <p:cNvPr id="11" name="Shape 11"/>
          <p:cNvSpPr txBox="1"/>
          <p:nvPr>
            <p:ph idx="1" type="subTitle"/>
          </p:nvPr>
        </p:nvSpPr>
        <p:spPr>
          <a:xfrm>
            <a:off x="311700" y="2834125"/>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rtl val="0"/>
              </a:defRPr>
            </a:lvl1pPr>
            <a:lvl2pPr indent="0" lvl="1" marL="4572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rtl val="0"/>
              </a:defRPr>
            </a:lvl2pPr>
            <a:lvl3pPr indent="0" lvl="2" marL="9144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rtl val="0"/>
              </a:defRPr>
            </a:lvl3pPr>
            <a:lvl4pPr indent="0" lvl="3" marL="13716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rtl val="0"/>
              </a:defRPr>
            </a:lvl4pPr>
            <a:lvl5pPr indent="0" lvl="4" marL="18288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rtl val="0"/>
              </a:defRPr>
            </a:lvl5pPr>
            <a:lvl6pPr indent="0" lvl="5" marL="22860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rtl val="0"/>
              </a:defRPr>
            </a:lvl6pPr>
            <a:lvl7pPr indent="0" lvl="6" marL="27432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rtl val="0"/>
              </a:defRPr>
            </a:lvl7pPr>
            <a:lvl8pPr indent="0" lvl="7" marL="32004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rtl val="0"/>
              </a:defRPr>
            </a:lvl8pPr>
            <a:lvl9pPr indent="0" lvl="8" marL="36576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rtl val="0"/>
              </a:defRPr>
            </a:lvl9pPr>
          </a:lstStyle>
          <a:p/>
        </p:txBody>
      </p:sp>
      <p:sp>
        <p:nvSpPr>
          <p:cNvPr id="12" name="Shape 1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tl val="0"/>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Arial"/>
              <a:buNone/>
              <a:defRPr b="0" i="0" sz="3600" u="none" cap="none" strike="noStrike">
                <a:solidFill>
                  <a:schemeClr val="dk1"/>
                </a:solidFill>
                <a:latin typeface="Arial"/>
                <a:ea typeface="Arial"/>
                <a:cs typeface="Arial"/>
                <a:sym typeface="Arial"/>
                <a:rtl val="0"/>
              </a:defRPr>
            </a:lvl1pPr>
            <a:lvl2pPr indent="0" lvl="1" algn="ctr">
              <a:spcBef>
                <a:spcPts val="0"/>
              </a:spcBef>
              <a:buClr>
                <a:schemeClr val="dk1"/>
              </a:buClr>
              <a:buFont typeface="Arial"/>
              <a:buNone/>
              <a:defRPr sz="3600">
                <a:solidFill>
                  <a:schemeClr val="dk1"/>
                </a:solidFill>
              </a:defRPr>
            </a:lvl2pPr>
            <a:lvl3pPr indent="0" lvl="2" algn="ctr">
              <a:spcBef>
                <a:spcPts val="0"/>
              </a:spcBef>
              <a:buClr>
                <a:schemeClr val="dk1"/>
              </a:buClr>
              <a:buFont typeface="Arial"/>
              <a:buNone/>
              <a:defRPr sz="3600">
                <a:solidFill>
                  <a:schemeClr val="dk1"/>
                </a:solidFill>
              </a:defRPr>
            </a:lvl3pPr>
            <a:lvl4pPr indent="0" lvl="3" algn="ctr">
              <a:spcBef>
                <a:spcPts val="0"/>
              </a:spcBef>
              <a:buClr>
                <a:schemeClr val="dk1"/>
              </a:buClr>
              <a:buFont typeface="Arial"/>
              <a:buNone/>
              <a:defRPr sz="3600">
                <a:solidFill>
                  <a:schemeClr val="dk1"/>
                </a:solidFill>
              </a:defRPr>
            </a:lvl4pPr>
            <a:lvl5pPr indent="0" lvl="4" algn="ctr">
              <a:spcBef>
                <a:spcPts val="0"/>
              </a:spcBef>
              <a:buClr>
                <a:schemeClr val="dk1"/>
              </a:buClr>
              <a:buFont typeface="Arial"/>
              <a:buNone/>
              <a:defRPr sz="3600">
                <a:solidFill>
                  <a:schemeClr val="dk1"/>
                </a:solidFill>
              </a:defRPr>
            </a:lvl5pPr>
            <a:lvl6pPr indent="0" lvl="5" algn="ctr">
              <a:spcBef>
                <a:spcPts val="0"/>
              </a:spcBef>
              <a:buClr>
                <a:schemeClr val="dk1"/>
              </a:buClr>
              <a:buFont typeface="Arial"/>
              <a:buNone/>
              <a:defRPr sz="3600">
                <a:solidFill>
                  <a:schemeClr val="dk1"/>
                </a:solidFill>
              </a:defRPr>
            </a:lvl6pPr>
            <a:lvl7pPr indent="0" lvl="6" algn="ctr">
              <a:spcBef>
                <a:spcPts val="0"/>
              </a:spcBef>
              <a:buClr>
                <a:schemeClr val="dk1"/>
              </a:buClr>
              <a:buFont typeface="Arial"/>
              <a:buNone/>
              <a:defRPr sz="3600">
                <a:solidFill>
                  <a:schemeClr val="dk1"/>
                </a:solidFill>
              </a:defRPr>
            </a:lvl7pPr>
            <a:lvl8pPr indent="0" lvl="7" algn="ctr">
              <a:spcBef>
                <a:spcPts val="0"/>
              </a:spcBef>
              <a:buClr>
                <a:schemeClr val="dk1"/>
              </a:buClr>
              <a:buFont typeface="Arial"/>
              <a:buNone/>
              <a:defRPr sz="3600">
                <a:solidFill>
                  <a:schemeClr val="dk1"/>
                </a:solidFill>
              </a:defRPr>
            </a:lvl8pPr>
            <a:lvl9pPr indent="0" lvl="8" algn="ctr">
              <a:spcBef>
                <a:spcPts val="0"/>
              </a:spcBef>
              <a:buClr>
                <a:schemeClr val="dk1"/>
              </a:buClr>
              <a:buFont typeface="Arial"/>
              <a:buNone/>
              <a:defRPr sz="3600">
                <a:solidFill>
                  <a:schemeClr val="dk1"/>
                </a:solidFill>
              </a:defRPr>
            </a:lvl9pPr>
          </a:lstStyle>
          <a:p/>
        </p:txBody>
      </p:sp>
      <p:sp>
        <p:nvSpPr>
          <p:cNvPr id="15" name="Shape 1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tl val="0"/>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tl val="0"/>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rtl val="0"/>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18" name="Shape 18"/>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800" u="none" cap="none" strike="noStrike">
                <a:solidFill>
                  <a:schemeClr val="lt2"/>
                </a:solidFill>
                <a:latin typeface="Arial"/>
                <a:ea typeface="Arial"/>
                <a:cs typeface="Arial"/>
                <a:sym typeface="Arial"/>
                <a:rtl val="0"/>
              </a:defRPr>
            </a:lvl1pPr>
            <a:lvl2pPr indent="0" lvl="1" marL="457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2pPr>
            <a:lvl3pPr indent="0" lvl="2" marL="914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3pPr>
            <a:lvl4pPr indent="0" lvl="3" marL="1371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4pPr>
            <a:lvl5pPr indent="0" lvl="4" marL="18288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5pPr>
            <a:lvl6pPr indent="0" lvl="5" marL="22860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6pPr>
            <a:lvl7pPr indent="0" lvl="6" marL="2743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7pPr>
            <a:lvl8pPr indent="0" lvl="7" marL="3200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8pPr>
            <a:lvl9pPr indent="0" lvl="8" marL="3657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9pPr>
          </a:lstStyle>
          <a:p/>
        </p:txBody>
      </p:sp>
      <p:sp>
        <p:nvSpPr>
          <p:cNvPr id="19" name="Shape 1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tl val="0"/>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rtl val="0"/>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22" name="Shape 22"/>
          <p:cNvSpPr txBox="1"/>
          <p:nvPr>
            <p:ph idx="1" type="body"/>
          </p:nvPr>
        </p:nvSpPr>
        <p:spPr>
          <a:xfrm>
            <a:off x="311700" y="1152475"/>
            <a:ext cx="3999898"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1pPr>
            <a:lvl2pPr indent="0" lvl="1" marL="457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2pPr>
            <a:lvl3pPr indent="0" lvl="2" marL="914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3pPr>
            <a:lvl4pPr indent="0" lvl="3" marL="1371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4pPr>
            <a:lvl5pPr indent="0" lvl="4" marL="18288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5pPr>
            <a:lvl6pPr indent="0" lvl="5" marL="22860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6pPr>
            <a:lvl7pPr indent="0" lvl="6" marL="2743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7pPr>
            <a:lvl8pPr indent="0" lvl="7" marL="3200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8pPr>
            <a:lvl9pPr indent="0" lvl="8" marL="3657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9pPr>
          </a:lstStyle>
          <a:p/>
        </p:txBody>
      </p:sp>
      <p:sp>
        <p:nvSpPr>
          <p:cNvPr id="23" name="Shape 23"/>
          <p:cNvSpPr txBox="1"/>
          <p:nvPr>
            <p:ph idx="2" type="body"/>
          </p:nvPr>
        </p:nvSpPr>
        <p:spPr>
          <a:xfrm>
            <a:off x="4832400" y="1152475"/>
            <a:ext cx="3999898"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1pPr>
            <a:lvl2pPr indent="0" lvl="1" marL="457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2pPr>
            <a:lvl3pPr indent="0" lvl="2" marL="914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3pPr>
            <a:lvl4pPr indent="0" lvl="3" marL="1371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4pPr>
            <a:lvl5pPr indent="0" lvl="4" marL="18288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5pPr>
            <a:lvl6pPr indent="0" lvl="5" marL="22860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6pPr>
            <a:lvl7pPr indent="0" lvl="6" marL="2743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7pPr>
            <a:lvl8pPr indent="0" lvl="7" marL="3200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8pPr>
            <a:lvl9pPr indent="0" lvl="8" marL="3657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9pPr>
          </a:lstStyle>
          <a:p/>
        </p:txBody>
      </p:sp>
      <p:sp>
        <p:nvSpPr>
          <p:cNvPr id="24" name="Shape 2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tl val="0"/>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rtl val="0"/>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27" name="Shape 2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tl val="0"/>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rtl val="0"/>
              </a:defRPr>
            </a:lvl1pPr>
            <a:lvl2pPr indent="0" lvl="1">
              <a:spcBef>
                <a:spcPts val="0"/>
              </a:spcBef>
              <a:buClr>
                <a:schemeClr val="dk1"/>
              </a:buClr>
              <a:buFont typeface="Arial"/>
              <a:buNone/>
              <a:defRPr sz="2400">
                <a:solidFill>
                  <a:schemeClr val="dk1"/>
                </a:solidFill>
              </a:defRPr>
            </a:lvl2pPr>
            <a:lvl3pPr indent="0" lvl="2">
              <a:spcBef>
                <a:spcPts val="0"/>
              </a:spcBef>
              <a:buClr>
                <a:schemeClr val="dk1"/>
              </a:buClr>
              <a:buFont typeface="Arial"/>
              <a:buNone/>
              <a:defRPr sz="2400">
                <a:solidFill>
                  <a:schemeClr val="dk1"/>
                </a:solidFill>
              </a:defRPr>
            </a:lvl3pPr>
            <a:lvl4pPr indent="0" lvl="3">
              <a:spcBef>
                <a:spcPts val="0"/>
              </a:spcBef>
              <a:buClr>
                <a:schemeClr val="dk1"/>
              </a:buClr>
              <a:buFont typeface="Arial"/>
              <a:buNone/>
              <a:defRPr sz="2400">
                <a:solidFill>
                  <a:schemeClr val="dk1"/>
                </a:solidFill>
              </a:defRPr>
            </a:lvl4pPr>
            <a:lvl5pPr indent="0" lvl="4">
              <a:spcBef>
                <a:spcPts val="0"/>
              </a:spcBef>
              <a:buClr>
                <a:schemeClr val="dk1"/>
              </a:buClr>
              <a:buFont typeface="Arial"/>
              <a:buNone/>
              <a:defRPr sz="2400">
                <a:solidFill>
                  <a:schemeClr val="dk1"/>
                </a:solidFill>
              </a:defRPr>
            </a:lvl5pPr>
            <a:lvl6pPr indent="0" lvl="5">
              <a:spcBef>
                <a:spcPts val="0"/>
              </a:spcBef>
              <a:buClr>
                <a:schemeClr val="dk1"/>
              </a:buClr>
              <a:buFont typeface="Arial"/>
              <a:buNone/>
              <a:defRPr sz="2400">
                <a:solidFill>
                  <a:schemeClr val="dk1"/>
                </a:solidFill>
              </a:defRPr>
            </a:lvl6pPr>
            <a:lvl7pPr indent="0" lvl="6">
              <a:spcBef>
                <a:spcPts val="0"/>
              </a:spcBef>
              <a:buClr>
                <a:schemeClr val="dk1"/>
              </a:buClr>
              <a:buFont typeface="Arial"/>
              <a:buNone/>
              <a:defRPr sz="2400">
                <a:solidFill>
                  <a:schemeClr val="dk1"/>
                </a:solidFill>
              </a:defRPr>
            </a:lvl7pPr>
            <a:lvl8pPr indent="0" lvl="7">
              <a:spcBef>
                <a:spcPts val="0"/>
              </a:spcBef>
              <a:buClr>
                <a:schemeClr val="dk1"/>
              </a:buClr>
              <a:buFont typeface="Arial"/>
              <a:buNone/>
              <a:defRPr sz="2400">
                <a:solidFill>
                  <a:schemeClr val="dk1"/>
                </a:solidFill>
              </a:defRPr>
            </a:lvl8pPr>
            <a:lvl9pPr indent="0" lvl="8">
              <a:spcBef>
                <a:spcPts val="0"/>
              </a:spcBef>
              <a:buClr>
                <a:schemeClr val="dk1"/>
              </a:buClr>
              <a:buFont typeface="Arial"/>
              <a:buNone/>
              <a:defRPr sz="2400">
                <a:solidFill>
                  <a:schemeClr val="dk1"/>
                </a:solidFill>
              </a:defRPr>
            </a:lvl9pPr>
          </a:lstStyle>
          <a:p/>
        </p:txBody>
      </p:sp>
      <p:sp>
        <p:nvSpPr>
          <p:cNvPr id="30" name="Shape 30"/>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1pPr>
            <a:lvl2pPr indent="0" lvl="1" marL="457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2pPr>
            <a:lvl3pPr indent="0" lvl="2" marL="914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3pPr>
            <a:lvl4pPr indent="0" lvl="3" marL="1371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4pPr>
            <a:lvl5pPr indent="0" lvl="4" marL="18288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5pPr>
            <a:lvl6pPr indent="0" lvl="5" marL="22860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6pPr>
            <a:lvl7pPr indent="0" lvl="6" marL="2743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7pPr>
            <a:lvl8pPr indent="0" lvl="7" marL="3200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8pPr>
            <a:lvl9pPr indent="0" lvl="8" marL="3657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rtl val="0"/>
              </a:defRPr>
            </a:lvl9pPr>
          </a:lstStyle>
          <a:p/>
        </p:txBody>
      </p:sp>
      <p:sp>
        <p:nvSpPr>
          <p:cNvPr id="31" name="Shape 3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tl val="0"/>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4800" u="none" cap="none" strike="noStrike">
                <a:solidFill>
                  <a:schemeClr val="dk1"/>
                </a:solidFill>
                <a:latin typeface="Arial"/>
                <a:ea typeface="Arial"/>
                <a:cs typeface="Arial"/>
                <a:sym typeface="Arial"/>
                <a:rtl val="0"/>
              </a:defRPr>
            </a:lvl1pPr>
            <a:lvl2pPr indent="0" lvl="1">
              <a:spcBef>
                <a:spcPts val="0"/>
              </a:spcBef>
              <a:buClr>
                <a:schemeClr val="dk1"/>
              </a:buClr>
              <a:buFont typeface="Arial"/>
              <a:buNone/>
              <a:defRPr sz="4800">
                <a:solidFill>
                  <a:schemeClr val="dk1"/>
                </a:solidFill>
              </a:defRPr>
            </a:lvl2pPr>
            <a:lvl3pPr indent="0" lvl="2">
              <a:spcBef>
                <a:spcPts val="0"/>
              </a:spcBef>
              <a:buClr>
                <a:schemeClr val="dk1"/>
              </a:buClr>
              <a:buFont typeface="Arial"/>
              <a:buNone/>
              <a:defRPr sz="4800">
                <a:solidFill>
                  <a:schemeClr val="dk1"/>
                </a:solidFill>
              </a:defRPr>
            </a:lvl3pPr>
            <a:lvl4pPr indent="0" lvl="3">
              <a:spcBef>
                <a:spcPts val="0"/>
              </a:spcBef>
              <a:buClr>
                <a:schemeClr val="dk1"/>
              </a:buClr>
              <a:buFont typeface="Arial"/>
              <a:buNone/>
              <a:defRPr sz="4800">
                <a:solidFill>
                  <a:schemeClr val="dk1"/>
                </a:solidFill>
              </a:defRPr>
            </a:lvl4pPr>
            <a:lvl5pPr indent="0" lvl="4">
              <a:spcBef>
                <a:spcPts val="0"/>
              </a:spcBef>
              <a:buClr>
                <a:schemeClr val="dk1"/>
              </a:buClr>
              <a:buFont typeface="Arial"/>
              <a:buNone/>
              <a:defRPr sz="4800">
                <a:solidFill>
                  <a:schemeClr val="dk1"/>
                </a:solidFill>
              </a:defRPr>
            </a:lvl5pPr>
            <a:lvl6pPr indent="0" lvl="5">
              <a:spcBef>
                <a:spcPts val="0"/>
              </a:spcBef>
              <a:buClr>
                <a:schemeClr val="dk1"/>
              </a:buClr>
              <a:buFont typeface="Arial"/>
              <a:buNone/>
              <a:defRPr sz="4800">
                <a:solidFill>
                  <a:schemeClr val="dk1"/>
                </a:solidFill>
              </a:defRPr>
            </a:lvl6pPr>
            <a:lvl7pPr indent="0" lvl="6">
              <a:spcBef>
                <a:spcPts val="0"/>
              </a:spcBef>
              <a:buClr>
                <a:schemeClr val="dk1"/>
              </a:buClr>
              <a:buFont typeface="Arial"/>
              <a:buNone/>
              <a:defRPr sz="4800">
                <a:solidFill>
                  <a:schemeClr val="dk1"/>
                </a:solidFill>
              </a:defRPr>
            </a:lvl7pPr>
            <a:lvl8pPr indent="0" lvl="7">
              <a:spcBef>
                <a:spcPts val="0"/>
              </a:spcBef>
              <a:buClr>
                <a:schemeClr val="dk1"/>
              </a:buClr>
              <a:buFont typeface="Arial"/>
              <a:buNone/>
              <a:defRPr sz="4800">
                <a:solidFill>
                  <a:schemeClr val="dk1"/>
                </a:solidFill>
              </a:defRPr>
            </a:lvl8pPr>
            <a:lvl9pPr indent="0" lvl="8">
              <a:spcBef>
                <a:spcPts val="0"/>
              </a:spcBef>
              <a:buClr>
                <a:schemeClr val="dk1"/>
              </a:buClr>
              <a:buFont typeface="Arial"/>
              <a:buNone/>
              <a:defRPr sz="4800">
                <a:solidFill>
                  <a:schemeClr val="dk1"/>
                </a:solidFill>
              </a:defRPr>
            </a:lvl9pPr>
          </a:lstStyle>
          <a:p/>
        </p:txBody>
      </p:sp>
      <p:sp>
        <p:nvSpPr>
          <p:cNvPr id="34" name="Shape 3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tl val="0"/>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37" name="Shape 37"/>
          <p:cNvSpPr txBox="1"/>
          <p:nvPr>
            <p:ph type="title"/>
          </p:nvPr>
        </p:nvSpPr>
        <p:spPr>
          <a:xfrm>
            <a:off x="265500" y="1233175"/>
            <a:ext cx="4045198"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4200" u="none" cap="none" strike="noStrike">
                <a:solidFill>
                  <a:schemeClr val="dk1"/>
                </a:solidFill>
                <a:latin typeface="Arial"/>
                <a:ea typeface="Arial"/>
                <a:cs typeface="Arial"/>
                <a:sym typeface="Arial"/>
                <a:rtl val="0"/>
              </a:defRPr>
            </a:lvl1pPr>
            <a:lvl2pPr indent="0" lvl="1" algn="ctr">
              <a:spcBef>
                <a:spcPts val="0"/>
              </a:spcBef>
              <a:buClr>
                <a:schemeClr val="dk1"/>
              </a:buClr>
              <a:buFont typeface="Arial"/>
              <a:buNone/>
              <a:defRPr sz="4200">
                <a:solidFill>
                  <a:schemeClr val="dk1"/>
                </a:solidFill>
              </a:defRPr>
            </a:lvl2pPr>
            <a:lvl3pPr indent="0" lvl="2" algn="ctr">
              <a:spcBef>
                <a:spcPts val="0"/>
              </a:spcBef>
              <a:buClr>
                <a:schemeClr val="dk1"/>
              </a:buClr>
              <a:buFont typeface="Arial"/>
              <a:buNone/>
              <a:defRPr sz="4200">
                <a:solidFill>
                  <a:schemeClr val="dk1"/>
                </a:solidFill>
              </a:defRPr>
            </a:lvl3pPr>
            <a:lvl4pPr indent="0" lvl="3" algn="ctr">
              <a:spcBef>
                <a:spcPts val="0"/>
              </a:spcBef>
              <a:buClr>
                <a:schemeClr val="dk1"/>
              </a:buClr>
              <a:buFont typeface="Arial"/>
              <a:buNone/>
              <a:defRPr sz="4200">
                <a:solidFill>
                  <a:schemeClr val="dk1"/>
                </a:solidFill>
              </a:defRPr>
            </a:lvl4pPr>
            <a:lvl5pPr indent="0" lvl="4" algn="ctr">
              <a:spcBef>
                <a:spcPts val="0"/>
              </a:spcBef>
              <a:buClr>
                <a:schemeClr val="dk1"/>
              </a:buClr>
              <a:buFont typeface="Arial"/>
              <a:buNone/>
              <a:defRPr sz="4200">
                <a:solidFill>
                  <a:schemeClr val="dk1"/>
                </a:solidFill>
              </a:defRPr>
            </a:lvl5pPr>
            <a:lvl6pPr indent="0" lvl="5" algn="ctr">
              <a:spcBef>
                <a:spcPts val="0"/>
              </a:spcBef>
              <a:buClr>
                <a:schemeClr val="dk1"/>
              </a:buClr>
              <a:buFont typeface="Arial"/>
              <a:buNone/>
              <a:defRPr sz="4200">
                <a:solidFill>
                  <a:schemeClr val="dk1"/>
                </a:solidFill>
              </a:defRPr>
            </a:lvl6pPr>
            <a:lvl7pPr indent="0" lvl="6" algn="ctr">
              <a:spcBef>
                <a:spcPts val="0"/>
              </a:spcBef>
              <a:buClr>
                <a:schemeClr val="dk1"/>
              </a:buClr>
              <a:buFont typeface="Arial"/>
              <a:buNone/>
              <a:defRPr sz="4200">
                <a:solidFill>
                  <a:schemeClr val="dk1"/>
                </a:solidFill>
              </a:defRPr>
            </a:lvl7pPr>
            <a:lvl8pPr indent="0" lvl="7" algn="ctr">
              <a:spcBef>
                <a:spcPts val="0"/>
              </a:spcBef>
              <a:buClr>
                <a:schemeClr val="dk1"/>
              </a:buClr>
              <a:buFont typeface="Arial"/>
              <a:buNone/>
              <a:defRPr sz="4200">
                <a:solidFill>
                  <a:schemeClr val="dk1"/>
                </a:solidFill>
              </a:defRPr>
            </a:lvl8pPr>
            <a:lvl9pPr indent="0" lvl="8" algn="ctr">
              <a:spcBef>
                <a:spcPts val="0"/>
              </a:spcBef>
              <a:buClr>
                <a:schemeClr val="dk1"/>
              </a:buClr>
              <a:buFont typeface="Arial"/>
              <a:buNone/>
              <a:defRPr sz="4200">
                <a:solidFill>
                  <a:schemeClr val="dk1"/>
                </a:solidFill>
              </a:defRPr>
            </a:lvl9pPr>
          </a:lstStyle>
          <a:p/>
        </p:txBody>
      </p:sp>
      <p:sp>
        <p:nvSpPr>
          <p:cNvPr id="38" name="Shape 38"/>
          <p:cNvSpPr txBox="1"/>
          <p:nvPr>
            <p:ph idx="1" type="subTitle"/>
          </p:nvPr>
        </p:nvSpPr>
        <p:spPr>
          <a:xfrm>
            <a:off x="265500" y="2803075"/>
            <a:ext cx="4045198"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rtl val="0"/>
              </a:defRPr>
            </a:lvl1pPr>
            <a:lvl2pPr indent="0" lvl="1" marL="4572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rtl val="0"/>
              </a:defRPr>
            </a:lvl2pPr>
            <a:lvl3pPr indent="0" lvl="2" marL="9144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rtl val="0"/>
              </a:defRPr>
            </a:lvl3pPr>
            <a:lvl4pPr indent="0" lvl="3" marL="13716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rtl val="0"/>
              </a:defRPr>
            </a:lvl4pPr>
            <a:lvl5pPr indent="0" lvl="4" marL="18288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rtl val="0"/>
              </a:defRPr>
            </a:lvl5pPr>
            <a:lvl6pPr indent="0" lvl="5" marL="22860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rtl val="0"/>
              </a:defRPr>
            </a:lvl6pPr>
            <a:lvl7pPr indent="0" lvl="6" marL="27432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rtl val="0"/>
              </a:defRPr>
            </a:lvl7pPr>
            <a:lvl8pPr indent="0" lvl="7" marL="32004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rtl val="0"/>
              </a:defRPr>
            </a:lvl8pPr>
            <a:lvl9pPr indent="0" lvl="8" marL="36576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rtl val="0"/>
              </a:defRPr>
            </a:lvl9pPr>
          </a:lstStyle>
          <a:p/>
        </p:txBody>
      </p:sp>
      <p:sp>
        <p:nvSpPr>
          <p:cNvPr id="39" name="Shape 39"/>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dk1"/>
              </a:buClr>
              <a:buFont typeface="Arial"/>
              <a:buNone/>
              <a:defRPr b="0" i="0" sz="1800" u="none" cap="none" strike="noStrike">
                <a:solidFill>
                  <a:schemeClr val="dk1"/>
                </a:solidFill>
                <a:latin typeface="Arial"/>
                <a:ea typeface="Arial"/>
                <a:cs typeface="Arial"/>
                <a:sym typeface="Arial"/>
                <a:rtl val="0"/>
              </a:defRPr>
            </a:lvl1pPr>
            <a:lvl2pPr indent="0" lvl="1" marL="4572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rtl val="0"/>
              </a:defRPr>
            </a:lvl2pPr>
            <a:lvl3pPr indent="0" lvl="2" marL="9144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rtl val="0"/>
              </a:defRPr>
            </a:lvl3pPr>
            <a:lvl4pPr indent="0" lvl="3" marL="13716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rtl val="0"/>
              </a:defRPr>
            </a:lvl4pPr>
            <a:lvl5pPr indent="0" lvl="4" marL="18288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rtl val="0"/>
              </a:defRPr>
            </a:lvl5pPr>
            <a:lvl6pPr indent="0" lvl="5" marL="22860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rtl val="0"/>
              </a:defRPr>
            </a:lvl6pPr>
            <a:lvl7pPr indent="0" lvl="6" marL="27432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rtl val="0"/>
              </a:defRPr>
            </a:lvl7pPr>
            <a:lvl8pPr indent="0" lvl="7" marL="32004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rtl val="0"/>
              </a:defRPr>
            </a:lvl8pPr>
            <a:lvl9pPr indent="0" lvl="8" marL="36576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rtl val="0"/>
              </a:defRPr>
            </a:lvl9pPr>
          </a:lstStyle>
          <a:p/>
        </p:txBody>
      </p:sp>
      <p:sp>
        <p:nvSpPr>
          <p:cNvPr id="40" name="Shape 4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tl val="0"/>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Arial"/>
              <a:buNone/>
              <a:defRPr b="0" i="0" sz="1800" u="none" cap="none" strike="noStrike">
                <a:solidFill>
                  <a:schemeClr val="lt2"/>
                </a:solidFill>
                <a:latin typeface="Arial"/>
                <a:ea typeface="Arial"/>
                <a:cs typeface="Arial"/>
                <a:sym typeface="Arial"/>
                <a:rtl val="0"/>
              </a:defRPr>
            </a:lvl1pPr>
            <a:lvl2pPr indent="0" lvl="1" marL="457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2pPr>
            <a:lvl3pPr indent="0" lvl="2" marL="914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3pPr>
            <a:lvl4pPr indent="0" lvl="3" marL="1371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4pPr>
            <a:lvl5pPr indent="0" lvl="4" marL="18288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5pPr>
            <a:lvl6pPr indent="0" lvl="5" marL="22860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6pPr>
            <a:lvl7pPr indent="0" lvl="6" marL="2743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7pPr>
            <a:lvl8pPr indent="0" lvl="7" marL="3200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8pPr>
            <a:lvl9pPr indent="0" lvl="8" marL="3657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9pPr>
          </a:lstStyle>
          <a:p/>
        </p:txBody>
      </p:sp>
      <p:sp>
        <p:nvSpPr>
          <p:cNvPr id="43" name="Shape 4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tl val="0"/>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12000" u="none" cap="none" strike="noStrike">
                <a:solidFill>
                  <a:schemeClr val="dk1"/>
                </a:solidFill>
                <a:latin typeface="Arial"/>
                <a:ea typeface="Arial"/>
                <a:cs typeface="Arial"/>
                <a:sym typeface="Arial"/>
                <a:rtl val="0"/>
              </a:defRPr>
            </a:lvl1pPr>
            <a:lvl2pPr indent="0" lvl="1" algn="ctr">
              <a:spcBef>
                <a:spcPts val="0"/>
              </a:spcBef>
              <a:buClr>
                <a:schemeClr val="dk1"/>
              </a:buClr>
              <a:buFont typeface="Arial"/>
              <a:buNone/>
              <a:defRPr sz="12000">
                <a:solidFill>
                  <a:schemeClr val="dk1"/>
                </a:solidFill>
              </a:defRPr>
            </a:lvl2pPr>
            <a:lvl3pPr indent="0" lvl="2" algn="ctr">
              <a:spcBef>
                <a:spcPts val="0"/>
              </a:spcBef>
              <a:buClr>
                <a:schemeClr val="dk1"/>
              </a:buClr>
              <a:buFont typeface="Arial"/>
              <a:buNone/>
              <a:defRPr sz="12000">
                <a:solidFill>
                  <a:schemeClr val="dk1"/>
                </a:solidFill>
              </a:defRPr>
            </a:lvl3pPr>
            <a:lvl4pPr indent="0" lvl="3" algn="ctr">
              <a:spcBef>
                <a:spcPts val="0"/>
              </a:spcBef>
              <a:buClr>
                <a:schemeClr val="dk1"/>
              </a:buClr>
              <a:buFont typeface="Arial"/>
              <a:buNone/>
              <a:defRPr sz="12000">
                <a:solidFill>
                  <a:schemeClr val="dk1"/>
                </a:solidFill>
              </a:defRPr>
            </a:lvl4pPr>
            <a:lvl5pPr indent="0" lvl="4" algn="ctr">
              <a:spcBef>
                <a:spcPts val="0"/>
              </a:spcBef>
              <a:buClr>
                <a:schemeClr val="dk1"/>
              </a:buClr>
              <a:buFont typeface="Arial"/>
              <a:buNone/>
              <a:defRPr sz="12000">
                <a:solidFill>
                  <a:schemeClr val="dk1"/>
                </a:solidFill>
              </a:defRPr>
            </a:lvl5pPr>
            <a:lvl6pPr indent="0" lvl="5" algn="ctr">
              <a:spcBef>
                <a:spcPts val="0"/>
              </a:spcBef>
              <a:buClr>
                <a:schemeClr val="dk1"/>
              </a:buClr>
              <a:buFont typeface="Arial"/>
              <a:buNone/>
              <a:defRPr sz="12000">
                <a:solidFill>
                  <a:schemeClr val="dk1"/>
                </a:solidFill>
              </a:defRPr>
            </a:lvl6pPr>
            <a:lvl7pPr indent="0" lvl="6" algn="ctr">
              <a:spcBef>
                <a:spcPts val="0"/>
              </a:spcBef>
              <a:buClr>
                <a:schemeClr val="dk1"/>
              </a:buClr>
              <a:buFont typeface="Arial"/>
              <a:buNone/>
              <a:defRPr sz="12000">
                <a:solidFill>
                  <a:schemeClr val="dk1"/>
                </a:solidFill>
              </a:defRPr>
            </a:lvl7pPr>
            <a:lvl8pPr indent="0" lvl="7" algn="ctr">
              <a:spcBef>
                <a:spcPts val="0"/>
              </a:spcBef>
              <a:buClr>
                <a:schemeClr val="dk1"/>
              </a:buClr>
              <a:buFont typeface="Arial"/>
              <a:buNone/>
              <a:defRPr sz="12000">
                <a:solidFill>
                  <a:schemeClr val="dk1"/>
                </a:solidFill>
              </a:defRPr>
            </a:lvl8pPr>
            <a:lvl9pPr indent="0" lvl="8" algn="ctr">
              <a:spcBef>
                <a:spcPts val="0"/>
              </a:spcBef>
              <a:buClr>
                <a:schemeClr val="dk1"/>
              </a:buClr>
              <a:buFont typeface="Arial"/>
              <a:buNone/>
              <a:defRPr sz="12000">
                <a:solidFill>
                  <a:schemeClr val="dk1"/>
                </a:solidFill>
              </a:defRPr>
            </a:lvl9pPr>
          </a:lstStyle>
          <a:p/>
        </p:txBody>
      </p:sp>
      <p:sp>
        <p:nvSpPr>
          <p:cNvPr id="46" name="Shape 46"/>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lt2"/>
              </a:buClr>
              <a:buFont typeface="Arial"/>
              <a:buNone/>
              <a:defRPr b="0" i="0" sz="1800" u="none" cap="none" strike="noStrike">
                <a:solidFill>
                  <a:schemeClr val="lt2"/>
                </a:solidFill>
                <a:latin typeface="Arial"/>
                <a:ea typeface="Arial"/>
                <a:cs typeface="Arial"/>
                <a:sym typeface="Arial"/>
                <a:rtl val="0"/>
              </a:defRPr>
            </a:lvl1pPr>
            <a:lvl2pPr indent="0" lvl="1" marL="4572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2pPr>
            <a:lvl3pPr indent="0" lvl="2" marL="9144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3pPr>
            <a:lvl4pPr indent="0" lvl="3" marL="13716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4pPr>
            <a:lvl5pPr indent="0" lvl="4" marL="18288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5pPr>
            <a:lvl6pPr indent="0" lvl="5" marL="22860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6pPr>
            <a:lvl7pPr indent="0" lvl="6" marL="27432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7pPr>
            <a:lvl8pPr indent="0" lvl="7" marL="32004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8pPr>
            <a:lvl9pPr indent="0" lvl="8" marL="36576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9pPr>
          </a:lstStyle>
          <a:p/>
        </p:txBody>
      </p:sp>
      <p:sp>
        <p:nvSpPr>
          <p:cNvPr id="47" name="Shape 4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tl val="0"/>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rtl val="0"/>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800" u="none" cap="none" strike="noStrike">
                <a:solidFill>
                  <a:schemeClr val="lt2"/>
                </a:solidFill>
                <a:latin typeface="Arial"/>
                <a:ea typeface="Arial"/>
                <a:cs typeface="Arial"/>
                <a:sym typeface="Arial"/>
                <a:rtl val="0"/>
              </a:defRPr>
            </a:lvl1pPr>
            <a:lvl2pPr indent="0" lvl="1" marL="457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2pPr>
            <a:lvl3pPr indent="0" lvl="2" marL="914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3pPr>
            <a:lvl4pPr indent="0" lvl="3" marL="1371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4pPr>
            <a:lvl5pPr indent="0" lvl="4" marL="18288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5pPr>
            <a:lvl6pPr indent="0" lvl="5" marL="22860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6pPr>
            <a:lvl7pPr indent="0" lvl="6" marL="2743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7pPr>
            <a:lvl8pPr indent="0" lvl="7" marL="3200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8pPr>
            <a:lvl9pPr indent="0" lvl="8" marL="3657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rtl val="0"/>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lt2"/>
              </a:buClr>
              <a:buSzPct val="25000"/>
              <a:buFont typeface="Arial"/>
              <a:buNone/>
            </a:pPr>
            <a:fld id="{00000000-1234-1234-1234-123412341234}" type="slidenum">
              <a:rPr b="0" i="0" lang="en" sz="1000" u="none" cap="none" strike="noStrike">
                <a:solidFill>
                  <a:schemeClr val="lt2"/>
                </a:solidFill>
                <a:latin typeface="Arial"/>
                <a:ea typeface="Arial"/>
                <a:cs typeface="Arial"/>
                <a:sym typeface="Arial"/>
                <a:rtl val="0"/>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xml"/><Relationship Id="rId3"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8.xml"/><Relationship Id="rId3" Type="http://schemas.openxmlformats.org/officeDocument/2006/relationships/image" Target="../media/image09.png"/><Relationship Id="rId4" Type="http://schemas.openxmlformats.org/officeDocument/2006/relationships/image" Target="../media/image06.png"/><Relationship Id="rId5" Type="http://schemas.openxmlformats.org/officeDocument/2006/relationships/image" Target="../media/image23.png"/><Relationship Id="rId6" Type="http://schemas.openxmlformats.org/officeDocument/2006/relationships/image" Target="../media/image27.png"/><Relationship Id="rId7"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9.xml"/><Relationship Id="rId3" Type="http://schemas.openxmlformats.org/officeDocument/2006/relationships/image" Target="../media/image09.png"/><Relationship Id="rId4" Type="http://schemas.openxmlformats.org/officeDocument/2006/relationships/image" Target="../media/image06.png"/><Relationship Id="rId5" Type="http://schemas.openxmlformats.org/officeDocument/2006/relationships/image" Target="../media/image23.png"/><Relationship Id="rId6"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xml"/><Relationship Id="rId3" Type="http://schemas.openxmlformats.org/officeDocument/2006/relationships/image" Target="../media/image05.png"/><Relationship Id="rId4" Type="http://schemas.openxmlformats.org/officeDocument/2006/relationships/image" Target="../media/image0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xml"/><Relationship Id="rId3"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4.xml"/><Relationship Id="rId3" Type="http://schemas.openxmlformats.org/officeDocument/2006/relationships/image" Target="../media/image05.png"/><Relationship Id="rId4" Type="http://schemas.openxmlformats.org/officeDocument/2006/relationships/image" Target="../media/image06.png"/><Relationship Id="rId5" Type="http://schemas.openxmlformats.org/officeDocument/2006/relationships/image" Target="../media/image02.png"/><Relationship Id="rId6" Type="http://schemas.openxmlformats.org/officeDocument/2006/relationships/image" Target="../media/image07.png"/><Relationship Id="rId7" Type="http://schemas.openxmlformats.org/officeDocument/2006/relationships/image" Target="../media/image01.png"/><Relationship Id="rId8"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9.xml"/><Relationship Id="rId3" Type="http://schemas.openxmlformats.org/officeDocument/2006/relationships/image" Target="../media/image09.png"/><Relationship Id="rId4" Type="http://schemas.openxmlformats.org/officeDocument/2006/relationships/image" Target="../media/image11.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468541"/>
            <a:ext cx="8520599" cy="33011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0" i="0" lang="en" sz="5200" u="none" cap="none" strike="noStrike">
                <a:solidFill>
                  <a:srgbClr val="FFB04A"/>
                </a:solidFill>
                <a:latin typeface="Tahoma"/>
                <a:ea typeface="Tahoma"/>
                <a:cs typeface="Tahoma"/>
                <a:sym typeface="Tahoma"/>
                <a:rtl val="0"/>
              </a:rPr>
              <a:t>INTERFACE DESIGN</a:t>
            </a:r>
          </a:p>
          <a:p>
            <a:pPr indent="0" lvl="0" marL="0" marR="0" rtl="0" algn="ctr">
              <a:lnSpc>
                <a:spcPct val="100000"/>
              </a:lnSpc>
              <a:spcBef>
                <a:spcPts val="0"/>
              </a:spcBef>
              <a:spcAft>
                <a:spcPts val="0"/>
              </a:spcAft>
              <a:buClr>
                <a:schemeClr val="dk1"/>
              </a:buClr>
              <a:buSzPct val="25000"/>
              <a:buFont typeface="Tahoma"/>
              <a:buNone/>
            </a:pPr>
            <a:r>
              <a:rPr b="0" i="0" lang="en" sz="5200" u="none" cap="none" strike="noStrike">
                <a:solidFill>
                  <a:schemeClr val="lt2"/>
                </a:solidFill>
                <a:latin typeface="Tahoma"/>
                <a:ea typeface="Tahoma"/>
                <a:cs typeface="Tahoma"/>
                <a:sym typeface="Tahoma"/>
                <a:rtl val="0"/>
              </a:rPr>
              <a:t>Weng Yew </a:t>
            </a:r>
            <a:br>
              <a:rPr b="0" i="0" lang="en" sz="5200" u="none" cap="none" strike="noStrike">
                <a:solidFill>
                  <a:schemeClr val="lt2"/>
                </a:solidFill>
                <a:latin typeface="Tahoma"/>
                <a:ea typeface="Tahoma"/>
                <a:cs typeface="Tahoma"/>
                <a:sym typeface="Tahoma"/>
                <a:rtl val="0"/>
              </a:rPr>
            </a:br>
            <a:r>
              <a:rPr b="0" i="0" lang="en" sz="2000" u="none" cap="none" strike="noStrike">
                <a:solidFill>
                  <a:srgbClr val="565656"/>
                </a:solidFill>
                <a:latin typeface="Tahoma"/>
                <a:ea typeface="Tahoma"/>
                <a:cs typeface="Tahoma"/>
                <a:sym typeface="Tahoma"/>
                <a:rtl val="0"/>
              </a:rPr>
              <a:t>143297M</a:t>
            </a:r>
          </a:p>
          <a:p>
            <a:pPr indent="0" lvl="0" marL="0" marR="0" rtl="0" algn="ctr">
              <a:lnSpc>
                <a:spcPct val="100000"/>
              </a:lnSpc>
              <a:spcBef>
                <a:spcPts val="0"/>
              </a:spcBef>
              <a:spcAft>
                <a:spcPts val="0"/>
              </a:spcAft>
              <a:buClr>
                <a:schemeClr val="dk1"/>
              </a:buClr>
              <a:buSzPct val="25000"/>
              <a:buFont typeface="Tahoma"/>
              <a:buNone/>
            </a:pPr>
            <a:r>
              <a:rPr b="0" i="0" lang="en" sz="5200" u="none" cap="none" strike="noStrike">
                <a:solidFill>
                  <a:schemeClr val="lt2"/>
                </a:solidFill>
                <a:latin typeface="Tahoma"/>
                <a:ea typeface="Tahoma"/>
                <a:cs typeface="Tahoma"/>
                <a:sym typeface="Tahoma"/>
                <a:rtl val="0"/>
              </a:rPr>
              <a:t>Gabriel Wong </a:t>
            </a:r>
            <a:br>
              <a:rPr b="0" i="0" lang="en" sz="5200" u="none" cap="none" strike="noStrike">
                <a:solidFill>
                  <a:schemeClr val="lt2"/>
                </a:solidFill>
                <a:latin typeface="Tahoma"/>
                <a:ea typeface="Tahoma"/>
                <a:cs typeface="Tahoma"/>
                <a:sym typeface="Tahoma"/>
                <a:rtl val="0"/>
              </a:rPr>
            </a:br>
            <a:r>
              <a:rPr b="0" i="0" lang="en" sz="2000" u="none" cap="none" strike="noStrike">
                <a:solidFill>
                  <a:srgbClr val="565656"/>
                </a:solidFill>
                <a:latin typeface="Tahoma"/>
                <a:ea typeface="Tahoma"/>
                <a:cs typeface="Tahoma"/>
                <a:sym typeface="Tahoma"/>
                <a:rtl val="0"/>
              </a:rPr>
              <a:t>143476L</a:t>
            </a:r>
          </a:p>
          <a:p>
            <a:pPr lvl="0" rtl="0">
              <a:spcBef>
                <a:spcPts val="0"/>
              </a:spcBef>
              <a:buClr>
                <a:schemeClr val="dk1"/>
              </a:buClr>
              <a:buSzPct val="25000"/>
              <a:buFont typeface="Tahoma"/>
              <a:buNone/>
            </a:pPr>
            <a:r>
              <a:rPr lang="en">
                <a:solidFill>
                  <a:schemeClr val="lt2"/>
                </a:solidFill>
                <a:latin typeface="Tahoma"/>
                <a:ea typeface="Tahoma"/>
                <a:cs typeface="Tahoma"/>
                <a:sym typeface="Tahoma"/>
                <a:rtl val="0"/>
              </a:rPr>
              <a:t>Rayson Poh</a:t>
            </a:r>
            <a:br>
              <a:rPr lang="en">
                <a:solidFill>
                  <a:schemeClr val="lt2"/>
                </a:solidFill>
                <a:latin typeface="Tahoma"/>
                <a:ea typeface="Tahoma"/>
                <a:cs typeface="Tahoma"/>
                <a:sym typeface="Tahoma"/>
                <a:rtl val="0"/>
              </a:rPr>
            </a:br>
            <a:r>
              <a:rPr lang="en" sz="2000">
                <a:solidFill>
                  <a:srgbClr val="565656"/>
                </a:solidFill>
                <a:latin typeface="Tahoma"/>
                <a:ea typeface="Tahoma"/>
                <a:cs typeface="Tahoma"/>
                <a:sym typeface="Tahoma"/>
                <a:rtl val="0"/>
              </a:rPr>
              <a:t>140750F</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11700" y="1844050"/>
            <a:ext cx="2565900" cy="17540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ahoma"/>
              <a:buNone/>
            </a:pPr>
            <a:r>
              <a:rPr b="0" i="0" lang="en" sz="5200" u="none" cap="none" strike="noStrike">
                <a:solidFill>
                  <a:schemeClr val="dk1"/>
                </a:solidFill>
                <a:latin typeface="Tahoma"/>
                <a:ea typeface="Tahoma"/>
                <a:cs typeface="Tahoma"/>
                <a:sym typeface="Tahoma"/>
                <a:rtl val="0"/>
              </a:rPr>
              <a:t>Splash</a:t>
            </a:r>
          </a:p>
          <a:p>
            <a:pPr indent="0" lvl="0" marL="0" marR="0" rtl="0" algn="l">
              <a:lnSpc>
                <a:spcPct val="100000"/>
              </a:lnSpc>
              <a:spcBef>
                <a:spcPts val="0"/>
              </a:spcBef>
              <a:spcAft>
                <a:spcPts val="0"/>
              </a:spcAft>
              <a:buClr>
                <a:schemeClr val="dk1"/>
              </a:buClr>
              <a:buSzPct val="25000"/>
              <a:buFont typeface="Tahoma"/>
              <a:buNone/>
            </a:pPr>
            <a:r>
              <a:rPr b="0" i="0" lang="en" sz="5200" u="none" cap="none" strike="noStrike">
                <a:solidFill>
                  <a:schemeClr val="dk1"/>
                </a:solidFill>
                <a:latin typeface="Tahoma"/>
                <a:ea typeface="Tahoma"/>
                <a:cs typeface="Tahoma"/>
                <a:sym typeface="Tahoma"/>
                <a:rtl val="0"/>
              </a:rPr>
              <a:t>Screen</a:t>
            </a:r>
          </a:p>
        </p:txBody>
      </p:sp>
      <p:pic>
        <p:nvPicPr>
          <p:cNvPr id="60" name="Shape 60"/>
          <p:cNvPicPr preferRelativeResize="0"/>
          <p:nvPr/>
        </p:nvPicPr>
        <p:blipFill rotWithShape="1">
          <a:blip r:embed="rId3">
            <a:alphaModFix/>
          </a:blip>
          <a:srcRect b="0" l="0" r="0" t="0"/>
          <a:stretch/>
        </p:blipFill>
        <p:spPr>
          <a:xfrm>
            <a:off x="4478962" y="0"/>
            <a:ext cx="3857699" cy="5143499"/>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tl val="0"/>
              </a:rPr>
              <a:t>Gameplay Screen</a:t>
            </a:r>
          </a:p>
        </p:txBody>
      </p:sp>
      <p:pic>
        <p:nvPicPr>
          <p:cNvPr id="127" name="Shape 127"/>
          <p:cNvPicPr preferRelativeResize="0"/>
          <p:nvPr/>
        </p:nvPicPr>
        <p:blipFill rotWithShape="1">
          <a:blip r:embed="rId3">
            <a:alphaModFix/>
          </a:blip>
          <a:srcRect b="0" l="0" r="0" t="0"/>
          <a:stretch/>
        </p:blipFill>
        <p:spPr>
          <a:xfrm>
            <a:off x="4473323" y="0"/>
            <a:ext cx="3854949" cy="5143498"/>
          </a:xfrm>
          <a:prstGeom prst="rect">
            <a:avLst/>
          </a:prstGeom>
          <a:noFill/>
          <a:ln>
            <a:noFill/>
          </a:ln>
        </p:spPr>
      </p:pic>
      <p:sp>
        <p:nvSpPr>
          <p:cNvPr id="128" name="Shape 128"/>
          <p:cNvSpPr txBox="1"/>
          <p:nvPr>
            <p:ph idx="1" type="subTitle"/>
          </p:nvPr>
        </p:nvSpPr>
        <p:spPr>
          <a:xfrm>
            <a:off x="289575" y="3521950"/>
            <a:ext cx="3285599"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b="0" i="0" lang="en" sz="2800" u="none" cap="none" strike="noStrike">
                <a:solidFill>
                  <a:schemeClr val="lt2"/>
                </a:solidFill>
                <a:latin typeface="Tahoma"/>
                <a:ea typeface="Tahoma"/>
                <a:cs typeface="Tahoma"/>
                <a:sym typeface="Tahoma"/>
                <a:rtl val="0"/>
              </a:rPr>
              <a:t>Challenge</a:t>
            </a:r>
          </a:p>
        </p:txBody>
      </p:sp>
      <p:pic>
        <p:nvPicPr>
          <p:cNvPr id="129" name="Shape 129"/>
          <p:cNvPicPr preferRelativeResize="0"/>
          <p:nvPr/>
        </p:nvPicPr>
        <p:blipFill rotWithShape="1">
          <a:blip r:embed="rId4">
            <a:alphaModFix/>
          </a:blip>
          <a:srcRect b="0" l="0" r="0" t="0"/>
          <a:stretch/>
        </p:blipFill>
        <p:spPr>
          <a:xfrm>
            <a:off x="4454287" y="4794416"/>
            <a:ext cx="1011173" cy="279276"/>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tl val="0"/>
              </a:rPr>
              <a:t>Gameplay Screen</a:t>
            </a:r>
          </a:p>
        </p:txBody>
      </p:sp>
      <p:pic>
        <p:nvPicPr>
          <p:cNvPr id="135" name="Shape 135"/>
          <p:cNvPicPr preferRelativeResize="0"/>
          <p:nvPr/>
        </p:nvPicPr>
        <p:blipFill rotWithShape="1">
          <a:blip r:embed="rId3">
            <a:alphaModFix/>
          </a:blip>
          <a:srcRect b="0" l="0" r="0" t="0"/>
          <a:stretch/>
        </p:blipFill>
        <p:spPr>
          <a:xfrm>
            <a:off x="4473323" y="0"/>
            <a:ext cx="3854949" cy="5143498"/>
          </a:xfrm>
          <a:prstGeom prst="rect">
            <a:avLst/>
          </a:prstGeom>
          <a:noFill/>
          <a:ln>
            <a:noFill/>
          </a:ln>
        </p:spPr>
      </p:pic>
      <p:sp>
        <p:nvSpPr>
          <p:cNvPr id="136" name="Shape 136"/>
          <p:cNvSpPr txBox="1"/>
          <p:nvPr>
            <p:ph idx="1" type="subTitle"/>
          </p:nvPr>
        </p:nvSpPr>
        <p:spPr>
          <a:xfrm>
            <a:off x="289575" y="3521950"/>
            <a:ext cx="3285599"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b="0" i="0" lang="en" sz="2800" u="none" cap="none" strike="noStrike">
                <a:solidFill>
                  <a:schemeClr val="lt2"/>
                </a:solidFill>
                <a:latin typeface="Tahoma"/>
                <a:ea typeface="Tahoma"/>
                <a:cs typeface="Tahoma"/>
                <a:sym typeface="Tahoma"/>
                <a:rtl val="0"/>
              </a:rPr>
              <a:t>Challenge</a:t>
            </a:r>
          </a:p>
        </p:txBody>
      </p:sp>
      <p:pic>
        <p:nvPicPr>
          <p:cNvPr id="137" name="Shape 137"/>
          <p:cNvPicPr preferRelativeResize="0"/>
          <p:nvPr/>
        </p:nvPicPr>
        <p:blipFill rotWithShape="1">
          <a:blip r:embed="rId4">
            <a:alphaModFix/>
          </a:blip>
          <a:srcRect b="0" l="0" r="0" t="0"/>
          <a:stretch/>
        </p:blipFill>
        <p:spPr>
          <a:xfrm>
            <a:off x="4454287" y="4794416"/>
            <a:ext cx="1011173" cy="279276"/>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tl val="0"/>
              </a:rPr>
              <a:t>Gameplay Screen</a:t>
            </a:r>
          </a:p>
        </p:txBody>
      </p:sp>
      <p:pic>
        <p:nvPicPr>
          <p:cNvPr id="143" name="Shape 143"/>
          <p:cNvPicPr preferRelativeResize="0"/>
          <p:nvPr/>
        </p:nvPicPr>
        <p:blipFill rotWithShape="1">
          <a:blip r:embed="rId3">
            <a:alphaModFix/>
          </a:blip>
          <a:srcRect b="0" l="0" r="0" t="0"/>
          <a:stretch/>
        </p:blipFill>
        <p:spPr>
          <a:xfrm>
            <a:off x="4473323" y="0"/>
            <a:ext cx="3854949" cy="5143498"/>
          </a:xfrm>
          <a:prstGeom prst="rect">
            <a:avLst/>
          </a:prstGeom>
          <a:noFill/>
          <a:ln>
            <a:noFill/>
          </a:ln>
        </p:spPr>
      </p:pic>
      <p:sp>
        <p:nvSpPr>
          <p:cNvPr id="144" name="Shape 144"/>
          <p:cNvSpPr txBox="1"/>
          <p:nvPr>
            <p:ph idx="1" type="subTitle"/>
          </p:nvPr>
        </p:nvSpPr>
        <p:spPr>
          <a:xfrm>
            <a:off x="289575" y="3521950"/>
            <a:ext cx="3285599"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b="0" i="0" lang="en" sz="2800" u="none" cap="none" strike="noStrike">
                <a:solidFill>
                  <a:schemeClr val="lt2"/>
                </a:solidFill>
                <a:latin typeface="Tahoma"/>
                <a:ea typeface="Tahoma"/>
                <a:cs typeface="Tahoma"/>
                <a:sym typeface="Tahoma"/>
                <a:rtl val="0"/>
              </a:rPr>
              <a:t>Visual Feedback</a:t>
            </a:r>
          </a:p>
        </p:txBody>
      </p:sp>
      <p:pic>
        <p:nvPicPr>
          <p:cNvPr id="145" name="Shape 145"/>
          <p:cNvPicPr preferRelativeResize="0"/>
          <p:nvPr/>
        </p:nvPicPr>
        <p:blipFill rotWithShape="1">
          <a:blip r:embed="rId4">
            <a:alphaModFix/>
          </a:blip>
          <a:srcRect b="0" l="0" r="0" t="0"/>
          <a:stretch/>
        </p:blipFill>
        <p:spPr>
          <a:xfrm>
            <a:off x="4452385" y="4784578"/>
            <a:ext cx="1020054" cy="28173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tl val="0"/>
              </a:rPr>
              <a:t>Gameplay Screen</a:t>
            </a:r>
          </a:p>
        </p:txBody>
      </p:sp>
      <p:pic>
        <p:nvPicPr>
          <p:cNvPr id="151" name="Shape 151"/>
          <p:cNvPicPr preferRelativeResize="0"/>
          <p:nvPr/>
        </p:nvPicPr>
        <p:blipFill rotWithShape="1">
          <a:blip r:embed="rId3">
            <a:alphaModFix/>
          </a:blip>
          <a:srcRect b="0" l="0" r="0" t="0"/>
          <a:stretch/>
        </p:blipFill>
        <p:spPr>
          <a:xfrm>
            <a:off x="4473323" y="0"/>
            <a:ext cx="3854949" cy="5143498"/>
          </a:xfrm>
          <a:prstGeom prst="rect">
            <a:avLst/>
          </a:prstGeom>
          <a:noFill/>
          <a:ln>
            <a:noFill/>
          </a:ln>
        </p:spPr>
      </p:pic>
      <p:sp>
        <p:nvSpPr>
          <p:cNvPr id="152" name="Shape 152"/>
          <p:cNvSpPr txBox="1"/>
          <p:nvPr>
            <p:ph idx="1" type="subTitle"/>
          </p:nvPr>
        </p:nvSpPr>
        <p:spPr>
          <a:xfrm>
            <a:off x="289575" y="3521950"/>
            <a:ext cx="3285599"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b="0" i="0" lang="en" sz="2800" u="none" cap="none" strike="noStrike">
                <a:solidFill>
                  <a:schemeClr val="lt2"/>
                </a:solidFill>
                <a:latin typeface="Tahoma"/>
                <a:ea typeface="Tahoma"/>
                <a:cs typeface="Tahoma"/>
                <a:sym typeface="Tahoma"/>
                <a:rtl val="0"/>
              </a:rPr>
              <a:t>Visual Feedback</a:t>
            </a:r>
          </a:p>
        </p:txBody>
      </p:sp>
      <p:pic>
        <p:nvPicPr>
          <p:cNvPr id="153" name="Shape 153"/>
          <p:cNvPicPr preferRelativeResize="0"/>
          <p:nvPr/>
        </p:nvPicPr>
        <p:blipFill rotWithShape="1">
          <a:blip r:embed="rId4">
            <a:alphaModFix/>
          </a:blip>
          <a:srcRect b="0" l="0" r="0" t="0"/>
          <a:stretch/>
        </p:blipFill>
        <p:spPr>
          <a:xfrm>
            <a:off x="4452385" y="4784578"/>
            <a:ext cx="1020054" cy="28173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tl val="0"/>
              </a:rPr>
              <a:t>Gameplay Screen</a:t>
            </a:r>
          </a:p>
        </p:txBody>
      </p:sp>
      <p:pic>
        <p:nvPicPr>
          <p:cNvPr id="159" name="Shape 159"/>
          <p:cNvPicPr preferRelativeResize="0"/>
          <p:nvPr/>
        </p:nvPicPr>
        <p:blipFill rotWithShape="1">
          <a:blip r:embed="rId3">
            <a:alphaModFix/>
          </a:blip>
          <a:srcRect b="0" l="0" r="0" t="0"/>
          <a:stretch/>
        </p:blipFill>
        <p:spPr>
          <a:xfrm>
            <a:off x="4473323" y="0"/>
            <a:ext cx="3854949" cy="5143498"/>
          </a:xfrm>
          <a:prstGeom prst="rect">
            <a:avLst/>
          </a:prstGeom>
          <a:noFill/>
          <a:ln>
            <a:noFill/>
          </a:ln>
        </p:spPr>
      </p:pic>
      <p:sp>
        <p:nvSpPr>
          <p:cNvPr id="160" name="Shape 160"/>
          <p:cNvSpPr txBox="1"/>
          <p:nvPr>
            <p:ph idx="1" type="subTitle"/>
          </p:nvPr>
        </p:nvSpPr>
        <p:spPr>
          <a:xfrm>
            <a:off x="289575" y="3521950"/>
            <a:ext cx="3285599"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b="0" i="0" lang="en" sz="2800" u="none" cap="none" strike="noStrike">
                <a:solidFill>
                  <a:schemeClr val="lt2"/>
                </a:solidFill>
                <a:latin typeface="Tahoma"/>
                <a:ea typeface="Tahoma"/>
                <a:cs typeface="Tahoma"/>
                <a:sym typeface="Tahoma"/>
                <a:rtl val="0"/>
              </a:rPr>
              <a:t>Visual Feedback</a:t>
            </a:r>
          </a:p>
        </p:txBody>
      </p:sp>
      <p:pic>
        <p:nvPicPr>
          <p:cNvPr id="161" name="Shape 161"/>
          <p:cNvPicPr preferRelativeResize="0"/>
          <p:nvPr/>
        </p:nvPicPr>
        <p:blipFill rotWithShape="1">
          <a:blip r:embed="rId4">
            <a:alphaModFix/>
          </a:blip>
          <a:srcRect b="0" l="0" r="0" t="0"/>
          <a:stretch/>
        </p:blipFill>
        <p:spPr>
          <a:xfrm>
            <a:off x="4452385" y="4784578"/>
            <a:ext cx="1020054" cy="28173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tl val="0"/>
              </a:rPr>
              <a:t>Gameplay Screen</a:t>
            </a:r>
          </a:p>
        </p:txBody>
      </p:sp>
      <p:pic>
        <p:nvPicPr>
          <p:cNvPr id="167" name="Shape 167"/>
          <p:cNvPicPr preferRelativeResize="0"/>
          <p:nvPr/>
        </p:nvPicPr>
        <p:blipFill rotWithShape="1">
          <a:blip r:embed="rId3">
            <a:alphaModFix/>
          </a:blip>
          <a:srcRect b="0" l="0" r="0" t="0"/>
          <a:stretch/>
        </p:blipFill>
        <p:spPr>
          <a:xfrm>
            <a:off x="4473323" y="0"/>
            <a:ext cx="3854949" cy="5143498"/>
          </a:xfrm>
          <a:prstGeom prst="rect">
            <a:avLst/>
          </a:prstGeom>
          <a:noFill/>
          <a:ln>
            <a:noFill/>
          </a:ln>
        </p:spPr>
      </p:pic>
      <p:sp>
        <p:nvSpPr>
          <p:cNvPr id="168" name="Shape 168"/>
          <p:cNvSpPr txBox="1"/>
          <p:nvPr>
            <p:ph idx="1" type="subTitle"/>
          </p:nvPr>
        </p:nvSpPr>
        <p:spPr>
          <a:xfrm>
            <a:off x="289575" y="3521950"/>
            <a:ext cx="3285599"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b="0" i="0" lang="en" sz="2800" u="none" cap="none" strike="noStrike">
                <a:solidFill>
                  <a:schemeClr val="lt2"/>
                </a:solidFill>
                <a:latin typeface="Tahoma"/>
                <a:ea typeface="Tahoma"/>
                <a:cs typeface="Tahoma"/>
                <a:sym typeface="Tahoma"/>
                <a:rtl val="0"/>
              </a:rPr>
              <a:t>Visual Feedback</a:t>
            </a:r>
          </a:p>
        </p:txBody>
      </p:sp>
      <p:pic>
        <p:nvPicPr>
          <p:cNvPr id="169" name="Shape 169"/>
          <p:cNvPicPr preferRelativeResize="0"/>
          <p:nvPr/>
        </p:nvPicPr>
        <p:blipFill rotWithShape="1">
          <a:blip r:embed="rId4">
            <a:alphaModFix/>
          </a:blip>
          <a:srcRect b="0" l="0" r="0" t="0"/>
          <a:stretch/>
        </p:blipFill>
        <p:spPr>
          <a:xfrm>
            <a:off x="4452385" y="4784578"/>
            <a:ext cx="1020054" cy="28173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tl val="0"/>
              </a:rPr>
              <a:t>Gameplay Screen</a:t>
            </a:r>
          </a:p>
        </p:txBody>
      </p:sp>
      <p:pic>
        <p:nvPicPr>
          <p:cNvPr id="175" name="Shape 175"/>
          <p:cNvPicPr preferRelativeResize="0"/>
          <p:nvPr/>
        </p:nvPicPr>
        <p:blipFill rotWithShape="1">
          <a:blip r:embed="rId3">
            <a:alphaModFix/>
          </a:blip>
          <a:srcRect b="0" l="0" r="0" t="0"/>
          <a:stretch/>
        </p:blipFill>
        <p:spPr>
          <a:xfrm>
            <a:off x="4473323" y="0"/>
            <a:ext cx="3854949" cy="5143498"/>
          </a:xfrm>
          <a:prstGeom prst="rect">
            <a:avLst/>
          </a:prstGeom>
          <a:noFill/>
          <a:ln>
            <a:noFill/>
          </a:ln>
        </p:spPr>
      </p:pic>
      <p:sp>
        <p:nvSpPr>
          <p:cNvPr id="176" name="Shape 176"/>
          <p:cNvSpPr txBox="1"/>
          <p:nvPr>
            <p:ph idx="1" type="subTitle"/>
          </p:nvPr>
        </p:nvSpPr>
        <p:spPr>
          <a:xfrm>
            <a:off x="289575" y="3521950"/>
            <a:ext cx="3285599"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b="0" i="0" lang="en" sz="2800" u="none" cap="none" strike="noStrike">
                <a:solidFill>
                  <a:schemeClr val="lt2"/>
                </a:solidFill>
                <a:latin typeface="Tahoma"/>
                <a:ea typeface="Tahoma"/>
                <a:cs typeface="Tahoma"/>
                <a:sym typeface="Tahoma"/>
                <a:rtl val="0"/>
              </a:rPr>
              <a:t>Visual Feedback</a:t>
            </a:r>
          </a:p>
        </p:txBody>
      </p:sp>
      <p:pic>
        <p:nvPicPr>
          <p:cNvPr id="177" name="Shape 177"/>
          <p:cNvPicPr preferRelativeResize="0"/>
          <p:nvPr/>
        </p:nvPicPr>
        <p:blipFill rotWithShape="1">
          <a:blip r:embed="rId4">
            <a:alphaModFix/>
          </a:blip>
          <a:srcRect b="0" l="0" r="0" t="0"/>
          <a:stretch/>
        </p:blipFill>
        <p:spPr>
          <a:xfrm>
            <a:off x="4452385" y="4778794"/>
            <a:ext cx="1040994" cy="287513"/>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idx="1" type="subTitle"/>
          </p:nvPr>
        </p:nvSpPr>
        <p:spPr>
          <a:xfrm>
            <a:off x="289575" y="3518600"/>
            <a:ext cx="5487300"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lang="en">
                <a:latin typeface="Tahoma"/>
                <a:ea typeface="Tahoma"/>
                <a:cs typeface="Tahoma"/>
                <a:sym typeface="Tahoma"/>
              </a:rPr>
              <a:t>What was implemented</a:t>
            </a:r>
          </a:p>
        </p:txBody>
      </p:sp>
      <p:pic>
        <p:nvPicPr>
          <p:cNvPr id="183" name="Shape 183"/>
          <p:cNvPicPr preferRelativeResize="0"/>
          <p:nvPr/>
        </p:nvPicPr>
        <p:blipFill rotWithShape="1">
          <a:blip r:embed="rId3">
            <a:alphaModFix/>
          </a:blip>
          <a:srcRect b="0" l="0" r="0" t="0"/>
          <a:stretch/>
        </p:blipFill>
        <p:spPr>
          <a:xfrm>
            <a:off x="4736098" y="0"/>
            <a:ext cx="3431703" cy="5143499"/>
          </a:xfrm>
          <a:prstGeom prst="rect">
            <a:avLst/>
          </a:prstGeom>
          <a:noFill/>
          <a:ln>
            <a:noFill/>
          </a:ln>
        </p:spPr>
      </p:pic>
      <p:sp>
        <p:nvSpPr>
          <p:cNvPr id="184" name="Shape 184"/>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Pr>
              <a:t>Gameplay Screen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tl val="0"/>
              </a:rPr>
              <a:t>Pause</a:t>
            </a:r>
          </a:p>
        </p:txBody>
      </p:sp>
      <p:pic>
        <p:nvPicPr>
          <p:cNvPr id="190" name="Shape 190"/>
          <p:cNvPicPr preferRelativeResize="0"/>
          <p:nvPr/>
        </p:nvPicPr>
        <p:blipFill rotWithShape="1">
          <a:blip r:embed="rId3">
            <a:alphaModFix/>
          </a:blip>
          <a:srcRect b="0" l="0" r="0" t="0"/>
          <a:stretch/>
        </p:blipFill>
        <p:spPr>
          <a:xfrm>
            <a:off x="4473323" y="0"/>
            <a:ext cx="3854949" cy="5143498"/>
          </a:xfrm>
          <a:prstGeom prst="rect">
            <a:avLst/>
          </a:prstGeom>
          <a:noFill/>
          <a:ln>
            <a:noFill/>
          </a:ln>
        </p:spPr>
      </p:pic>
      <p:pic>
        <p:nvPicPr>
          <p:cNvPr id="191" name="Shape 191"/>
          <p:cNvPicPr preferRelativeResize="0"/>
          <p:nvPr/>
        </p:nvPicPr>
        <p:blipFill rotWithShape="1">
          <a:blip r:embed="rId4">
            <a:alphaModFix/>
          </a:blip>
          <a:srcRect b="0" l="0" r="0" t="0"/>
          <a:stretch/>
        </p:blipFill>
        <p:spPr>
          <a:xfrm>
            <a:off x="4999225" y="1395025"/>
            <a:ext cx="2695450" cy="2734524"/>
          </a:xfrm>
          <a:prstGeom prst="rect">
            <a:avLst/>
          </a:prstGeom>
          <a:noFill/>
          <a:ln>
            <a:noFill/>
          </a:ln>
        </p:spPr>
      </p:pic>
      <p:pic>
        <p:nvPicPr>
          <p:cNvPr id="192" name="Shape 192"/>
          <p:cNvPicPr preferRelativeResize="0"/>
          <p:nvPr/>
        </p:nvPicPr>
        <p:blipFill rotWithShape="1">
          <a:blip r:embed="rId5">
            <a:alphaModFix/>
          </a:blip>
          <a:srcRect b="0" l="0" r="0" t="0"/>
          <a:stretch/>
        </p:blipFill>
        <p:spPr>
          <a:xfrm>
            <a:off x="4457132" y="0"/>
            <a:ext cx="3887331" cy="5143499"/>
          </a:xfrm>
          <a:prstGeom prst="rect">
            <a:avLst/>
          </a:prstGeom>
          <a:noFill/>
          <a:ln>
            <a:noFill/>
          </a:ln>
        </p:spPr>
      </p:pic>
      <p:pic>
        <p:nvPicPr>
          <p:cNvPr id="193" name="Shape 193"/>
          <p:cNvPicPr preferRelativeResize="0"/>
          <p:nvPr/>
        </p:nvPicPr>
        <p:blipFill rotWithShape="1">
          <a:blip r:embed="rId6">
            <a:alphaModFix/>
          </a:blip>
          <a:srcRect b="0" l="0" r="0" t="0"/>
          <a:stretch/>
        </p:blipFill>
        <p:spPr>
          <a:xfrm>
            <a:off x="5428800" y="657762"/>
            <a:ext cx="1249244" cy="737259"/>
          </a:xfrm>
          <a:prstGeom prst="rect">
            <a:avLst/>
          </a:prstGeom>
          <a:noFill/>
          <a:ln>
            <a:noFill/>
          </a:ln>
        </p:spPr>
      </p:pic>
      <p:pic>
        <p:nvPicPr>
          <p:cNvPr id="194" name="Shape 194"/>
          <p:cNvPicPr preferRelativeResize="0"/>
          <p:nvPr/>
        </p:nvPicPr>
        <p:blipFill rotWithShape="1">
          <a:blip r:embed="rId6">
            <a:alphaModFix/>
          </a:blip>
          <a:srcRect b="0" l="0" r="0" t="0"/>
          <a:stretch/>
        </p:blipFill>
        <p:spPr>
          <a:xfrm>
            <a:off x="5943508" y="3899264"/>
            <a:ext cx="1249244" cy="737259"/>
          </a:xfrm>
          <a:prstGeom prst="rect">
            <a:avLst/>
          </a:prstGeom>
          <a:noFill/>
          <a:ln>
            <a:noFill/>
          </a:ln>
        </p:spPr>
      </p:pic>
      <p:pic>
        <p:nvPicPr>
          <p:cNvPr id="195" name="Shape 195"/>
          <p:cNvPicPr preferRelativeResize="0"/>
          <p:nvPr/>
        </p:nvPicPr>
        <p:blipFill rotWithShape="1">
          <a:blip r:embed="rId7">
            <a:alphaModFix/>
          </a:blip>
          <a:srcRect b="0" l="0" r="0" t="0"/>
          <a:stretch/>
        </p:blipFill>
        <p:spPr>
          <a:xfrm>
            <a:off x="4527187" y="4706948"/>
            <a:ext cx="640036" cy="306684"/>
          </a:xfrm>
          <a:prstGeom prst="rect">
            <a:avLst/>
          </a:prstGeom>
          <a:noFill/>
          <a:ln>
            <a:noFill/>
          </a:ln>
        </p:spPr>
      </p:pic>
      <p:sp>
        <p:nvSpPr>
          <p:cNvPr id="196" name="Shape 196"/>
          <p:cNvSpPr txBox="1"/>
          <p:nvPr>
            <p:ph idx="1" type="subTitle"/>
          </p:nvPr>
        </p:nvSpPr>
        <p:spPr>
          <a:xfrm>
            <a:off x="289575" y="2820350"/>
            <a:ext cx="3285599"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lang="en">
                <a:latin typeface="Tahoma"/>
                <a:ea typeface="Tahoma"/>
                <a:cs typeface="Tahoma"/>
                <a:sym typeface="Tahoma"/>
              </a:rPr>
              <a:t>Original Plan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tl val="0"/>
              </a:rPr>
              <a:t>Quit</a:t>
            </a:r>
          </a:p>
        </p:txBody>
      </p:sp>
      <p:pic>
        <p:nvPicPr>
          <p:cNvPr id="202" name="Shape 202"/>
          <p:cNvPicPr preferRelativeResize="0"/>
          <p:nvPr/>
        </p:nvPicPr>
        <p:blipFill rotWithShape="1">
          <a:blip r:embed="rId3">
            <a:alphaModFix/>
          </a:blip>
          <a:srcRect b="0" l="0" r="0" t="0"/>
          <a:stretch/>
        </p:blipFill>
        <p:spPr>
          <a:xfrm>
            <a:off x="4473323" y="0"/>
            <a:ext cx="3854949" cy="5143498"/>
          </a:xfrm>
          <a:prstGeom prst="rect">
            <a:avLst/>
          </a:prstGeom>
          <a:noFill/>
          <a:ln>
            <a:noFill/>
          </a:ln>
        </p:spPr>
      </p:pic>
      <p:pic>
        <p:nvPicPr>
          <p:cNvPr id="203" name="Shape 203"/>
          <p:cNvPicPr preferRelativeResize="0"/>
          <p:nvPr/>
        </p:nvPicPr>
        <p:blipFill rotWithShape="1">
          <a:blip r:embed="rId4">
            <a:alphaModFix/>
          </a:blip>
          <a:srcRect b="0" l="0" r="0" t="0"/>
          <a:stretch/>
        </p:blipFill>
        <p:spPr>
          <a:xfrm>
            <a:off x="4999225" y="1395025"/>
            <a:ext cx="2695450" cy="2734524"/>
          </a:xfrm>
          <a:prstGeom prst="rect">
            <a:avLst/>
          </a:prstGeom>
          <a:noFill/>
          <a:ln>
            <a:noFill/>
          </a:ln>
        </p:spPr>
      </p:pic>
      <p:pic>
        <p:nvPicPr>
          <p:cNvPr id="204" name="Shape 204"/>
          <p:cNvPicPr preferRelativeResize="0"/>
          <p:nvPr/>
        </p:nvPicPr>
        <p:blipFill rotWithShape="1">
          <a:blip r:embed="rId5">
            <a:alphaModFix/>
          </a:blip>
          <a:srcRect b="0" l="0" r="0" t="0"/>
          <a:stretch/>
        </p:blipFill>
        <p:spPr>
          <a:xfrm>
            <a:off x="4457132" y="0"/>
            <a:ext cx="3887331" cy="5143499"/>
          </a:xfrm>
          <a:prstGeom prst="rect">
            <a:avLst/>
          </a:prstGeom>
          <a:noFill/>
          <a:ln>
            <a:noFill/>
          </a:ln>
        </p:spPr>
      </p:pic>
      <p:pic>
        <p:nvPicPr>
          <p:cNvPr id="205" name="Shape 205"/>
          <p:cNvPicPr preferRelativeResize="0"/>
          <p:nvPr/>
        </p:nvPicPr>
        <p:blipFill rotWithShape="1">
          <a:blip r:embed="rId6">
            <a:alphaModFix/>
          </a:blip>
          <a:srcRect b="0" l="0" r="0" t="0"/>
          <a:stretch/>
        </p:blipFill>
        <p:spPr>
          <a:xfrm>
            <a:off x="4457132" y="0"/>
            <a:ext cx="3887331" cy="5143499"/>
          </a:xfrm>
          <a:prstGeom prst="rect">
            <a:avLst/>
          </a:prstGeom>
          <a:noFill/>
          <a:ln>
            <a:noFill/>
          </a:ln>
        </p:spPr>
      </p:pic>
      <p:sp>
        <p:nvSpPr>
          <p:cNvPr id="206" name="Shape 206"/>
          <p:cNvSpPr txBox="1"/>
          <p:nvPr>
            <p:ph idx="1" type="subTitle"/>
          </p:nvPr>
        </p:nvSpPr>
        <p:spPr>
          <a:xfrm>
            <a:off x="289575" y="2820350"/>
            <a:ext cx="3285599"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lang="en">
                <a:latin typeface="Tahoma"/>
                <a:ea typeface="Tahoma"/>
                <a:cs typeface="Tahoma"/>
                <a:sym typeface="Tahoma"/>
              </a:rPr>
              <a:t>Original Plan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pic>
        <p:nvPicPr>
          <p:cNvPr id="65" name="Shape 65"/>
          <p:cNvPicPr preferRelativeResize="0"/>
          <p:nvPr/>
        </p:nvPicPr>
        <p:blipFill rotWithShape="1">
          <a:blip r:embed="rId3">
            <a:alphaModFix/>
          </a:blip>
          <a:srcRect b="0" l="0" r="0" t="0"/>
          <a:stretch/>
        </p:blipFill>
        <p:spPr>
          <a:xfrm>
            <a:off x="4480298" y="0"/>
            <a:ext cx="3854949" cy="5143498"/>
          </a:xfrm>
          <a:prstGeom prst="rect">
            <a:avLst/>
          </a:prstGeom>
          <a:noFill/>
          <a:ln>
            <a:noFill/>
          </a:ln>
        </p:spPr>
      </p:pic>
      <p:pic>
        <p:nvPicPr>
          <p:cNvPr id="66" name="Shape 66"/>
          <p:cNvPicPr preferRelativeResize="0"/>
          <p:nvPr/>
        </p:nvPicPr>
        <p:blipFill rotWithShape="1">
          <a:blip r:embed="rId4">
            <a:alphaModFix/>
          </a:blip>
          <a:srcRect b="0" l="0" r="0" t="0"/>
          <a:stretch/>
        </p:blipFill>
        <p:spPr>
          <a:xfrm>
            <a:off x="5325732" y="1844050"/>
            <a:ext cx="566108" cy="188702"/>
          </a:xfrm>
          <a:prstGeom prst="rect">
            <a:avLst/>
          </a:prstGeom>
          <a:noFill/>
          <a:ln>
            <a:noFill/>
          </a:ln>
        </p:spPr>
      </p:pic>
      <p:sp>
        <p:nvSpPr>
          <p:cNvPr id="67" name="Shape 67"/>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lang="en" sz="5200">
                <a:solidFill>
                  <a:srgbClr val="FFFFFF"/>
                </a:solidFill>
                <a:latin typeface="Tahoma"/>
                <a:ea typeface="Tahoma"/>
                <a:cs typeface="Tahoma"/>
                <a:sym typeface="Tahoma"/>
              </a:rPr>
              <a:t>Main Menu</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Pr>
              <a:t>Pause</a:t>
            </a:r>
          </a:p>
        </p:txBody>
      </p:sp>
      <p:sp>
        <p:nvSpPr>
          <p:cNvPr id="212" name="Shape 212"/>
          <p:cNvSpPr txBox="1"/>
          <p:nvPr>
            <p:ph idx="1" type="subTitle"/>
          </p:nvPr>
        </p:nvSpPr>
        <p:spPr>
          <a:xfrm>
            <a:off x="289575" y="2820350"/>
            <a:ext cx="5487300"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lang="en">
                <a:latin typeface="Tahoma"/>
                <a:ea typeface="Tahoma"/>
                <a:cs typeface="Tahoma"/>
                <a:sym typeface="Tahoma"/>
              </a:rPr>
              <a:t>What was implemented</a:t>
            </a:r>
          </a:p>
        </p:txBody>
      </p:sp>
      <p:pic>
        <p:nvPicPr>
          <p:cNvPr id="213" name="Shape 213"/>
          <p:cNvPicPr preferRelativeResize="0"/>
          <p:nvPr/>
        </p:nvPicPr>
        <p:blipFill>
          <a:blip r:embed="rId3">
            <a:alphaModFix/>
          </a:blip>
          <a:stretch>
            <a:fillRect/>
          </a:stretch>
        </p:blipFill>
        <p:spPr>
          <a:xfrm>
            <a:off x="4736098" y="0"/>
            <a:ext cx="3431703" cy="514349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Pr>
              <a:t>Pause</a:t>
            </a:r>
          </a:p>
        </p:txBody>
      </p:sp>
      <p:sp>
        <p:nvSpPr>
          <p:cNvPr id="219" name="Shape 219"/>
          <p:cNvSpPr txBox="1"/>
          <p:nvPr>
            <p:ph idx="1" type="subTitle"/>
          </p:nvPr>
        </p:nvSpPr>
        <p:spPr>
          <a:xfrm>
            <a:off x="289575" y="2820350"/>
            <a:ext cx="5487300"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lang="en">
                <a:latin typeface="Tahoma"/>
                <a:ea typeface="Tahoma"/>
                <a:cs typeface="Tahoma"/>
                <a:sym typeface="Tahoma"/>
              </a:rPr>
              <a:t>What was implemented</a:t>
            </a:r>
          </a:p>
        </p:txBody>
      </p:sp>
      <p:pic>
        <p:nvPicPr>
          <p:cNvPr id="220" name="Shape 220"/>
          <p:cNvPicPr preferRelativeResize="0"/>
          <p:nvPr/>
        </p:nvPicPr>
        <p:blipFill rotWithShape="1">
          <a:blip r:embed="rId3">
            <a:alphaModFix/>
          </a:blip>
          <a:srcRect b="0" l="0" r="0" t="0"/>
          <a:stretch/>
        </p:blipFill>
        <p:spPr>
          <a:xfrm>
            <a:off x="4736098" y="0"/>
            <a:ext cx="3431703" cy="514349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Pr>
              <a:t>Pause</a:t>
            </a:r>
          </a:p>
        </p:txBody>
      </p:sp>
      <p:sp>
        <p:nvSpPr>
          <p:cNvPr id="226" name="Shape 226"/>
          <p:cNvSpPr txBox="1"/>
          <p:nvPr>
            <p:ph idx="1" type="subTitle"/>
          </p:nvPr>
        </p:nvSpPr>
        <p:spPr>
          <a:xfrm>
            <a:off x="289575" y="2820350"/>
            <a:ext cx="5487300"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lang="en">
                <a:latin typeface="Tahoma"/>
                <a:ea typeface="Tahoma"/>
                <a:cs typeface="Tahoma"/>
                <a:sym typeface="Tahoma"/>
              </a:rPr>
              <a:t>What was implemented</a:t>
            </a:r>
          </a:p>
        </p:txBody>
      </p:sp>
      <p:pic>
        <p:nvPicPr>
          <p:cNvPr id="227" name="Shape 227"/>
          <p:cNvPicPr preferRelativeResize="0"/>
          <p:nvPr/>
        </p:nvPicPr>
        <p:blipFill rotWithShape="1">
          <a:blip r:embed="rId3">
            <a:alphaModFix/>
          </a:blip>
          <a:srcRect b="0" l="0" r="0" t="0"/>
          <a:stretch/>
        </p:blipFill>
        <p:spPr>
          <a:xfrm>
            <a:off x="4736098" y="0"/>
            <a:ext cx="3431703" cy="514349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pic>
        <p:nvPicPr>
          <p:cNvPr id="232" name="Shape 232"/>
          <p:cNvPicPr preferRelativeResize="0"/>
          <p:nvPr/>
        </p:nvPicPr>
        <p:blipFill rotWithShape="1">
          <a:blip r:embed="rId3">
            <a:alphaModFix/>
          </a:blip>
          <a:srcRect b="0" l="0" r="0" t="0"/>
          <a:stretch/>
        </p:blipFill>
        <p:spPr>
          <a:xfrm>
            <a:off x="4473323" y="0"/>
            <a:ext cx="3854949" cy="5143498"/>
          </a:xfrm>
          <a:prstGeom prst="rect">
            <a:avLst/>
          </a:prstGeom>
          <a:noFill/>
          <a:ln>
            <a:noFill/>
          </a:ln>
        </p:spPr>
      </p:pic>
      <p:sp>
        <p:nvSpPr>
          <p:cNvPr id="233" name="Shape 233"/>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tl val="0"/>
              </a:rPr>
              <a:t>End Game</a:t>
            </a:r>
          </a:p>
        </p:txBody>
      </p:sp>
      <p:sp>
        <p:nvSpPr>
          <p:cNvPr id="234" name="Shape 234"/>
          <p:cNvSpPr txBox="1"/>
          <p:nvPr>
            <p:ph idx="1" type="subTitle"/>
          </p:nvPr>
        </p:nvSpPr>
        <p:spPr>
          <a:xfrm>
            <a:off x="289575" y="2830725"/>
            <a:ext cx="3285599"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b="0" i="0" lang="en" sz="2800" u="none" cap="none" strike="noStrike">
                <a:solidFill>
                  <a:schemeClr val="lt2"/>
                </a:solidFill>
                <a:latin typeface="Tahoma"/>
                <a:ea typeface="Tahoma"/>
                <a:cs typeface="Tahoma"/>
                <a:sym typeface="Tahoma"/>
                <a:rtl val="0"/>
              </a:rPr>
              <a:t>Mission Complete</a:t>
            </a:r>
          </a:p>
        </p:txBody>
      </p:sp>
      <p:pic>
        <p:nvPicPr>
          <p:cNvPr id="235" name="Shape 235"/>
          <p:cNvPicPr preferRelativeResize="0"/>
          <p:nvPr/>
        </p:nvPicPr>
        <p:blipFill rotWithShape="1">
          <a:blip r:embed="rId4">
            <a:alphaModFix/>
          </a:blip>
          <a:srcRect b="0" l="0" r="0" t="0"/>
          <a:stretch/>
        </p:blipFill>
        <p:spPr>
          <a:xfrm>
            <a:off x="7829250" y="4739837"/>
            <a:ext cx="266699" cy="238124"/>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tl val="0"/>
              </a:rPr>
              <a:t>End Game</a:t>
            </a:r>
          </a:p>
        </p:txBody>
      </p:sp>
      <p:pic>
        <p:nvPicPr>
          <p:cNvPr id="241" name="Shape 241"/>
          <p:cNvPicPr preferRelativeResize="0"/>
          <p:nvPr/>
        </p:nvPicPr>
        <p:blipFill rotWithShape="1">
          <a:blip r:embed="rId3">
            <a:alphaModFix/>
          </a:blip>
          <a:srcRect b="0" l="0" r="0" t="0"/>
          <a:stretch/>
        </p:blipFill>
        <p:spPr>
          <a:xfrm>
            <a:off x="4473323" y="0"/>
            <a:ext cx="3854949" cy="5143498"/>
          </a:xfrm>
          <a:prstGeom prst="rect">
            <a:avLst/>
          </a:prstGeom>
          <a:noFill/>
          <a:ln>
            <a:noFill/>
          </a:ln>
        </p:spPr>
      </p:pic>
      <p:sp>
        <p:nvSpPr>
          <p:cNvPr id="242" name="Shape 242"/>
          <p:cNvSpPr txBox="1"/>
          <p:nvPr>
            <p:ph idx="1" type="subTitle"/>
          </p:nvPr>
        </p:nvSpPr>
        <p:spPr>
          <a:xfrm>
            <a:off x="289575" y="2830725"/>
            <a:ext cx="3285599"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b="0" i="0" lang="en" sz="2800" u="none" cap="none" strike="noStrike">
                <a:solidFill>
                  <a:schemeClr val="lt2"/>
                </a:solidFill>
                <a:latin typeface="Tahoma"/>
                <a:ea typeface="Tahoma"/>
                <a:cs typeface="Tahoma"/>
                <a:sym typeface="Tahoma"/>
                <a:rtl val="0"/>
              </a:rPr>
              <a:t>Mission Fail</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lang="en" sz="5200">
                <a:solidFill>
                  <a:srgbClr val="FFFFFF"/>
                </a:solidFill>
                <a:latin typeface="Tahoma"/>
                <a:ea typeface="Tahoma"/>
                <a:cs typeface="Tahoma"/>
                <a:sym typeface="Tahoma"/>
              </a:rPr>
              <a:t>End Game</a:t>
            </a:r>
          </a:p>
        </p:txBody>
      </p:sp>
      <p:sp>
        <p:nvSpPr>
          <p:cNvPr id="248" name="Shape 248"/>
          <p:cNvSpPr txBox="1"/>
          <p:nvPr>
            <p:ph idx="1" type="subTitle"/>
          </p:nvPr>
        </p:nvSpPr>
        <p:spPr>
          <a:xfrm>
            <a:off x="289575" y="2820350"/>
            <a:ext cx="5487300"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lang="en">
                <a:latin typeface="Tahoma"/>
                <a:ea typeface="Tahoma"/>
                <a:cs typeface="Tahoma"/>
                <a:sym typeface="Tahoma"/>
              </a:rPr>
              <a:t>What was implemented</a:t>
            </a:r>
          </a:p>
        </p:txBody>
      </p:sp>
      <p:pic>
        <p:nvPicPr>
          <p:cNvPr id="249" name="Shape 249"/>
          <p:cNvPicPr preferRelativeResize="0"/>
          <p:nvPr/>
        </p:nvPicPr>
        <p:blipFill rotWithShape="1">
          <a:blip r:embed="rId3">
            <a:alphaModFix/>
          </a:blip>
          <a:srcRect b="0" l="0" r="0" t="0"/>
          <a:stretch/>
        </p:blipFill>
        <p:spPr>
          <a:xfrm>
            <a:off x="4736098" y="0"/>
            <a:ext cx="3431703" cy="5143499"/>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nvSpPr>
        <p:spPr>
          <a:xfrm>
            <a:off x="0" y="0"/>
            <a:ext cx="2680499" cy="8348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4000" u="none" cap="none" strike="noStrike">
                <a:solidFill>
                  <a:srgbClr val="FFFFFF"/>
                </a:solidFill>
                <a:latin typeface="Tahoma"/>
                <a:ea typeface="Tahoma"/>
                <a:cs typeface="Tahoma"/>
                <a:sym typeface="Tahoma"/>
                <a:rtl val="0"/>
              </a:rPr>
              <a:t>Menu Flow</a:t>
            </a:r>
          </a:p>
        </p:txBody>
      </p:sp>
      <p:sp>
        <p:nvSpPr>
          <p:cNvPr id="255" name="Shape 255"/>
          <p:cNvSpPr/>
          <p:nvPr/>
        </p:nvSpPr>
        <p:spPr>
          <a:xfrm>
            <a:off x="3790775" y="137300"/>
            <a:ext cx="1306499" cy="25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Verdana"/>
              <a:buNone/>
            </a:pPr>
            <a:r>
              <a:rPr b="0" i="0" lang="en" sz="1400" u="none" cap="none" strike="noStrike">
                <a:solidFill>
                  <a:srgbClr val="000000"/>
                </a:solidFill>
                <a:latin typeface="Verdana"/>
                <a:ea typeface="Verdana"/>
                <a:cs typeface="Verdana"/>
                <a:sym typeface="Verdana"/>
                <a:rtl val="0"/>
              </a:rPr>
              <a:t>Game Start</a:t>
            </a:r>
          </a:p>
        </p:txBody>
      </p:sp>
      <p:sp>
        <p:nvSpPr>
          <p:cNvPr id="256" name="Shape 256"/>
          <p:cNvSpPr/>
          <p:nvPr/>
        </p:nvSpPr>
        <p:spPr>
          <a:xfrm>
            <a:off x="3790775" y="603925"/>
            <a:ext cx="1306499" cy="476998"/>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Verdana"/>
              <a:buNone/>
            </a:pPr>
            <a:r>
              <a:rPr b="0" i="0" lang="en" sz="1400" u="none" cap="none" strike="noStrike">
                <a:solidFill>
                  <a:srgbClr val="000000"/>
                </a:solidFill>
                <a:latin typeface="Verdana"/>
                <a:ea typeface="Verdana"/>
                <a:cs typeface="Verdana"/>
                <a:sym typeface="Verdana"/>
                <a:rtl val="0"/>
              </a:rPr>
              <a:t>Splash Screen</a:t>
            </a:r>
          </a:p>
        </p:txBody>
      </p:sp>
      <p:sp>
        <p:nvSpPr>
          <p:cNvPr id="257" name="Shape 257"/>
          <p:cNvSpPr/>
          <p:nvPr/>
        </p:nvSpPr>
        <p:spPr>
          <a:xfrm>
            <a:off x="3790775" y="1292575"/>
            <a:ext cx="1306499" cy="382799"/>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Verdana"/>
              <a:buNone/>
            </a:pPr>
            <a:r>
              <a:rPr b="0" i="0" lang="en" sz="1400" u="none" cap="none" strike="noStrike">
                <a:solidFill>
                  <a:srgbClr val="000000"/>
                </a:solidFill>
                <a:latin typeface="Verdana"/>
                <a:ea typeface="Verdana"/>
                <a:cs typeface="Verdana"/>
                <a:sym typeface="Verdana"/>
                <a:rtl val="0"/>
              </a:rPr>
              <a:t>Main Menu</a:t>
            </a:r>
          </a:p>
        </p:txBody>
      </p:sp>
      <p:sp>
        <p:nvSpPr>
          <p:cNvPr id="258" name="Shape 258"/>
          <p:cNvSpPr/>
          <p:nvPr/>
        </p:nvSpPr>
        <p:spPr>
          <a:xfrm>
            <a:off x="5483050" y="1444975"/>
            <a:ext cx="1306499" cy="382799"/>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Verdana"/>
              <a:buNone/>
            </a:pPr>
            <a:r>
              <a:rPr b="0" i="0" lang="en" sz="1400" u="none" cap="none" strike="noStrike">
                <a:solidFill>
                  <a:srgbClr val="000000"/>
                </a:solidFill>
                <a:latin typeface="Verdana"/>
                <a:ea typeface="Verdana"/>
                <a:cs typeface="Verdana"/>
                <a:sym typeface="Verdana"/>
                <a:rtl val="0"/>
              </a:rPr>
              <a:t>Options</a:t>
            </a:r>
          </a:p>
        </p:txBody>
      </p:sp>
      <p:sp>
        <p:nvSpPr>
          <p:cNvPr id="259" name="Shape 259"/>
          <p:cNvSpPr/>
          <p:nvPr/>
        </p:nvSpPr>
        <p:spPr>
          <a:xfrm>
            <a:off x="5661250" y="407600"/>
            <a:ext cx="922798" cy="4209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200" u="none" cap="none" strike="noStrike">
                <a:solidFill>
                  <a:srgbClr val="000000"/>
                </a:solidFill>
                <a:latin typeface="Arial"/>
                <a:ea typeface="Arial"/>
                <a:cs typeface="Arial"/>
                <a:sym typeface="Arial"/>
                <a:rtl val="0"/>
              </a:rPr>
              <a:t>Colour</a:t>
            </a:r>
          </a:p>
        </p:txBody>
      </p:sp>
      <p:sp>
        <p:nvSpPr>
          <p:cNvPr id="260" name="Shape 260"/>
          <p:cNvSpPr/>
          <p:nvPr/>
        </p:nvSpPr>
        <p:spPr>
          <a:xfrm>
            <a:off x="6605850" y="650450"/>
            <a:ext cx="1306499" cy="4209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200" u="none" cap="none" strike="noStrike">
                <a:solidFill>
                  <a:srgbClr val="000000"/>
                </a:solidFill>
                <a:latin typeface="Arial"/>
                <a:ea typeface="Arial"/>
                <a:cs typeface="Arial"/>
                <a:sym typeface="Arial"/>
                <a:rtl val="0"/>
              </a:rPr>
              <a:t>Sensitivity</a:t>
            </a:r>
          </a:p>
        </p:txBody>
      </p:sp>
      <p:sp>
        <p:nvSpPr>
          <p:cNvPr id="261" name="Shape 261"/>
          <p:cNvSpPr/>
          <p:nvPr/>
        </p:nvSpPr>
        <p:spPr>
          <a:xfrm>
            <a:off x="7274500" y="1117575"/>
            <a:ext cx="1097398" cy="4209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200" u="none" cap="none" strike="noStrike">
                <a:solidFill>
                  <a:srgbClr val="000000"/>
                </a:solidFill>
                <a:latin typeface="Arial"/>
                <a:ea typeface="Arial"/>
                <a:cs typeface="Arial"/>
                <a:sym typeface="Arial"/>
                <a:rtl val="0"/>
              </a:rPr>
              <a:t>Controls</a:t>
            </a:r>
          </a:p>
        </p:txBody>
      </p:sp>
      <p:sp>
        <p:nvSpPr>
          <p:cNvPr id="262" name="Shape 262"/>
          <p:cNvSpPr/>
          <p:nvPr/>
        </p:nvSpPr>
        <p:spPr>
          <a:xfrm>
            <a:off x="2112725" y="1444975"/>
            <a:ext cx="1306499" cy="382799"/>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Verdana"/>
              <a:buNone/>
            </a:pPr>
            <a:r>
              <a:rPr b="0" i="0" lang="en" sz="1400" u="none" cap="none" strike="noStrike">
                <a:solidFill>
                  <a:srgbClr val="000000"/>
                </a:solidFill>
                <a:latin typeface="Verdana"/>
                <a:ea typeface="Verdana"/>
                <a:cs typeface="Verdana"/>
                <a:sym typeface="Verdana"/>
                <a:rtl val="0"/>
              </a:rPr>
              <a:t>Help</a:t>
            </a:r>
          </a:p>
        </p:txBody>
      </p:sp>
      <p:sp>
        <p:nvSpPr>
          <p:cNvPr id="263" name="Shape 263"/>
          <p:cNvSpPr/>
          <p:nvPr/>
        </p:nvSpPr>
        <p:spPr>
          <a:xfrm>
            <a:off x="1788000" y="2138425"/>
            <a:ext cx="1306499" cy="382799"/>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Verdana"/>
              <a:buNone/>
            </a:pPr>
            <a:r>
              <a:rPr b="0" i="0" lang="en" sz="1400" u="none" cap="none" strike="noStrike">
                <a:solidFill>
                  <a:srgbClr val="000000"/>
                </a:solidFill>
                <a:latin typeface="Verdana"/>
                <a:ea typeface="Verdana"/>
                <a:cs typeface="Verdana"/>
                <a:sym typeface="Verdana"/>
                <a:rtl val="0"/>
              </a:rPr>
              <a:t>Zen</a:t>
            </a:r>
          </a:p>
        </p:txBody>
      </p:sp>
      <p:sp>
        <p:nvSpPr>
          <p:cNvPr id="264" name="Shape 264"/>
          <p:cNvSpPr/>
          <p:nvPr/>
        </p:nvSpPr>
        <p:spPr>
          <a:xfrm>
            <a:off x="6223000" y="2138425"/>
            <a:ext cx="1306499" cy="382799"/>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Verdana"/>
              <a:buNone/>
            </a:pPr>
            <a:r>
              <a:rPr b="0" i="0" lang="en" sz="1400" u="none" cap="none" strike="noStrike">
                <a:solidFill>
                  <a:srgbClr val="000000"/>
                </a:solidFill>
                <a:latin typeface="Verdana"/>
                <a:ea typeface="Verdana"/>
                <a:cs typeface="Verdana"/>
                <a:sym typeface="Verdana"/>
                <a:rtl val="0"/>
              </a:rPr>
              <a:t>Survival</a:t>
            </a:r>
          </a:p>
        </p:txBody>
      </p:sp>
      <p:sp>
        <p:nvSpPr>
          <p:cNvPr id="265" name="Shape 265"/>
          <p:cNvSpPr/>
          <p:nvPr/>
        </p:nvSpPr>
        <p:spPr>
          <a:xfrm>
            <a:off x="3792425" y="1902808"/>
            <a:ext cx="1306499" cy="382799"/>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Verdana"/>
              <a:buNone/>
            </a:pPr>
            <a:r>
              <a:rPr b="0" i="0" lang="en" sz="1400" u="none" cap="none" strike="noStrike">
                <a:solidFill>
                  <a:srgbClr val="000000"/>
                </a:solidFill>
                <a:latin typeface="Verdana"/>
                <a:ea typeface="Verdana"/>
                <a:cs typeface="Verdana"/>
                <a:sym typeface="Verdana"/>
                <a:rtl val="0"/>
              </a:rPr>
              <a:t>Challenge</a:t>
            </a:r>
          </a:p>
        </p:txBody>
      </p:sp>
      <p:sp>
        <p:nvSpPr>
          <p:cNvPr id="266" name="Shape 266"/>
          <p:cNvSpPr/>
          <p:nvPr/>
        </p:nvSpPr>
        <p:spPr>
          <a:xfrm>
            <a:off x="3790775" y="2574450"/>
            <a:ext cx="1306499" cy="382799"/>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Verdana"/>
              <a:buNone/>
            </a:pPr>
            <a:r>
              <a:rPr b="0" i="0" lang="en" sz="1400" u="none" cap="none" strike="noStrike">
                <a:solidFill>
                  <a:srgbClr val="000000"/>
                </a:solidFill>
                <a:latin typeface="Verdana"/>
                <a:ea typeface="Verdana"/>
                <a:cs typeface="Verdana"/>
                <a:sym typeface="Verdana"/>
                <a:rtl val="0"/>
              </a:rPr>
              <a:t>Level Select</a:t>
            </a:r>
          </a:p>
        </p:txBody>
      </p:sp>
      <p:sp>
        <p:nvSpPr>
          <p:cNvPr id="267" name="Shape 267"/>
          <p:cNvSpPr/>
          <p:nvPr/>
        </p:nvSpPr>
        <p:spPr>
          <a:xfrm>
            <a:off x="3733060" y="3162875"/>
            <a:ext cx="1407900" cy="382799"/>
          </a:xfrm>
          <a:prstGeom prst="hexagon">
            <a:avLst>
              <a:gd fmla="val 25000" name="adj"/>
              <a:gd fmla="val 115470"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tl val="0"/>
              </a:rPr>
              <a:t>PLAY!</a:t>
            </a:r>
          </a:p>
        </p:txBody>
      </p:sp>
      <p:sp>
        <p:nvSpPr>
          <p:cNvPr id="268" name="Shape 268"/>
          <p:cNvSpPr/>
          <p:nvPr/>
        </p:nvSpPr>
        <p:spPr>
          <a:xfrm rot="5400000">
            <a:off x="4358348" y="432712"/>
            <a:ext cx="198600" cy="1319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69" name="Shape 269"/>
          <p:cNvSpPr/>
          <p:nvPr/>
        </p:nvSpPr>
        <p:spPr>
          <a:xfrm rot="5400000">
            <a:off x="4358348" y="1120750"/>
            <a:ext cx="198600" cy="1319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70" name="Shape 270"/>
          <p:cNvSpPr/>
          <p:nvPr/>
        </p:nvSpPr>
        <p:spPr>
          <a:xfrm rot="8602995">
            <a:off x="3117540" y="1903154"/>
            <a:ext cx="651846" cy="13188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71" name="Shape 271"/>
          <p:cNvSpPr/>
          <p:nvPr/>
        </p:nvSpPr>
        <p:spPr>
          <a:xfrm rot="1965917">
            <a:off x="5145347" y="2028204"/>
            <a:ext cx="1031043" cy="13198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72" name="Shape 272"/>
          <p:cNvSpPr/>
          <p:nvPr/>
        </p:nvSpPr>
        <p:spPr>
          <a:xfrm rot="5400000">
            <a:off x="4358348" y="2994062"/>
            <a:ext cx="198600" cy="1319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73" name="Shape 273"/>
          <p:cNvSpPr/>
          <p:nvPr/>
        </p:nvSpPr>
        <p:spPr>
          <a:xfrm rot="8261649">
            <a:off x="5121557" y="2957745"/>
            <a:ext cx="1078609" cy="131876"/>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74" name="Shape 274"/>
          <p:cNvSpPr/>
          <p:nvPr/>
        </p:nvSpPr>
        <p:spPr>
          <a:xfrm rot="2701352">
            <a:off x="2766013" y="2891451"/>
            <a:ext cx="1078478" cy="131946"/>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75" name="Shape 275"/>
          <p:cNvSpPr/>
          <p:nvPr/>
        </p:nvSpPr>
        <p:spPr>
          <a:xfrm>
            <a:off x="6056650" y="863295"/>
            <a:ext cx="131999" cy="534300"/>
          </a:xfrm>
          <a:prstGeom prst="up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76" name="Shape 276"/>
          <p:cNvSpPr/>
          <p:nvPr/>
        </p:nvSpPr>
        <p:spPr>
          <a:xfrm rot="4328477">
            <a:off x="6997062" y="1416638"/>
            <a:ext cx="132062" cy="218776"/>
          </a:xfrm>
          <a:prstGeom prst="up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77" name="Shape 277"/>
          <p:cNvSpPr/>
          <p:nvPr/>
        </p:nvSpPr>
        <p:spPr>
          <a:xfrm rot="-3785114">
            <a:off x="6684917" y="431772"/>
            <a:ext cx="131884" cy="218827"/>
          </a:xfrm>
          <a:prstGeom prst="up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78" name="Shape 278"/>
          <p:cNvSpPr/>
          <p:nvPr/>
        </p:nvSpPr>
        <p:spPr>
          <a:xfrm rot="-2229367">
            <a:off x="7907878" y="908007"/>
            <a:ext cx="132121" cy="218641"/>
          </a:xfrm>
          <a:prstGeom prst="up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79" name="Shape 279"/>
          <p:cNvSpPr/>
          <p:nvPr/>
        </p:nvSpPr>
        <p:spPr>
          <a:xfrm rot="1726596">
            <a:off x="6707306" y="1117583"/>
            <a:ext cx="132115" cy="218715"/>
          </a:xfrm>
          <a:prstGeom prst="up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80" name="Shape 280"/>
          <p:cNvSpPr/>
          <p:nvPr/>
        </p:nvSpPr>
        <p:spPr>
          <a:xfrm>
            <a:off x="4396350" y="2320661"/>
            <a:ext cx="131999" cy="218699"/>
          </a:xfrm>
          <a:prstGeom prst="up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81" name="Shape 281"/>
          <p:cNvSpPr/>
          <p:nvPr/>
        </p:nvSpPr>
        <p:spPr>
          <a:xfrm rot="5400000">
            <a:off x="3538999" y="1416662"/>
            <a:ext cx="131999" cy="218699"/>
          </a:xfrm>
          <a:prstGeom prst="up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82" name="Shape 282"/>
          <p:cNvSpPr/>
          <p:nvPr/>
        </p:nvSpPr>
        <p:spPr>
          <a:xfrm rot="5400000">
            <a:off x="5224161" y="1397587"/>
            <a:ext cx="131999" cy="218699"/>
          </a:xfrm>
          <a:prstGeom prst="up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83" name="Shape 283"/>
          <p:cNvSpPr/>
          <p:nvPr/>
        </p:nvSpPr>
        <p:spPr>
          <a:xfrm>
            <a:off x="3783750" y="3779100"/>
            <a:ext cx="1306499" cy="382799"/>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Verdana"/>
              <a:buNone/>
            </a:pPr>
            <a:r>
              <a:rPr b="0" i="0" lang="en" sz="1400" u="none" cap="none" strike="noStrike">
                <a:solidFill>
                  <a:srgbClr val="000000"/>
                </a:solidFill>
                <a:latin typeface="Verdana"/>
                <a:ea typeface="Verdana"/>
                <a:cs typeface="Verdana"/>
                <a:sym typeface="Verdana"/>
                <a:rtl val="0"/>
              </a:rPr>
              <a:t>End Screen</a:t>
            </a:r>
          </a:p>
        </p:txBody>
      </p:sp>
      <p:sp>
        <p:nvSpPr>
          <p:cNvPr id="284" name="Shape 284"/>
          <p:cNvSpPr/>
          <p:nvPr/>
        </p:nvSpPr>
        <p:spPr>
          <a:xfrm rot="5400000">
            <a:off x="4337698" y="3596375"/>
            <a:ext cx="198600" cy="1319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85" name="Shape 285"/>
          <p:cNvSpPr/>
          <p:nvPr/>
        </p:nvSpPr>
        <p:spPr>
          <a:xfrm flipH="1" rot="10800000">
            <a:off x="3304525" y="3563073"/>
            <a:ext cx="366000" cy="2541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86" name="Shape 286"/>
          <p:cNvSpPr/>
          <p:nvPr/>
        </p:nvSpPr>
        <p:spPr>
          <a:xfrm>
            <a:off x="5342960" y="3587700"/>
            <a:ext cx="1407900" cy="382799"/>
          </a:xfrm>
          <a:prstGeom prst="hexagon">
            <a:avLst>
              <a:gd fmla="val 25000" name="adj"/>
              <a:gd fmla="val 115470"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tl val="0"/>
              </a:rPr>
              <a:t>Paused</a:t>
            </a:r>
          </a:p>
        </p:txBody>
      </p:sp>
      <p:sp>
        <p:nvSpPr>
          <p:cNvPr id="287" name="Shape 287"/>
          <p:cNvSpPr/>
          <p:nvPr/>
        </p:nvSpPr>
        <p:spPr>
          <a:xfrm rot="-2229367">
            <a:off x="5158221" y="3509361"/>
            <a:ext cx="132121" cy="218641"/>
          </a:xfrm>
          <a:prstGeom prst="up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88" name="Shape 288"/>
          <p:cNvSpPr/>
          <p:nvPr/>
        </p:nvSpPr>
        <p:spPr>
          <a:xfrm>
            <a:off x="4379926" y="1670925"/>
            <a:ext cx="131999" cy="218699"/>
          </a:xfrm>
          <a:prstGeom prst="up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89" name="Shape 289"/>
          <p:cNvSpPr/>
          <p:nvPr/>
        </p:nvSpPr>
        <p:spPr>
          <a:xfrm rot="5400000">
            <a:off x="5414837" y="4189904"/>
            <a:ext cx="478476" cy="14556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90" name="Shape 290"/>
          <p:cNvSpPr/>
          <p:nvPr/>
        </p:nvSpPr>
        <p:spPr>
          <a:xfrm rot="5400000">
            <a:off x="4585717" y="4269431"/>
            <a:ext cx="296415" cy="168573"/>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rtl val="0"/>
            </a:endParaRPr>
          </a:p>
        </p:txBody>
      </p:sp>
      <p:sp>
        <p:nvSpPr>
          <p:cNvPr id="291" name="Shape 291"/>
          <p:cNvSpPr/>
          <p:nvPr/>
        </p:nvSpPr>
        <p:spPr>
          <a:xfrm>
            <a:off x="4454776" y="4525775"/>
            <a:ext cx="1407900" cy="382799"/>
          </a:xfrm>
          <a:prstGeom prst="hexagon">
            <a:avLst>
              <a:gd fmla="val 25000" name="adj"/>
              <a:gd fmla="val 115470"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tl val="0"/>
              </a:rPr>
              <a:t>Back to main menu</a:t>
            </a:r>
          </a:p>
        </p:txBody>
      </p:sp>
      <p:sp>
        <p:nvSpPr>
          <p:cNvPr id="292" name="Shape 292"/>
          <p:cNvSpPr/>
          <p:nvPr/>
        </p:nvSpPr>
        <p:spPr>
          <a:xfrm>
            <a:off x="5685421" y="4097873"/>
            <a:ext cx="1199367"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tl val="0"/>
              </a:rPr>
              <a:t>Confirmation</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nvSpPr>
        <p:spPr>
          <a:xfrm>
            <a:off x="1511200" y="1822950"/>
            <a:ext cx="7004100" cy="2232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6000" u="none" cap="none" strike="noStrike">
                <a:solidFill>
                  <a:srgbClr val="FFFFFF"/>
                </a:solidFill>
                <a:latin typeface="Tahoma"/>
                <a:ea typeface="Tahoma"/>
                <a:cs typeface="Tahoma"/>
                <a:sym typeface="Tahoma"/>
                <a:rtl val="0"/>
              </a:rPr>
              <a:t>Task Breakdown</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nvSpPr>
        <p:spPr>
          <a:xfrm>
            <a:off x="786100" y="1619625"/>
            <a:ext cx="8027699" cy="2232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6000" u="none" cap="none" strike="noStrike">
                <a:solidFill>
                  <a:srgbClr val="FFFFFF"/>
                </a:solidFill>
                <a:latin typeface="Tahoma"/>
                <a:ea typeface="Tahoma"/>
                <a:cs typeface="Tahoma"/>
                <a:sym typeface="Tahoma"/>
                <a:rtl val="0"/>
              </a:rPr>
              <a:t>Technical Challenges</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nvSpPr>
        <p:spPr>
          <a:xfrm>
            <a:off x="3624189" y="1654131"/>
            <a:ext cx="8027699" cy="2232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6000" u="none" cap="none" strike="noStrike">
                <a:solidFill>
                  <a:srgbClr val="FFFFFF"/>
                </a:solidFill>
                <a:latin typeface="Tahoma"/>
                <a:ea typeface="Tahoma"/>
                <a:cs typeface="Tahoma"/>
                <a:sym typeface="Tahoma"/>
                <a:rtl val="0"/>
              </a:rPr>
              <a:t>Q&amp;A</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lang="en" sz="5200">
                <a:solidFill>
                  <a:srgbClr val="FFFFFF"/>
                </a:solidFill>
                <a:latin typeface="Tahoma"/>
                <a:ea typeface="Tahoma"/>
                <a:cs typeface="Tahoma"/>
                <a:sym typeface="Tahoma"/>
              </a:rPr>
              <a:t>Main Menu</a:t>
            </a:r>
          </a:p>
        </p:txBody>
      </p:sp>
      <p:sp>
        <p:nvSpPr>
          <p:cNvPr id="73" name="Shape 73"/>
          <p:cNvSpPr txBox="1"/>
          <p:nvPr>
            <p:ph idx="1" type="subTitle"/>
          </p:nvPr>
        </p:nvSpPr>
        <p:spPr>
          <a:xfrm>
            <a:off x="289575" y="2820350"/>
            <a:ext cx="5487300"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lang="en">
                <a:latin typeface="Tahoma"/>
                <a:ea typeface="Tahoma"/>
                <a:cs typeface="Tahoma"/>
                <a:sym typeface="Tahoma"/>
              </a:rPr>
              <a:t>What was implemented</a:t>
            </a:r>
          </a:p>
        </p:txBody>
      </p:sp>
      <p:pic>
        <p:nvPicPr>
          <p:cNvPr id="74" name="Shape 74"/>
          <p:cNvPicPr preferRelativeResize="0"/>
          <p:nvPr/>
        </p:nvPicPr>
        <p:blipFill rotWithShape="1">
          <a:blip r:embed="rId3">
            <a:alphaModFix/>
          </a:blip>
          <a:srcRect b="0" l="0" r="0" t="0"/>
          <a:stretch/>
        </p:blipFill>
        <p:spPr>
          <a:xfrm>
            <a:off x="4736098" y="0"/>
            <a:ext cx="3431703" cy="51434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pic>
        <p:nvPicPr>
          <p:cNvPr id="79" name="Shape 79"/>
          <p:cNvPicPr preferRelativeResize="0"/>
          <p:nvPr/>
        </p:nvPicPr>
        <p:blipFill rotWithShape="1">
          <a:blip r:embed="rId3">
            <a:alphaModFix/>
          </a:blip>
          <a:srcRect b="0" l="0" r="0" t="0"/>
          <a:stretch/>
        </p:blipFill>
        <p:spPr>
          <a:xfrm>
            <a:off x="4480298" y="0"/>
            <a:ext cx="3854949" cy="5143498"/>
          </a:xfrm>
          <a:prstGeom prst="rect">
            <a:avLst/>
          </a:prstGeom>
          <a:noFill/>
          <a:ln>
            <a:noFill/>
          </a:ln>
        </p:spPr>
      </p:pic>
      <p:sp>
        <p:nvSpPr>
          <p:cNvPr id="80" name="Shape 80"/>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tl val="0"/>
              </a:rPr>
              <a:t>Help Screen</a:t>
            </a:r>
          </a:p>
        </p:txBody>
      </p:sp>
      <p:pic>
        <p:nvPicPr>
          <p:cNvPr id="81" name="Shape 81"/>
          <p:cNvPicPr preferRelativeResize="0"/>
          <p:nvPr/>
        </p:nvPicPr>
        <p:blipFill rotWithShape="1">
          <a:blip r:embed="rId4">
            <a:alphaModFix/>
          </a:blip>
          <a:srcRect b="0" l="0" r="0" t="0"/>
          <a:stretch/>
        </p:blipFill>
        <p:spPr>
          <a:xfrm>
            <a:off x="4999225" y="1395025"/>
            <a:ext cx="2695450" cy="2734524"/>
          </a:xfrm>
          <a:prstGeom prst="rect">
            <a:avLst/>
          </a:prstGeom>
          <a:noFill/>
          <a:ln>
            <a:noFill/>
          </a:ln>
        </p:spPr>
      </p:pic>
      <p:pic>
        <p:nvPicPr>
          <p:cNvPr id="82" name="Shape 82"/>
          <p:cNvPicPr preferRelativeResize="0"/>
          <p:nvPr/>
        </p:nvPicPr>
        <p:blipFill rotWithShape="1">
          <a:blip r:embed="rId5">
            <a:alphaModFix/>
          </a:blip>
          <a:srcRect b="0" l="0" r="0" t="0"/>
          <a:stretch/>
        </p:blipFill>
        <p:spPr>
          <a:xfrm>
            <a:off x="4480298" y="871267"/>
            <a:ext cx="3854949" cy="4263581"/>
          </a:xfrm>
          <a:prstGeom prst="rect">
            <a:avLst/>
          </a:prstGeom>
          <a:noFill/>
          <a:ln>
            <a:noFill/>
          </a:ln>
        </p:spPr>
      </p:pic>
      <p:pic>
        <p:nvPicPr>
          <p:cNvPr id="83" name="Shape 83"/>
          <p:cNvPicPr preferRelativeResize="0"/>
          <p:nvPr/>
        </p:nvPicPr>
        <p:blipFill rotWithShape="1">
          <a:blip r:embed="rId6">
            <a:alphaModFix/>
          </a:blip>
          <a:srcRect b="0" l="0" r="0" t="0"/>
          <a:stretch/>
        </p:blipFill>
        <p:spPr>
          <a:xfrm>
            <a:off x="5139251" y="4098712"/>
            <a:ext cx="735336" cy="425254"/>
          </a:xfrm>
          <a:prstGeom prst="rect">
            <a:avLst/>
          </a:prstGeom>
          <a:noFill/>
          <a:ln>
            <a:noFill/>
          </a:ln>
        </p:spPr>
      </p:pic>
      <p:pic>
        <p:nvPicPr>
          <p:cNvPr id="84" name="Shape 84"/>
          <p:cNvPicPr preferRelativeResize="0"/>
          <p:nvPr/>
        </p:nvPicPr>
        <p:blipFill rotWithShape="1">
          <a:blip r:embed="rId7">
            <a:alphaModFix/>
          </a:blip>
          <a:srcRect b="0" l="0" r="0" t="0"/>
          <a:stretch/>
        </p:blipFill>
        <p:spPr>
          <a:xfrm>
            <a:off x="6391369" y="4173757"/>
            <a:ext cx="581024" cy="295275"/>
          </a:xfrm>
          <a:prstGeom prst="rect">
            <a:avLst/>
          </a:prstGeom>
          <a:noFill/>
          <a:ln>
            <a:noFill/>
          </a:ln>
        </p:spPr>
      </p:pic>
      <p:pic>
        <p:nvPicPr>
          <p:cNvPr id="85" name="Shape 85"/>
          <p:cNvPicPr preferRelativeResize="0"/>
          <p:nvPr/>
        </p:nvPicPr>
        <p:blipFill rotWithShape="1">
          <a:blip r:embed="rId8">
            <a:alphaModFix/>
          </a:blip>
          <a:srcRect b="0" l="0" r="0" t="0"/>
          <a:stretch/>
        </p:blipFill>
        <p:spPr>
          <a:xfrm>
            <a:off x="7448353" y="4290035"/>
            <a:ext cx="561975" cy="17144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ctrTitle"/>
          </p:nvPr>
        </p:nvSpPr>
        <p:spPr>
          <a:xfrm>
            <a:off x="311700" y="1844050"/>
            <a:ext cx="3400498" cy="17540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ahoma"/>
              <a:buNone/>
            </a:pPr>
            <a:r>
              <a:rPr b="0" i="0" lang="en" sz="5200" u="none" cap="none" strike="noStrike">
                <a:solidFill>
                  <a:schemeClr val="dk1"/>
                </a:solidFill>
                <a:latin typeface="Tahoma"/>
                <a:ea typeface="Tahoma"/>
                <a:cs typeface="Tahoma"/>
                <a:sym typeface="Tahoma"/>
                <a:rtl val="0"/>
              </a:rPr>
              <a:t>Challenge Select</a:t>
            </a:r>
          </a:p>
        </p:txBody>
      </p:sp>
      <p:pic>
        <p:nvPicPr>
          <p:cNvPr id="91" name="Shape 91"/>
          <p:cNvPicPr preferRelativeResize="0"/>
          <p:nvPr/>
        </p:nvPicPr>
        <p:blipFill rotWithShape="1">
          <a:blip r:embed="rId3">
            <a:alphaModFix/>
          </a:blip>
          <a:srcRect b="0" l="0" r="0" t="0"/>
          <a:stretch/>
        </p:blipFill>
        <p:spPr>
          <a:xfrm>
            <a:off x="4490650" y="0"/>
            <a:ext cx="3860400" cy="5143499"/>
          </a:xfrm>
          <a:prstGeom prst="rect">
            <a:avLst/>
          </a:prstGeom>
          <a:noFill/>
          <a:ln>
            <a:noFill/>
          </a:ln>
        </p:spPr>
      </p:pic>
      <p:pic>
        <p:nvPicPr>
          <p:cNvPr id="92" name="Shape 92"/>
          <p:cNvPicPr preferRelativeResize="0"/>
          <p:nvPr/>
        </p:nvPicPr>
        <p:blipFill rotWithShape="1">
          <a:blip r:embed="rId4">
            <a:alphaModFix/>
          </a:blip>
          <a:srcRect b="0" l="0" r="0" t="0"/>
          <a:stretch/>
        </p:blipFill>
        <p:spPr>
          <a:xfrm>
            <a:off x="4689769" y="3829394"/>
            <a:ext cx="467299" cy="2488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ctrTitle"/>
          </p:nvPr>
        </p:nvSpPr>
        <p:spPr>
          <a:xfrm>
            <a:off x="311700" y="1844050"/>
            <a:ext cx="2565900" cy="17540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ahoma"/>
              <a:buNone/>
            </a:pPr>
            <a:r>
              <a:rPr b="0" i="0" lang="en" sz="5200" u="none" cap="none" strike="noStrike">
                <a:solidFill>
                  <a:schemeClr val="dk1"/>
                </a:solidFill>
                <a:latin typeface="Tahoma"/>
                <a:ea typeface="Tahoma"/>
                <a:cs typeface="Tahoma"/>
                <a:sym typeface="Tahoma"/>
                <a:rtl val="0"/>
              </a:rPr>
              <a:t>Options</a:t>
            </a:r>
          </a:p>
          <a:p>
            <a:pPr indent="0" lvl="0" marL="0" marR="0" rtl="0" algn="l">
              <a:lnSpc>
                <a:spcPct val="100000"/>
              </a:lnSpc>
              <a:spcBef>
                <a:spcPts val="0"/>
              </a:spcBef>
              <a:spcAft>
                <a:spcPts val="0"/>
              </a:spcAft>
              <a:buClr>
                <a:schemeClr val="dk1"/>
              </a:buClr>
              <a:buSzPct val="25000"/>
              <a:buFont typeface="Tahoma"/>
              <a:buNone/>
            </a:pPr>
            <a:r>
              <a:rPr b="0" i="0" lang="en" sz="5200" u="none" cap="none" strike="noStrike">
                <a:solidFill>
                  <a:schemeClr val="dk1"/>
                </a:solidFill>
                <a:latin typeface="Tahoma"/>
                <a:ea typeface="Tahoma"/>
                <a:cs typeface="Tahoma"/>
                <a:sym typeface="Tahoma"/>
                <a:rtl val="0"/>
              </a:rPr>
              <a:t>Page</a:t>
            </a:r>
          </a:p>
        </p:txBody>
      </p:sp>
      <p:sp>
        <p:nvSpPr>
          <p:cNvPr id="98" name="Shape 98"/>
          <p:cNvSpPr txBox="1"/>
          <p:nvPr>
            <p:ph idx="1" type="subTitle"/>
          </p:nvPr>
        </p:nvSpPr>
        <p:spPr>
          <a:xfrm>
            <a:off x="289575" y="3521950"/>
            <a:ext cx="3285599"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b="0" i="0" lang="en" sz="2800" u="none" cap="none" strike="noStrike">
                <a:solidFill>
                  <a:schemeClr val="lt2"/>
                </a:solidFill>
                <a:latin typeface="Tahoma"/>
                <a:ea typeface="Tahoma"/>
                <a:cs typeface="Tahoma"/>
                <a:sym typeface="Tahoma"/>
                <a:rtl val="0"/>
              </a:rPr>
              <a:t>Spaceship</a:t>
            </a:r>
          </a:p>
        </p:txBody>
      </p:sp>
      <p:pic>
        <p:nvPicPr>
          <p:cNvPr id="99" name="Shape 99"/>
          <p:cNvPicPr preferRelativeResize="0"/>
          <p:nvPr/>
        </p:nvPicPr>
        <p:blipFill rotWithShape="1">
          <a:blip r:embed="rId3">
            <a:alphaModFix/>
          </a:blip>
          <a:srcRect b="0" l="0" r="0" t="0"/>
          <a:stretch/>
        </p:blipFill>
        <p:spPr>
          <a:xfrm>
            <a:off x="4481017" y="0"/>
            <a:ext cx="3854999" cy="51434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ctrTitle"/>
          </p:nvPr>
        </p:nvSpPr>
        <p:spPr>
          <a:xfrm>
            <a:off x="311700" y="1844050"/>
            <a:ext cx="2565900" cy="17540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ahoma"/>
              <a:buNone/>
            </a:pPr>
            <a:r>
              <a:rPr b="0" i="0" lang="en" sz="5200" u="none" cap="none" strike="noStrike">
                <a:solidFill>
                  <a:schemeClr val="dk1"/>
                </a:solidFill>
                <a:latin typeface="Tahoma"/>
                <a:ea typeface="Tahoma"/>
                <a:cs typeface="Tahoma"/>
                <a:sym typeface="Tahoma"/>
                <a:rtl val="0"/>
              </a:rPr>
              <a:t>Options</a:t>
            </a:r>
          </a:p>
          <a:p>
            <a:pPr indent="0" lvl="0" marL="0" marR="0" rtl="0" algn="l">
              <a:lnSpc>
                <a:spcPct val="100000"/>
              </a:lnSpc>
              <a:spcBef>
                <a:spcPts val="0"/>
              </a:spcBef>
              <a:spcAft>
                <a:spcPts val="0"/>
              </a:spcAft>
              <a:buClr>
                <a:schemeClr val="dk1"/>
              </a:buClr>
              <a:buSzPct val="25000"/>
              <a:buFont typeface="Tahoma"/>
              <a:buNone/>
            </a:pPr>
            <a:r>
              <a:rPr b="0" i="0" lang="en" sz="5200" u="none" cap="none" strike="noStrike">
                <a:solidFill>
                  <a:schemeClr val="dk1"/>
                </a:solidFill>
                <a:latin typeface="Tahoma"/>
                <a:ea typeface="Tahoma"/>
                <a:cs typeface="Tahoma"/>
                <a:sym typeface="Tahoma"/>
                <a:rtl val="0"/>
              </a:rPr>
              <a:t>Page</a:t>
            </a:r>
          </a:p>
        </p:txBody>
      </p:sp>
      <p:sp>
        <p:nvSpPr>
          <p:cNvPr id="105" name="Shape 105"/>
          <p:cNvSpPr txBox="1"/>
          <p:nvPr>
            <p:ph idx="1" type="subTitle"/>
          </p:nvPr>
        </p:nvSpPr>
        <p:spPr>
          <a:xfrm>
            <a:off x="289575" y="3521950"/>
            <a:ext cx="3285599"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b="0" i="0" lang="en" sz="2800" u="none" cap="none" strike="noStrike">
                <a:solidFill>
                  <a:schemeClr val="lt2"/>
                </a:solidFill>
                <a:latin typeface="Tahoma"/>
                <a:ea typeface="Tahoma"/>
                <a:cs typeface="Tahoma"/>
                <a:sym typeface="Tahoma"/>
                <a:rtl val="0"/>
              </a:rPr>
              <a:t>UI</a:t>
            </a:r>
          </a:p>
        </p:txBody>
      </p:sp>
      <p:pic>
        <p:nvPicPr>
          <p:cNvPr id="106" name="Shape 106"/>
          <p:cNvPicPr preferRelativeResize="0"/>
          <p:nvPr/>
        </p:nvPicPr>
        <p:blipFill rotWithShape="1">
          <a:blip r:embed="rId3">
            <a:alphaModFix/>
          </a:blip>
          <a:srcRect b="0" l="0" r="0" t="0"/>
          <a:stretch/>
        </p:blipFill>
        <p:spPr>
          <a:xfrm>
            <a:off x="4480298" y="0"/>
            <a:ext cx="3854949" cy="5143498"/>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ctrTitle"/>
          </p:nvPr>
        </p:nvSpPr>
        <p:spPr>
          <a:xfrm>
            <a:off x="311700" y="1844050"/>
            <a:ext cx="2565900" cy="17540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ahoma"/>
              <a:buNone/>
            </a:pPr>
            <a:r>
              <a:rPr b="0" i="0" lang="en" sz="5200" u="none" cap="none" strike="noStrike">
                <a:solidFill>
                  <a:schemeClr val="dk1"/>
                </a:solidFill>
                <a:latin typeface="Tahoma"/>
                <a:ea typeface="Tahoma"/>
                <a:cs typeface="Tahoma"/>
                <a:sym typeface="Tahoma"/>
                <a:rtl val="0"/>
              </a:rPr>
              <a:t>Options</a:t>
            </a:r>
          </a:p>
          <a:p>
            <a:pPr indent="0" lvl="0" marL="0" marR="0" rtl="0" algn="l">
              <a:lnSpc>
                <a:spcPct val="100000"/>
              </a:lnSpc>
              <a:spcBef>
                <a:spcPts val="0"/>
              </a:spcBef>
              <a:spcAft>
                <a:spcPts val="0"/>
              </a:spcAft>
              <a:buClr>
                <a:schemeClr val="dk1"/>
              </a:buClr>
              <a:buSzPct val="25000"/>
              <a:buFont typeface="Tahoma"/>
              <a:buNone/>
            </a:pPr>
            <a:r>
              <a:rPr b="0" i="0" lang="en" sz="5200" u="none" cap="none" strike="noStrike">
                <a:solidFill>
                  <a:schemeClr val="dk1"/>
                </a:solidFill>
                <a:latin typeface="Tahoma"/>
                <a:ea typeface="Tahoma"/>
                <a:cs typeface="Tahoma"/>
                <a:sym typeface="Tahoma"/>
                <a:rtl val="0"/>
              </a:rPr>
              <a:t>Page</a:t>
            </a:r>
          </a:p>
        </p:txBody>
      </p:sp>
      <p:sp>
        <p:nvSpPr>
          <p:cNvPr id="112" name="Shape 112"/>
          <p:cNvSpPr txBox="1"/>
          <p:nvPr>
            <p:ph idx="1" type="subTitle"/>
          </p:nvPr>
        </p:nvSpPr>
        <p:spPr>
          <a:xfrm>
            <a:off x="289575" y="3521950"/>
            <a:ext cx="3285599"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b="0" i="0" lang="en" sz="2800" u="none" cap="none" strike="noStrike">
                <a:solidFill>
                  <a:schemeClr val="lt2"/>
                </a:solidFill>
                <a:latin typeface="Tahoma"/>
                <a:ea typeface="Tahoma"/>
                <a:cs typeface="Tahoma"/>
                <a:sym typeface="Tahoma"/>
                <a:rtl val="0"/>
              </a:rPr>
              <a:t>Sound</a:t>
            </a:r>
          </a:p>
        </p:txBody>
      </p:sp>
      <p:pic>
        <p:nvPicPr>
          <p:cNvPr id="113" name="Shape 113"/>
          <p:cNvPicPr preferRelativeResize="0"/>
          <p:nvPr/>
        </p:nvPicPr>
        <p:blipFill rotWithShape="1">
          <a:blip r:embed="rId3">
            <a:alphaModFix/>
          </a:blip>
          <a:srcRect b="0" l="0" r="0" t="0"/>
          <a:stretch/>
        </p:blipFill>
        <p:spPr>
          <a:xfrm>
            <a:off x="4480298" y="0"/>
            <a:ext cx="3854949" cy="5143498"/>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nvSpPr>
        <p:spPr>
          <a:xfrm>
            <a:off x="315600" y="1864925"/>
            <a:ext cx="3772200" cy="103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Tahoma"/>
              <a:buNone/>
            </a:pPr>
            <a:r>
              <a:rPr b="0" i="0" lang="en" sz="5200" u="none" cap="none" strike="noStrike">
                <a:solidFill>
                  <a:srgbClr val="FFFFFF"/>
                </a:solidFill>
                <a:latin typeface="Tahoma"/>
                <a:ea typeface="Tahoma"/>
                <a:cs typeface="Tahoma"/>
                <a:sym typeface="Tahoma"/>
                <a:rtl val="0"/>
              </a:rPr>
              <a:t>Gameplay Screen</a:t>
            </a:r>
          </a:p>
        </p:txBody>
      </p:sp>
      <p:pic>
        <p:nvPicPr>
          <p:cNvPr id="119" name="Shape 119"/>
          <p:cNvPicPr preferRelativeResize="0"/>
          <p:nvPr/>
        </p:nvPicPr>
        <p:blipFill rotWithShape="1">
          <a:blip r:embed="rId3">
            <a:alphaModFix/>
          </a:blip>
          <a:srcRect b="0" l="0" r="0" t="0"/>
          <a:stretch/>
        </p:blipFill>
        <p:spPr>
          <a:xfrm>
            <a:off x="4473323" y="0"/>
            <a:ext cx="3854949" cy="5143498"/>
          </a:xfrm>
          <a:prstGeom prst="rect">
            <a:avLst/>
          </a:prstGeom>
          <a:noFill/>
          <a:ln>
            <a:noFill/>
          </a:ln>
        </p:spPr>
      </p:pic>
      <p:sp>
        <p:nvSpPr>
          <p:cNvPr id="120" name="Shape 120"/>
          <p:cNvSpPr txBox="1"/>
          <p:nvPr>
            <p:ph idx="1" type="subTitle"/>
          </p:nvPr>
        </p:nvSpPr>
        <p:spPr>
          <a:xfrm>
            <a:off x="289575" y="3521950"/>
            <a:ext cx="3285599" cy="79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Tahoma"/>
              <a:buNone/>
            </a:pPr>
            <a:r>
              <a:rPr b="0" i="0" lang="en" sz="2800" u="none" cap="none" strike="noStrike">
                <a:solidFill>
                  <a:schemeClr val="lt2"/>
                </a:solidFill>
                <a:latin typeface="Tahoma"/>
                <a:ea typeface="Tahoma"/>
                <a:cs typeface="Tahoma"/>
                <a:sym typeface="Tahoma"/>
                <a:rtl val="0"/>
              </a:rPr>
              <a:t>Challenge</a:t>
            </a:r>
          </a:p>
        </p:txBody>
      </p:sp>
      <p:pic>
        <p:nvPicPr>
          <p:cNvPr id="121" name="Shape 121"/>
          <p:cNvPicPr preferRelativeResize="0"/>
          <p:nvPr/>
        </p:nvPicPr>
        <p:blipFill rotWithShape="1">
          <a:blip r:embed="rId4">
            <a:alphaModFix/>
          </a:blip>
          <a:srcRect b="0" l="0" r="0" t="0"/>
          <a:stretch/>
        </p:blipFill>
        <p:spPr>
          <a:xfrm>
            <a:off x="4454287" y="4794416"/>
            <a:ext cx="1011173" cy="279276"/>
          </a:xfrm>
          <a:prstGeom prst="rect">
            <a:avLst/>
          </a:prstGeom>
          <a:noFill/>
          <a:ln>
            <a:noFill/>
          </a:ln>
        </p:spPr>
      </p:pic>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