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marL="914400" lvl="1" indent="-317500">
              <a:buClr>
                <a:srgbClr val="000000"/>
              </a:buClr>
              <a:buSzPct val="127272"/>
              <a:buFont typeface="Courier New"/>
              <a:buChar char="o"/>
            </a:pPr>
            <a:r>
              <a:rPr lang="en" sz="1100"/>
              <a:t>
</a:t>
            </a:r>
          </a:p>
          <a:p>
            <a:endParaRPr lang="en" sz="1100"/>
          </a:p>
          <a:p>
            <a:endParaRPr lang="en" sz="1100"/>
          </a:p>
          <a:p>
            <a:endParaRPr lang="en" sz="1100"/>
          </a:p>
          <a:p>
            <a:endParaRPr lang="en" sz="1100"/>
          </a:p>
          <a:p>
            <a:endParaRPr lang="en" sz="1100"/>
          </a:p>
          <a:p>
            <a:endParaRPr lang="en" sz="1100"/>
          </a:p>
          <a:p>
            <a:endParaRPr lang="en" sz="1100"/>
          </a:p>
        </p:txBody>
      </p:sp>
    </p:spTree>
    <p:extLst>
      <p:ext uri="{BB962C8B-B14F-4D97-AF65-F5344CB8AC3E}">
        <p14:creationId xmlns:p14="http://schemas.microsoft.com/office/powerpoint/2010/main" val="302354476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p:nvPr/>
        </p:nvSpPr>
        <p:spPr>
          <a:xfrm>
            <a:off x="0" y="1600200"/>
            <a:ext cx="9144000" cy="3657600"/>
          </a:xfrm>
          <a:prstGeom prst="rect">
            <a:avLst/>
          </a:prstGeom>
          <a:solidFill>
            <a:schemeClr val="dk1">
              <a:alpha val="20000"/>
            </a:schemeClr>
          </a:solidFill>
          <a:ln>
            <a:noFill/>
          </a:ln>
        </p:spPr>
        <p:txBody>
          <a:bodyPr lIns="91425" tIns="45700" rIns="91425" bIns="45700" anchor="ctr" anchorCtr="0">
            <a:spAutoFit/>
          </a:bodyPr>
          <a:lstStyle/>
          <a:p>
            <a:endParaRPr/>
          </a:p>
        </p:txBody>
      </p:sp>
      <p:grpSp>
        <p:nvGrpSpPr>
          <p:cNvPr id="9" name="Shape 9"/>
          <p:cNvGrpSpPr/>
          <p:nvPr/>
        </p:nvGrpSpPr>
        <p:grpSpPr>
          <a:xfrm>
            <a:off x="0" y="-1438"/>
            <a:ext cx="1827407" cy="6859503"/>
            <a:chOff x="0" y="-1438"/>
            <a:chExt cx="798029" cy="6859503"/>
          </a:xfrm>
        </p:grpSpPr>
        <p:sp>
          <p:nvSpPr>
            <p:cNvPr id="10" name="Shape 10"/>
            <p:cNvSpPr/>
            <p:nvPr/>
          </p:nvSpPr>
          <p:spPr>
            <a:xfrm>
              <a:off x="0" y="-1438"/>
              <a:ext cx="798029"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20000"/>
              </a:schemeClr>
            </a:solidFill>
            <a:ln>
              <a:noFill/>
            </a:ln>
          </p:spPr>
          <p:txBody>
            <a:bodyPr lIns="91425" tIns="45700" rIns="91425" bIns="45700" anchor="ctr" anchorCtr="0">
              <a:spAutoFit/>
            </a:bodyPr>
            <a:lstStyle/>
            <a:p>
              <a:endParaRPr/>
            </a:p>
          </p:txBody>
        </p:sp>
        <p:sp>
          <p:nvSpPr>
            <p:cNvPr id="11" name="Shape 11"/>
            <p:cNvSpPr/>
            <p:nvPr/>
          </p:nvSpPr>
          <p:spPr>
            <a:xfrm>
              <a:off x="0" y="0"/>
              <a:ext cx="399014"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grpSp>
        <p:nvGrpSpPr>
          <p:cNvPr id="12" name="Shape 12"/>
          <p:cNvGrpSpPr/>
          <p:nvPr/>
        </p:nvGrpSpPr>
        <p:grpSpPr>
          <a:xfrm flipH="1">
            <a:off x="7316591" y="0"/>
            <a:ext cx="1827407" cy="6859503"/>
            <a:chOff x="0" y="-1438"/>
            <a:chExt cx="798029" cy="6859503"/>
          </a:xfrm>
        </p:grpSpPr>
        <p:sp>
          <p:nvSpPr>
            <p:cNvPr id="13" name="Shape 13"/>
            <p:cNvSpPr/>
            <p:nvPr/>
          </p:nvSpPr>
          <p:spPr>
            <a:xfrm>
              <a:off x="0" y="-1438"/>
              <a:ext cx="798029"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20000"/>
              </a:schemeClr>
            </a:solidFill>
            <a:ln>
              <a:noFill/>
            </a:ln>
          </p:spPr>
          <p:txBody>
            <a:bodyPr lIns="91425" tIns="45700" rIns="91425" bIns="45700" anchor="ctr" anchorCtr="0">
              <a:spAutoFit/>
            </a:bodyPr>
            <a:lstStyle/>
            <a:p>
              <a:endParaRPr/>
            </a:p>
          </p:txBody>
        </p:sp>
        <p:sp>
          <p:nvSpPr>
            <p:cNvPr id="14" name="Shape 14"/>
            <p:cNvSpPr/>
            <p:nvPr/>
          </p:nvSpPr>
          <p:spPr>
            <a:xfrm>
              <a:off x="0" y="0"/>
              <a:ext cx="399014"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sp>
        <p:nvSpPr>
          <p:cNvPr id="15" name="Shape 15"/>
          <p:cNvSpPr txBox="1">
            <a:spLocks noGrp="1"/>
          </p:cNvSpPr>
          <p:nvPr>
            <p:ph type="ctrTitle"/>
          </p:nvPr>
        </p:nvSpPr>
        <p:spPr>
          <a:xfrm>
            <a:off x="685800" y="2090913"/>
            <a:ext cx="7772400" cy="1650599"/>
          </a:xfrm>
          <a:prstGeom prst="rect">
            <a:avLst/>
          </a:prstGeom>
          <a:noFill/>
          <a:ln>
            <a:noFill/>
          </a:ln>
        </p:spPr>
        <p:txBody>
          <a:bodyPr lIns="91425" tIns="91425" rIns="91425" bIns="91425" anchor="b" anchorCtr="0"/>
          <a:lstStyle>
            <a:lvl1pPr marL="0" indent="304800" algn="ctr" rtl="0">
              <a:spcBef>
                <a:spcPts val="0"/>
              </a:spcBef>
              <a:buClr>
                <a:schemeClr val="lt2"/>
              </a:buClr>
              <a:buSzPct val="100000"/>
              <a:buFont typeface="Trebuchet MS"/>
              <a:buNone/>
              <a:defRPr sz="4800" b="1" i="0" u="none" strike="noStrike" cap="none" baseline="0">
                <a:solidFill>
                  <a:schemeClr val="lt2"/>
                </a:solidFill>
                <a:latin typeface="Trebuchet MS"/>
                <a:ea typeface="Trebuchet MS"/>
                <a:cs typeface="Trebuchet MS"/>
                <a:sym typeface="Trebuchet MS"/>
              </a:defRPr>
            </a:lvl1pPr>
            <a:lvl2pPr marL="0" indent="304800" algn="ctr" rtl="0">
              <a:spcBef>
                <a:spcPts val="0"/>
              </a:spcBef>
              <a:buClr>
                <a:schemeClr val="lt2"/>
              </a:buClr>
              <a:buSzPct val="100000"/>
              <a:buFont typeface="Trebuchet MS"/>
              <a:buNone/>
              <a:defRPr sz="4800" b="1" i="0" u="none" strike="noStrike" cap="none" baseline="0">
                <a:solidFill>
                  <a:schemeClr val="lt2"/>
                </a:solidFill>
                <a:latin typeface="Trebuchet MS"/>
                <a:ea typeface="Trebuchet MS"/>
                <a:cs typeface="Trebuchet MS"/>
                <a:sym typeface="Trebuchet MS"/>
              </a:defRPr>
            </a:lvl2pPr>
            <a:lvl3pPr marL="0" indent="304800" algn="ctr" rtl="0">
              <a:spcBef>
                <a:spcPts val="0"/>
              </a:spcBef>
              <a:buClr>
                <a:schemeClr val="lt2"/>
              </a:buClr>
              <a:buSzPct val="100000"/>
              <a:buFont typeface="Trebuchet MS"/>
              <a:buNone/>
              <a:defRPr sz="4800" b="1" i="0" u="none" strike="noStrike" cap="none" baseline="0">
                <a:solidFill>
                  <a:schemeClr val="lt2"/>
                </a:solidFill>
                <a:latin typeface="Trebuchet MS"/>
                <a:ea typeface="Trebuchet MS"/>
                <a:cs typeface="Trebuchet MS"/>
                <a:sym typeface="Trebuchet MS"/>
              </a:defRPr>
            </a:lvl3pPr>
            <a:lvl4pPr marL="0" indent="304800" algn="ctr" rtl="0">
              <a:spcBef>
                <a:spcPts val="0"/>
              </a:spcBef>
              <a:buClr>
                <a:schemeClr val="lt2"/>
              </a:buClr>
              <a:buSzPct val="100000"/>
              <a:buFont typeface="Trebuchet MS"/>
              <a:buNone/>
              <a:defRPr sz="4800" b="1" i="0" u="none" strike="noStrike" cap="none" baseline="0">
                <a:solidFill>
                  <a:schemeClr val="lt2"/>
                </a:solidFill>
                <a:latin typeface="Trebuchet MS"/>
                <a:ea typeface="Trebuchet MS"/>
                <a:cs typeface="Trebuchet MS"/>
                <a:sym typeface="Trebuchet MS"/>
              </a:defRPr>
            </a:lvl4pPr>
            <a:lvl5pPr marL="0" indent="304800" algn="ctr" rtl="0">
              <a:spcBef>
                <a:spcPts val="0"/>
              </a:spcBef>
              <a:buClr>
                <a:schemeClr val="lt2"/>
              </a:buClr>
              <a:buSzPct val="100000"/>
              <a:buFont typeface="Trebuchet MS"/>
              <a:buNone/>
              <a:defRPr sz="4800" b="1" i="0" u="none" strike="noStrike" cap="none" baseline="0">
                <a:solidFill>
                  <a:schemeClr val="lt2"/>
                </a:solidFill>
                <a:latin typeface="Trebuchet MS"/>
                <a:ea typeface="Trebuchet MS"/>
                <a:cs typeface="Trebuchet MS"/>
                <a:sym typeface="Trebuchet MS"/>
              </a:defRPr>
            </a:lvl5pPr>
            <a:lvl6pPr marL="0" indent="304800" algn="ctr" rtl="0">
              <a:spcBef>
                <a:spcPts val="0"/>
              </a:spcBef>
              <a:buClr>
                <a:schemeClr val="lt2"/>
              </a:buClr>
              <a:buSzPct val="100000"/>
              <a:buFont typeface="Trebuchet MS"/>
              <a:buNone/>
              <a:defRPr sz="4800" b="1" i="0" u="none" strike="noStrike" cap="none" baseline="0">
                <a:solidFill>
                  <a:schemeClr val="lt2"/>
                </a:solidFill>
                <a:latin typeface="Trebuchet MS"/>
                <a:ea typeface="Trebuchet MS"/>
                <a:cs typeface="Trebuchet MS"/>
                <a:sym typeface="Trebuchet MS"/>
              </a:defRPr>
            </a:lvl6pPr>
            <a:lvl7pPr marL="0" indent="304800" algn="ctr" rtl="0">
              <a:spcBef>
                <a:spcPts val="0"/>
              </a:spcBef>
              <a:buClr>
                <a:schemeClr val="lt2"/>
              </a:buClr>
              <a:buSzPct val="100000"/>
              <a:buFont typeface="Trebuchet MS"/>
              <a:buNone/>
              <a:defRPr sz="4800" b="1" i="0" u="none" strike="noStrike" cap="none" baseline="0">
                <a:solidFill>
                  <a:schemeClr val="lt2"/>
                </a:solidFill>
                <a:latin typeface="Trebuchet MS"/>
                <a:ea typeface="Trebuchet MS"/>
                <a:cs typeface="Trebuchet MS"/>
                <a:sym typeface="Trebuchet MS"/>
              </a:defRPr>
            </a:lvl7pPr>
            <a:lvl8pPr marL="0" indent="304800" algn="ctr" rtl="0">
              <a:spcBef>
                <a:spcPts val="0"/>
              </a:spcBef>
              <a:buClr>
                <a:schemeClr val="lt2"/>
              </a:buClr>
              <a:buSzPct val="100000"/>
              <a:buFont typeface="Trebuchet MS"/>
              <a:buNone/>
              <a:defRPr sz="4800" b="1" i="0" u="none" strike="noStrike" cap="none" baseline="0">
                <a:solidFill>
                  <a:schemeClr val="lt2"/>
                </a:solidFill>
                <a:latin typeface="Trebuchet MS"/>
                <a:ea typeface="Trebuchet MS"/>
                <a:cs typeface="Trebuchet MS"/>
                <a:sym typeface="Trebuchet MS"/>
              </a:defRPr>
            </a:lvl8pPr>
            <a:lvl9pPr marL="0" indent="304800" algn="ctr" rtl="0">
              <a:spcBef>
                <a:spcPts val="0"/>
              </a:spcBef>
              <a:buClr>
                <a:schemeClr val="lt2"/>
              </a:buClr>
              <a:buSzPct val="100000"/>
              <a:buFont typeface="Trebuchet MS"/>
              <a:buNone/>
              <a:defRPr sz="4800" b="1" i="0" u="none" strike="noStrike" cap="none" baseline="0">
                <a:solidFill>
                  <a:schemeClr val="lt2"/>
                </a:solidFill>
                <a:latin typeface="Trebuchet MS"/>
                <a:ea typeface="Trebuchet MS"/>
                <a:cs typeface="Trebuchet MS"/>
                <a:sym typeface="Trebuchet MS"/>
              </a:defRPr>
            </a:lvl9pPr>
          </a:lstStyle>
          <a:p>
            <a:endParaRPr/>
          </a:p>
        </p:txBody>
      </p:sp>
      <p:sp>
        <p:nvSpPr>
          <p:cNvPr id="16" name="Shape 16"/>
          <p:cNvSpPr txBox="1">
            <a:spLocks noGrp="1"/>
          </p:cNvSpPr>
          <p:nvPr>
            <p:ph type="subTitle" idx="1"/>
          </p:nvPr>
        </p:nvSpPr>
        <p:spPr>
          <a:xfrm>
            <a:off x="685800" y="3886200"/>
            <a:ext cx="7772400" cy="878099"/>
          </a:xfrm>
          <a:prstGeom prst="rect">
            <a:avLst/>
          </a:prstGeom>
          <a:noFill/>
          <a:ln>
            <a:noFill/>
          </a:ln>
        </p:spPr>
        <p:txBody>
          <a:bodyPr lIns="91425" tIns="91425" rIns="91425" bIns="91425" anchor="t" anchorCtr="0"/>
          <a:lstStyle>
            <a:lvl1pPr marL="0" indent="152400" algn="ctr" rtl="0">
              <a:spcBef>
                <a:spcPts val="0"/>
              </a:spcBef>
              <a:buClr>
                <a:schemeClr val="lt2"/>
              </a:buClr>
              <a:buSzPct val="100000"/>
              <a:buFont typeface="Trebuchet MS"/>
              <a:buNone/>
              <a:defRPr sz="2400" b="0" i="0" u="none" strike="noStrike" cap="none" baseline="0">
                <a:solidFill>
                  <a:schemeClr val="lt2"/>
                </a:solidFill>
                <a:latin typeface="Trebuchet MS"/>
                <a:ea typeface="Trebuchet MS"/>
                <a:cs typeface="Trebuchet MS"/>
                <a:sym typeface="Trebuchet MS"/>
              </a:defRPr>
            </a:lvl1pPr>
            <a:lvl2pPr marL="0" indent="152400" algn="ctr" rtl="0">
              <a:spcBef>
                <a:spcPts val="0"/>
              </a:spcBef>
              <a:buClr>
                <a:schemeClr val="lt2"/>
              </a:buClr>
              <a:buSzPct val="100000"/>
              <a:buFont typeface="Trebuchet MS"/>
              <a:buNone/>
              <a:defRPr sz="2400" b="0" i="0" u="none" strike="noStrike" cap="none" baseline="0">
                <a:solidFill>
                  <a:schemeClr val="lt2"/>
                </a:solidFill>
                <a:latin typeface="Trebuchet MS"/>
                <a:ea typeface="Trebuchet MS"/>
                <a:cs typeface="Trebuchet MS"/>
                <a:sym typeface="Trebuchet MS"/>
              </a:defRPr>
            </a:lvl2pPr>
            <a:lvl3pPr marL="0" indent="152400" algn="ctr" rtl="0">
              <a:spcBef>
                <a:spcPts val="0"/>
              </a:spcBef>
              <a:buClr>
                <a:schemeClr val="lt2"/>
              </a:buClr>
              <a:buSzPct val="100000"/>
              <a:buFont typeface="Trebuchet MS"/>
              <a:buNone/>
              <a:defRPr sz="2400" b="0" i="0" u="none" strike="noStrike" cap="none" baseline="0">
                <a:solidFill>
                  <a:schemeClr val="lt2"/>
                </a:solidFill>
                <a:latin typeface="Trebuchet MS"/>
                <a:ea typeface="Trebuchet MS"/>
                <a:cs typeface="Trebuchet MS"/>
                <a:sym typeface="Trebuchet MS"/>
              </a:defRPr>
            </a:lvl3pPr>
            <a:lvl4pPr marL="0" indent="152400" algn="ctr" rtl="0">
              <a:spcBef>
                <a:spcPts val="0"/>
              </a:spcBef>
              <a:buClr>
                <a:schemeClr val="lt2"/>
              </a:buClr>
              <a:buSzPct val="100000"/>
              <a:buFont typeface="Trebuchet MS"/>
              <a:buNone/>
              <a:defRPr sz="2400" b="0" i="0" u="none" strike="noStrike" cap="none" baseline="0">
                <a:solidFill>
                  <a:schemeClr val="lt2"/>
                </a:solidFill>
                <a:latin typeface="Trebuchet MS"/>
                <a:ea typeface="Trebuchet MS"/>
                <a:cs typeface="Trebuchet MS"/>
                <a:sym typeface="Trebuchet MS"/>
              </a:defRPr>
            </a:lvl4pPr>
            <a:lvl5pPr marL="0" indent="152400" algn="ctr" rtl="0">
              <a:spcBef>
                <a:spcPts val="0"/>
              </a:spcBef>
              <a:buClr>
                <a:schemeClr val="lt2"/>
              </a:buClr>
              <a:buSzPct val="100000"/>
              <a:buFont typeface="Trebuchet MS"/>
              <a:buNone/>
              <a:defRPr sz="2400" b="0" i="0" u="none" strike="noStrike" cap="none" baseline="0">
                <a:solidFill>
                  <a:schemeClr val="lt2"/>
                </a:solidFill>
                <a:latin typeface="Trebuchet MS"/>
                <a:ea typeface="Trebuchet MS"/>
                <a:cs typeface="Trebuchet MS"/>
                <a:sym typeface="Trebuchet MS"/>
              </a:defRPr>
            </a:lvl5pPr>
            <a:lvl6pPr marL="0" indent="152400" algn="ctr" rtl="0">
              <a:spcBef>
                <a:spcPts val="0"/>
              </a:spcBef>
              <a:buClr>
                <a:schemeClr val="lt2"/>
              </a:buClr>
              <a:buSzPct val="100000"/>
              <a:buFont typeface="Trebuchet MS"/>
              <a:buNone/>
              <a:defRPr sz="2400" b="0" i="0" u="none" strike="noStrike" cap="none" baseline="0">
                <a:solidFill>
                  <a:schemeClr val="lt2"/>
                </a:solidFill>
                <a:latin typeface="Trebuchet MS"/>
                <a:ea typeface="Trebuchet MS"/>
                <a:cs typeface="Trebuchet MS"/>
                <a:sym typeface="Trebuchet MS"/>
              </a:defRPr>
            </a:lvl6pPr>
            <a:lvl7pPr marL="0" indent="152400" algn="ctr" rtl="0">
              <a:spcBef>
                <a:spcPts val="0"/>
              </a:spcBef>
              <a:buClr>
                <a:schemeClr val="lt2"/>
              </a:buClr>
              <a:buSzPct val="100000"/>
              <a:buFont typeface="Trebuchet MS"/>
              <a:buNone/>
              <a:defRPr sz="2400" b="0" i="0" u="none" strike="noStrike" cap="none" baseline="0">
                <a:solidFill>
                  <a:schemeClr val="lt2"/>
                </a:solidFill>
                <a:latin typeface="Trebuchet MS"/>
                <a:ea typeface="Trebuchet MS"/>
                <a:cs typeface="Trebuchet MS"/>
                <a:sym typeface="Trebuchet MS"/>
              </a:defRPr>
            </a:lvl7pPr>
            <a:lvl8pPr marL="0" indent="152400" algn="ctr" rtl="0">
              <a:spcBef>
                <a:spcPts val="0"/>
              </a:spcBef>
              <a:buClr>
                <a:schemeClr val="lt2"/>
              </a:buClr>
              <a:buSzPct val="100000"/>
              <a:buFont typeface="Trebuchet MS"/>
              <a:buNone/>
              <a:defRPr sz="2400" b="0" i="0" u="none" strike="noStrike" cap="none" baseline="0">
                <a:solidFill>
                  <a:schemeClr val="lt2"/>
                </a:solidFill>
                <a:latin typeface="Trebuchet MS"/>
                <a:ea typeface="Trebuchet MS"/>
                <a:cs typeface="Trebuchet MS"/>
                <a:sym typeface="Trebuchet MS"/>
              </a:defRPr>
            </a:lvl8pPr>
            <a:lvl9pPr marL="0" indent="152400" algn="ctr" rtl="0">
              <a:spcBef>
                <a:spcPts val="0"/>
              </a:spcBef>
              <a:buClr>
                <a:schemeClr val="lt2"/>
              </a:buClr>
              <a:buSzPct val="100000"/>
              <a:buFont typeface="Trebuchet MS"/>
              <a:buNone/>
              <a:defRPr sz="2400" b="0" i="0" u="none" strike="noStrike" cap="none" baseline="0">
                <a:solidFill>
                  <a:schemeClr val="lt2"/>
                </a:solidFill>
                <a:latin typeface="Trebuchet MS"/>
                <a:ea typeface="Trebuchet MS"/>
                <a:cs typeface="Trebuchet MS"/>
                <a:sym typeface="Trebuchet M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7"/>
        <p:cNvGrpSpPr/>
        <p:nvPr/>
      </p:nvGrpSpPr>
      <p:grpSpPr>
        <a:xfrm>
          <a:off x="0" y="0"/>
          <a:ext cx="0" cy="0"/>
          <a:chOff x="0" y="0"/>
          <a:chExt cx="0" cy="0"/>
        </a:xfrm>
      </p:grpSpPr>
      <p:sp>
        <p:nvSpPr>
          <p:cNvPr id="18" name="Shape 18"/>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spAutoFit/>
          </a:bodyPr>
          <a:lstStyle/>
          <a:p>
            <a:endParaRPr/>
          </a:p>
        </p:txBody>
      </p:sp>
      <p:grpSp>
        <p:nvGrpSpPr>
          <p:cNvPr id="19" name="Shape 19"/>
          <p:cNvGrpSpPr/>
          <p:nvPr/>
        </p:nvGrpSpPr>
        <p:grpSpPr>
          <a:xfrm>
            <a:off x="0" y="-1438"/>
            <a:ext cx="649180" cy="6859503"/>
            <a:chOff x="0" y="-1438"/>
            <a:chExt cx="649180" cy="6859503"/>
          </a:xfrm>
        </p:grpSpPr>
        <p:sp>
          <p:nvSpPr>
            <p:cNvPr id="20" name="Shape 20"/>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spAutoFit/>
            </a:bodyPr>
            <a:lstStyle/>
            <a:p>
              <a:endParaRPr/>
            </a:p>
          </p:txBody>
        </p:sp>
        <p:sp>
          <p:nvSpPr>
            <p:cNvPr id="21" name="Shape 21"/>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grpSp>
        <p:nvGrpSpPr>
          <p:cNvPr id="22" name="Shape 22"/>
          <p:cNvGrpSpPr/>
          <p:nvPr/>
        </p:nvGrpSpPr>
        <p:grpSpPr>
          <a:xfrm flipH="1">
            <a:off x="8494493" y="0"/>
            <a:ext cx="649180" cy="6859503"/>
            <a:chOff x="0" y="-1438"/>
            <a:chExt cx="649180" cy="6859503"/>
          </a:xfrm>
        </p:grpSpPr>
        <p:sp>
          <p:nvSpPr>
            <p:cNvPr id="23" name="Shape 2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spAutoFit/>
            </a:bodyPr>
            <a:lstStyle/>
            <a:p>
              <a:endParaRPr/>
            </a:p>
          </p:txBody>
        </p:sp>
        <p:sp>
          <p:nvSpPr>
            <p:cNvPr id="24" name="Shape 2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sp>
        <p:nvSpPr>
          <p:cNvPr id="25" name="Shape 25"/>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spAutoFit/>
          </a:bodyPr>
          <a:lstStyle/>
          <a:p>
            <a:endParaRPr/>
          </a:p>
        </p:txBody>
      </p:sp>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Trebuchet MS"/>
              <a:buNone/>
              <a:defRPr sz="3600" b="1">
                <a:solidFill>
                  <a:schemeClr val="lt2"/>
                </a:solidFill>
                <a:latin typeface="Trebuchet MS"/>
                <a:ea typeface="Trebuchet MS"/>
                <a:cs typeface="Trebuchet MS"/>
                <a:sym typeface="Trebuchet MS"/>
              </a:defRPr>
            </a:lvl1pPr>
            <a:lvl2pPr algn="l" rtl="0">
              <a:spcBef>
                <a:spcPts val="0"/>
              </a:spcBef>
              <a:buSzPct val="100000"/>
              <a:buFont typeface="Trebuchet MS"/>
              <a:buNone/>
              <a:defRPr sz="3600" b="1">
                <a:solidFill>
                  <a:schemeClr val="lt2"/>
                </a:solidFill>
                <a:latin typeface="Trebuchet MS"/>
                <a:ea typeface="Trebuchet MS"/>
                <a:cs typeface="Trebuchet MS"/>
                <a:sym typeface="Trebuchet MS"/>
              </a:defRPr>
            </a:lvl2pPr>
            <a:lvl3pPr algn="l" rtl="0">
              <a:spcBef>
                <a:spcPts val="0"/>
              </a:spcBef>
              <a:buSzPct val="100000"/>
              <a:buFont typeface="Trebuchet MS"/>
              <a:buNone/>
              <a:defRPr sz="3600" b="1">
                <a:solidFill>
                  <a:schemeClr val="lt2"/>
                </a:solidFill>
                <a:latin typeface="Trebuchet MS"/>
                <a:ea typeface="Trebuchet MS"/>
                <a:cs typeface="Trebuchet MS"/>
                <a:sym typeface="Trebuchet MS"/>
              </a:defRPr>
            </a:lvl3pPr>
            <a:lvl4pPr algn="l" rtl="0">
              <a:spcBef>
                <a:spcPts val="0"/>
              </a:spcBef>
              <a:buSzPct val="100000"/>
              <a:buFont typeface="Trebuchet MS"/>
              <a:buNone/>
              <a:defRPr sz="3600" b="1">
                <a:solidFill>
                  <a:schemeClr val="lt2"/>
                </a:solidFill>
                <a:latin typeface="Trebuchet MS"/>
                <a:ea typeface="Trebuchet MS"/>
                <a:cs typeface="Trebuchet MS"/>
                <a:sym typeface="Trebuchet MS"/>
              </a:defRPr>
            </a:lvl4pPr>
            <a:lvl5pPr algn="l" rtl="0">
              <a:spcBef>
                <a:spcPts val="0"/>
              </a:spcBef>
              <a:buSzPct val="100000"/>
              <a:buFont typeface="Trebuchet MS"/>
              <a:buNone/>
              <a:defRPr sz="3600" b="1">
                <a:solidFill>
                  <a:schemeClr val="lt2"/>
                </a:solidFill>
                <a:latin typeface="Trebuchet MS"/>
                <a:ea typeface="Trebuchet MS"/>
                <a:cs typeface="Trebuchet MS"/>
                <a:sym typeface="Trebuchet MS"/>
              </a:defRPr>
            </a:lvl5pPr>
            <a:lvl6pPr algn="l" rtl="0">
              <a:spcBef>
                <a:spcPts val="0"/>
              </a:spcBef>
              <a:buSzPct val="100000"/>
              <a:buFont typeface="Trebuchet MS"/>
              <a:buNone/>
              <a:defRPr sz="3600" b="1">
                <a:solidFill>
                  <a:schemeClr val="lt2"/>
                </a:solidFill>
                <a:latin typeface="Trebuchet MS"/>
                <a:ea typeface="Trebuchet MS"/>
                <a:cs typeface="Trebuchet MS"/>
                <a:sym typeface="Trebuchet MS"/>
              </a:defRPr>
            </a:lvl6pPr>
            <a:lvl7pPr algn="l" rtl="0">
              <a:spcBef>
                <a:spcPts val="0"/>
              </a:spcBef>
              <a:buSzPct val="100000"/>
              <a:buFont typeface="Trebuchet MS"/>
              <a:buNone/>
              <a:defRPr sz="3600" b="1">
                <a:solidFill>
                  <a:schemeClr val="lt2"/>
                </a:solidFill>
                <a:latin typeface="Trebuchet MS"/>
                <a:ea typeface="Trebuchet MS"/>
                <a:cs typeface="Trebuchet MS"/>
                <a:sym typeface="Trebuchet MS"/>
              </a:defRPr>
            </a:lvl7pPr>
            <a:lvl8pPr algn="l" rtl="0">
              <a:spcBef>
                <a:spcPts val="0"/>
              </a:spcBef>
              <a:buSzPct val="100000"/>
              <a:buFont typeface="Trebuchet MS"/>
              <a:buNone/>
              <a:defRPr sz="3600" b="1">
                <a:solidFill>
                  <a:schemeClr val="lt2"/>
                </a:solidFill>
                <a:latin typeface="Trebuchet MS"/>
                <a:ea typeface="Trebuchet MS"/>
                <a:cs typeface="Trebuchet MS"/>
                <a:sym typeface="Trebuchet MS"/>
              </a:defRPr>
            </a:lvl8pPr>
            <a:lvl9pPr algn="l" rtl="0">
              <a:spcBef>
                <a:spcPts val="0"/>
              </a:spcBef>
              <a:buSzPct val="100000"/>
              <a:buFont typeface="Trebuchet MS"/>
              <a:buNone/>
              <a:defRPr sz="3600" b="1">
                <a:solidFill>
                  <a:schemeClr val="lt2"/>
                </a:solidFill>
                <a:latin typeface="Trebuchet MS"/>
                <a:ea typeface="Trebuchet MS"/>
                <a:cs typeface="Trebuchet MS"/>
                <a:sym typeface="Trebuchet MS"/>
              </a:defRPr>
            </a:lvl9pPr>
          </a:lstStyle>
          <a:p>
            <a:endParaRPr/>
          </a:p>
        </p:txBody>
      </p:sp>
      <p:sp>
        <p:nvSpPr>
          <p:cNvPr id="27" name="Shape 2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28"/>
        <p:cNvGrpSpPr/>
        <p:nvPr/>
      </p:nvGrpSpPr>
      <p:grpSpPr>
        <a:xfrm>
          <a:off x="0" y="0"/>
          <a:ext cx="0" cy="0"/>
          <a:chOff x="0" y="0"/>
          <a:chExt cx="0" cy="0"/>
        </a:xfrm>
      </p:grpSpPr>
      <p:sp>
        <p:nvSpPr>
          <p:cNvPr id="29" name="Shape 29"/>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spAutoFit/>
          </a:bodyPr>
          <a:lstStyle/>
          <a:p>
            <a:endParaRPr/>
          </a:p>
        </p:txBody>
      </p:sp>
      <p:grpSp>
        <p:nvGrpSpPr>
          <p:cNvPr id="30" name="Shape 30"/>
          <p:cNvGrpSpPr/>
          <p:nvPr/>
        </p:nvGrpSpPr>
        <p:grpSpPr>
          <a:xfrm>
            <a:off x="0" y="-1438"/>
            <a:ext cx="649180" cy="6859503"/>
            <a:chOff x="0" y="-1438"/>
            <a:chExt cx="649180" cy="6859503"/>
          </a:xfrm>
        </p:grpSpPr>
        <p:sp>
          <p:nvSpPr>
            <p:cNvPr id="31" name="Shape 31"/>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sp>
          <p:nvSpPr>
            <p:cNvPr id="32" name="Shape 32"/>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grpSp>
        <p:nvGrpSpPr>
          <p:cNvPr id="33" name="Shape 33"/>
          <p:cNvGrpSpPr/>
          <p:nvPr/>
        </p:nvGrpSpPr>
        <p:grpSpPr>
          <a:xfrm flipH="1">
            <a:off x="8494493" y="0"/>
            <a:ext cx="649180" cy="6859503"/>
            <a:chOff x="0" y="-1438"/>
            <a:chExt cx="649180" cy="6859503"/>
          </a:xfrm>
        </p:grpSpPr>
        <p:sp>
          <p:nvSpPr>
            <p:cNvPr id="34" name="Shape 34"/>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spAutoFit/>
            </a:bodyPr>
            <a:lstStyle/>
            <a:p>
              <a:endParaRPr/>
            </a:p>
          </p:txBody>
        </p:sp>
        <p:sp>
          <p:nvSpPr>
            <p:cNvPr id="35" name="Shape 35"/>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sp>
        <p:nvSpPr>
          <p:cNvPr id="36" name="Shape 36"/>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spAutoFit/>
          </a:bodyPr>
          <a:lstStyle/>
          <a:p>
            <a:endParaRPr/>
          </a:p>
        </p:txBody>
      </p:sp>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Trebuchet MS"/>
              <a:buNone/>
              <a:defRPr sz="3600" b="1">
                <a:solidFill>
                  <a:schemeClr val="lt2"/>
                </a:solidFill>
                <a:latin typeface="Trebuchet MS"/>
                <a:ea typeface="Trebuchet MS"/>
                <a:cs typeface="Trebuchet MS"/>
                <a:sym typeface="Trebuchet MS"/>
              </a:defRPr>
            </a:lvl1pPr>
            <a:lvl2pPr algn="l" rtl="0">
              <a:spcBef>
                <a:spcPts val="0"/>
              </a:spcBef>
              <a:buSzPct val="100000"/>
              <a:buFont typeface="Trebuchet MS"/>
              <a:buNone/>
              <a:defRPr sz="3600" b="1">
                <a:solidFill>
                  <a:schemeClr val="lt2"/>
                </a:solidFill>
                <a:latin typeface="Trebuchet MS"/>
                <a:ea typeface="Trebuchet MS"/>
                <a:cs typeface="Trebuchet MS"/>
                <a:sym typeface="Trebuchet MS"/>
              </a:defRPr>
            </a:lvl2pPr>
            <a:lvl3pPr algn="l" rtl="0">
              <a:spcBef>
                <a:spcPts val="0"/>
              </a:spcBef>
              <a:buSzPct val="100000"/>
              <a:buFont typeface="Trebuchet MS"/>
              <a:buNone/>
              <a:defRPr sz="3600" b="1">
                <a:solidFill>
                  <a:schemeClr val="lt2"/>
                </a:solidFill>
                <a:latin typeface="Trebuchet MS"/>
                <a:ea typeface="Trebuchet MS"/>
                <a:cs typeface="Trebuchet MS"/>
                <a:sym typeface="Trebuchet MS"/>
              </a:defRPr>
            </a:lvl3pPr>
            <a:lvl4pPr algn="l" rtl="0">
              <a:spcBef>
                <a:spcPts val="0"/>
              </a:spcBef>
              <a:buSzPct val="100000"/>
              <a:buFont typeface="Trebuchet MS"/>
              <a:buNone/>
              <a:defRPr sz="3600" b="1">
                <a:solidFill>
                  <a:schemeClr val="lt2"/>
                </a:solidFill>
                <a:latin typeface="Trebuchet MS"/>
                <a:ea typeface="Trebuchet MS"/>
                <a:cs typeface="Trebuchet MS"/>
                <a:sym typeface="Trebuchet MS"/>
              </a:defRPr>
            </a:lvl4pPr>
            <a:lvl5pPr algn="l" rtl="0">
              <a:spcBef>
                <a:spcPts val="0"/>
              </a:spcBef>
              <a:buSzPct val="100000"/>
              <a:buFont typeface="Trebuchet MS"/>
              <a:buNone/>
              <a:defRPr sz="3600" b="1">
                <a:solidFill>
                  <a:schemeClr val="lt2"/>
                </a:solidFill>
                <a:latin typeface="Trebuchet MS"/>
                <a:ea typeface="Trebuchet MS"/>
                <a:cs typeface="Trebuchet MS"/>
                <a:sym typeface="Trebuchet MS"/>
              </a:defRPr>
            </a:lvl5pPr>
            <a:lvl6pPr algn="l" rtl="0">
              <a:spcBef>
                <a:spcPts val="0"/>
              </a:spcBef>
              <a:buSzPct val="100000"/>
              <a:buFont typeface="Trebuchet MS"/>
              <a:buNone/>
              <a:defRPr sz="3600" b="1">
                <a:solidFill>
                  <a:schemeClr val="lt2"/>
                </a:solidFill>
                <a:latin typeface="Trebuchet MS"/>
                <a:ea typeface="Trebuchet MS"/>
                <a:cs typeface="Trebuchet MS"/>
                <a:sym typeface="Trebuchet MS"/>
              </a:defRPr>
            </a:lvl6pPr>
            <a:lvl7pPr algn="l" rtl="0">
              <a:spcBef>
                <a:spcPts val="0"/>
              </a:spcBef>
              <a:buSzPct val="100000"/>
              <a:buFont typeface="Trebuchet MS"/>
              <a:buNone/>
              <a:defRPr sz="3600" b="1">
                <a:solidFill>
                  <a:schemeClr val="lt2"/>
                </a:solidFill>
                <a:latin typeface="Trebuchet MS"/>
                <a:ea typeface="Trebuchet MS"/>
                <a:cs typeface="Trebuchet MS"/>
                <a:sym typeface="Trebuchet MS"/>
              </a:defRPr>
            </a:lvl7pPr>
            <a:lvl8pPr algn="l" rtl="0">
              <a:spcBef>
                <a:spcPts val="0"/>
              </a:spcBef>
              <a:buSzPct val="100000"/>
              <a:buFont typeface="Trebuchet MS"/>
              <a:buNone/>
              <a:defRPr sz="3600" b="1">
                <a:solidFill>
                  <a:schemeClr val="lt2"/>
                </a:solidFill>
                <a:latin typeface="Trebuchet MS"/>
                <a:ea typeface="Trebuchet MS"/>
                <a:cs typeface="Trebuchet MS"/>
                <a:sym typeface="Trebuchet MS"/>
              </a:defRPr>
            </a:lvl8pPr>
            <a:lvl9pPr algn="l" rtl="0">
              <a:spcBef>
                <a:spcPts val="0"/>
              </a:spcBef>
              <a:buSzPct val="100000"/>
              <a:buFont typeface="Trebuchet MS"/>
              <a:buNone/>
              <a:defRPr sz="3600" b="1">
                <a:solidFill>
                  <a:schemeClr val="lt2"/>
                </a:solidFill>
                <a:latin typeface="Trebuchet MS"/>
                <a:ea typeface="Trebuchet MS"/>
                <a:cs typeface="Trebuchet MS"/>
                <a:sym typeface="Trebuchet MS"/>
              </a:defRPr>
            </a:lvl9pPr>
          </a:lstStyle>
          <a:p>
            <a:endParaRPr/>
          </a:p>
        </p:txBody>
      </p:sp>
      <p:sp>
        <p:nvSpPr>
          <p:cNvPr id="38" name="Shape 38"/>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39" name="Shape 39"/>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40"/>
        <p:cNvGrpSpPr/>
        <p:nvPr/>
      </p:nvGrpSpPr>
      <p:grpSpPr>
        <a:xfrm>
          <a:off x="0" y="0"/>
          <a:ext cx="0" cy="0"/>
          <a:chOff x="0" y="0"/>
          <a:chExt cx="0" cy="0"/>
        </a:xfrm>
      </p:grpSpPr>
      <p:sp>
        <p:nvSpPr>
          <p:cNvPr id="41" name="Shape 41"/>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spAutoFit/>
          </a:bodyPr>
          <a:lstStyle/>
          <a:p>
            <a:endParaRPr/>
          </a:p>
        </p:txBody>
      </p:sp>
      <p:grpSp>
        <p:nvGrpSpPr>
          <p:cNvPr id="42" name="Shape 42"/>
          <p:cNvGrpSpPr/>
          <p:nvPr/>
        </p:nvGrpSpPr>
        <p:grpSpPr>
          <a:xfrm>
            <a:off x="0" y="-1438"/>
            <a:ext cx="649180" cy="6859503"/>
            <a:chOff x="0" y="-1438"/>
            <a:chExt cx="649180" cy="6859503"/>
          </a:xfrm>
        </p:grpSpPr>
        <p:sp>
          <p:nvSpPr>
            <p:cNvPr id="43" name="Shape 4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sp>
          <p:nvSpPr>
            <p:cNvPr id="44" name="Shape 4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grpSp>
        <p:nvGrpSpPr>
          <p:cNvPr id="45" name="Shape 45"/>
          <p:cNvGrpSpPr/>
          <p:nvPr/>
        </p:nvGrpSpPr>
        <p:grpSpPr>
          <a:xfrm flipH="1">
            <a:off x="8494493" y="0"/>
            <a:ext cx="649180" cy="6859503"/>
            <a:chOff x="0" y="-1438"/>
            <a:chExt cx="649180" cy="6859503"/>
          </a:xfrm>
        </p:grpSpPr>
        <p:sp>
          <p:nvSpPr>
            <p:cNvPr id="46" name="Shape 4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sp>
          <p:nvSpPr>
            <p:cNvPr id="47" name="Shape 4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sp>
        <p:nvSpPr>
          <p:cNvPr id="48" name="Shape 48"/>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spAutoFit/>
          </a:bodyPr>
          <a:lstStyle/>
          <a:p>
            <a:endParaRPr/>
          </a:p>
        </p:txBody>
      </p:sp>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Trebuchet MS"/>
              <a:buNone/>
              <a:defRPr sz="3600" b="1">
                <a:solidFill>
                  <a:schemeClr val="lt2"/>
                </a:solidFill>
                <a:latin typeface="Trebuchet MS"/>
                <a:ea typeface="Trebuchet MS"/>
                <a:cs typeface="Trebuchet MS"/>
                <a:sym typeface="Trebuchet MS"/>
              </a:defRPr>
            </a:lvl1pPr>
            <a:lvl2pPr algn="l" rtl="0">
              <a:spcBef>
                <a:spcPts val="0"/>
              </a:spcBef>
              <a:buSzPct val="100000"/>
              <a:buFont typeface="Trebuchet MS"/>
              <a:buNone/>
              <a:defRPr sz="3600" b="1">
                <a:solidFill>
                  <a:schemeClr val="lt2"/>
                </a:solidFill>
                <a:latin typeface="Trebuchet MS"/>
                <a:ea typeface="Trebuchet MS"/>
                <a:cs typeface="Trebuchet MS"/>
                <a:sym typeface="Trebuchet MS"/>
              </a:defRPr>
            </a:lvl2pPr>
            <a:lvl3pPr algn="l" rtl="0">
              <a:spcBef>
                <a:spcPts val="0"/>
              </a:spcBef>
              <a:buSzPct val="100000"/>
              <a:buFont typeface="Trebuchet MS"/>
              <a:buNone/>
              <a:defRPr sz="3600" b="1">
                <a:solidFill>
                  <a:schemeClr val="lt2"/>
                </a:solidFill>
                <a:latin typeface="Trebuchet MS"/>
                <a:ea typeface="Trebuchet MS"/>
                <a:cs typeface="Trebuchet MS"/>
                <a:sym typeface="Trebuchet MS"/>
              </a:defRPr>
            </a:lvl3pPr>
            <a:lvl4pPr algn="l" rtl="0">
              <a:spcBef>
                <a:spcPts val="0"/>
              </a:spcBef>
              <a:buSzPct val="100000"/>
              <a:buFont typeface="Trebuchet MS"/>
              <a:buNone/>
              <a:defRPr sz="3600" b="1">
                <a:solidFill>
                  <a:schemeClr val="lt2"/>
                </a:solidFill>
                <a:latin typeface="Trebuchet MS"/>
                <a:ea typeface="Trebuchet MS"/>
                <a:cs typeface="Trebuchet MS"/>
                <a:sym typeface="Trebuchet MS"/>
              </a:defRPr>
            </a:lvl4pPr>
            <a:lvl5pPr algn="l" rtl="0">
              <a:spcBef>
                <a:spcPts val="0"/>
              </a:spcBef>
              <a:buSzPct val="100000"/>
              <a:buFont typeface="Trebuchet MS"/>
              <a:buNone/>
              <a:defRPr sz="3600" b="1">
                <a:solidFill>
                  <a:schemeClr val="lt2"/>
                </a:solidFill>
                <a:latin typeface="Trebuchet MS"/>
                <a:ea typeface="Trebuchet MS"/>
                <a:cs typeface="Trebuchet MS"/>
                <a:sym typeface="Trebuchet MS"/>
              </a:defRPr>
            </a:lvl5pPr>
            <a:lvl6pPr algn="l" rtl="0">
              <a:spcBef>
                <a:spcPts val="0"/>
              </a:spcBef>
              <a:buSzPct val="100000"/>
              <a:buFont typeface="Trebuchet MS"/>
              <a:buNone/>
              <a:defRPr sz="3600" b="1">
                <a:solidFill>
                  <a:schemeClr val="lt2"/>
                </a:solidFill>
                <a:latin typeface="Trebuchet MS"/>
                <a:ea typeface="Trebuchet MS"/>
                <a:cs typeface="Trebuchet MS"/>
                <a:sym typeface="Trebuchet MS"/>
              </a:defRPr>
            </a:lvl6pPr>
            <a:lvl7pPr algn="l" rtl="0">
              <a:spcBef>
                <a:spcPts val="0"/>
              </a:spcBef>
              <a:buSzPct val="100000"/>
              <a:buFont typeface="Trebuchet MS"/>
              <a:buNone/>
              <a:defRPr sz="3600" b="1">
                <a:solidFill>
                  <a:schemeClr val="lt2"/>
                </a:solidFill>
                <a:latin typeface="Trebuchet MS"/>
                <a:ea typeface="Trebuchet MS"/>
                <a:cs typeface="Trebuchet MS"/>
                <a:sym typeface="Trebuchet MS"/>
              </a:defRPr>
            </a:lvl7pPr>
            <a:lvl8pPr algn="l" rtl="0">
              <a:spcBef>
                <a:spcPts val="0"/>
              </a:spcBef>
              <a:buSzPct val="100000"/>
              <a:buFont typeface="Trebuchet MS"/>
              <a:buNone/>
              <a:defRPr sz="3600" b="1">
                <a:solidFill>
                  <a:schemeClr val="lt2"/>
                </a:solidFill>
                <a:latin typeface="Trebuchet MS"/>
                <a:ea typeface="Trebuchet MS"/>
                <a:cs typeface="Trebuchet MS"/>
                <a:sym typeface="Trebuchet MS"/>
              </a:defRPr>
            </a:lvl8pPr>
            <a:lvl9pPr algn="l" rtl="0">
              <a:spcBef>
                <a:spcPts val="0"/>
              </a:spcBef>
              <a:buSzPct val="100000"/>
              <a:buFont typeface="Trebuchet MS"/>
              <a:buNone/>
              <a:defRPr sz="3600" b="1">
                <a:solidFill>
                  <a:schemeClr val="lt2"/>
                </a:solidFill>
                <a:latin typeface="Trebuchet MS"/>
                <a:ea typeface="Trebuchet MS"/>
                <a:cs typeface="Trebuchet MS"/>
                <a:sym typeface="Trebuchet M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50"/>
        <p:cNvGrpSpPr/>
        <p:nvPr/>
      </p:nvGrpSpPr>
      <p:grpSpPr>
        <a:xfrm>
          <a:off x="0" y="0"/>
          <a:ext cx="0" cy="0"/>
          <a:chOff x="0" y="0"/>
          <a:chExt cx="0" cy="0"/>
        </a:xfrm>
      </p:grpSpPr>
      <p:sp>
        <p:nvSpPr>
          <p:cNvPr id="51" name="Shape 51"/>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spAutoFit/>
          </a:bodyPr>
          <a:lstStyle/>
          <a:p>
            <a:endParaRPr/>
          </a:p>
        </p:txBody>
      </p:sp>
      <p:grpSp>
        <p:nvGrpSpPr>
          <p:cNvPr id="52" name="Shape 52"/>
          <p:cNvGrpSpPr/>
          <p:nvPr/>
        </p:nvGrpSpPr>
        <p:grpSpPr>
          <a:xfrm>
            <a:off x="0" y="-1438"/>
            <a:ext cx="649180" cy="6859503"/>
            <a:chOff x="0" y="-1438"/>
            <a:chExt cx="649180" cy="6859503"/>
          </a:xfrm>
        </p:grpSpPr>
        <p:sp>
          <p:nvSpPr>
            <p:cNvPr id="53" name="Shape 5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sp>
          <p:nvSpPr>
            <p:cNvPr id="54" name="Shape 5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grpSp>
        <p:nvGrpSpPr>
          <p:cNvPr id="55" name="Shape 55"/>
          <p:cNvGrpSpPr/>
          <p:nvPr/>
        </p:nvGrpSpPr>
        <p:grpSpPr>
          <a:xfrm flipH="1">
            <a:off x="8494493" y="0"/>
            <a:ext cx="649180" cy="6859503"/>
            <a:chOff x="0" y="-1438"/>
            <a:chExt cx="649180" cy="6859503"/>
          </a:xfrm>
        </p:grpSpPr>
        <p:sp>
          <p:nvSpPr>
            <p:cNvPr id="56" name="Shape 5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sp>
          <p:nvSpPr>
            <p:cNvPr id="57" name="Shape 5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sp>
        <p:nvSpPr>
          <p:cNvPr id="58" name="Shape 58"/>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spAutoFit/>
          </a:bodyPr>
          <a:lstStyle/>
          <a:p>
            <a:endParaRPr/>
          </a:p>
        </p:txBody>
      </p:sp>
      <p:sp>
        <p:nvSpPr>
          <p:cNvPr id="59" name="Shape 59"/>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lt2"/>
              </a:buClr>
              <a:buSzPct val="166666"/>
              <a:buFont typeface="Arial"/>
              <a:buChar char="•"/>
              <a:defRPr sz="1800">
                <a:solidFill>
                  <a:schemeClr val="lt2"/>
                </a:solidFill>
              </a:defRPr>
            </a:lvl1pPr>
            <a:lvl2pPr marL="285750" indent="-285750" algn="ctr" rtl="0">
              <a:lnSpc>
                <a:spcPct val="100000"/>
              </a:lnSpc>
              <a:spcBef>
                <a:spcPts val="0"/>
              </a:spcBef>
              <a:spcAft>
                <a:spcPts val="0"/>
              </a:spcAft>
              <a:buClr>
                <a:schemeClr val="lt2"/>
              </a:buClr>
              <a:buSzPct val="100000"/>
              <a:buFont typeface="Courier New"/>
              <a:buChar char="o"/>
              <a:defRPr sz="1800">
                <a:solidFill>
                  <a:schemeClr val="lt2"/>
                </a:solidFill>
              </a:defRPr>
            </a:lvl2pPr>
            <a:lvl3pPr marL="285750" indent="-285750" algn="ctr" rtl="0">
              <a:lnSpc>
                <a:spcPct val="100000"/>
              </a:lnSpc>
              <a:spcBef>
                <a:spcPts val="0"/>
              </a:spcBef>
              <a:spcAft>
                <a:spcPts val="0"/>
              </a:spcAft>
              <a:buClr>
                <a:schemeClr val="lt2"/>
              </a:buClr>
              <a:buSzPct val="100000"/>
              <a:buFont typeface="Wingdings"/>
              <a:buChar char="§"/>
              <a:defRPr sz="1800">
                <a:solidFill>
                  <a:schemeClr val="lt2"/>
                </a:solidFill>
              </a:defRPr>
            </a:lvl3pPr>
            <a:lvl4pPr marL="285750" indent="-285750" algn="ctr" rtl="0">
              <a:lnSpc>
                <a:spcPct val="100000"/>
              </a:lnSpc>
              <a:spcBef>
                <a:spcPts val="0"/>
              </a:spcBef>
              <a:spcAft>
                <a:spcPts val="0"/>
              </a:spcAft>
              <a:buClr>
                <a:schemeClr val="lt2"/>
              </a:buClr>
              <a:buSzPct val="166666"/>
              <a:buFont typeface="Arial"/>
              <a:buChar char="•"/>
              <a:defRPr sz="1800">
                <a:solidFill>
                  <a:schemeClr val="lt2"/>
                </a:solidFill>
              </a:defRPr>
            </a:lvl4pPr>
            <a:lvl5pPr marL="285750" indent="-285750" algn="ctr" rtl="0">
              <a:lnSpc>
                <a:spcPct val="100000"/>
              </a:lnSpc>
              <a:spcBef>
                <a:spcPts val="0"/>
              </a:spcBef>
              <a:spcAft>
                <a:spcPts val="0"/>
              </a:spcAft>
              <a:buClr>
                <a:schemeClr val="lt2"/>
              </a:buClr>
              <a:buSzPct val="100000"/>
              <a:buFont typeface="Courier New"/>
              <a:buChar char="o"/>
              <a:defRPr sz="1800">
                <a:solidFill>
                  <a:schemeClr val="lt2"/>
                </a:solidFill>
              </a:defRPr>
            </a:lvl5pPr>
            <a:lvl6pPr marL="285750" indent="-285750" algn="ctr" rtl="0">
              <a:lnSpc>
                <a:spcPct val="100000"/>
              </a:lnSpc>
              <a:spcBef>
                <a:spcPts val="0"/>
              </a:spcBef>
              <a:spcAft>
                <a:spcPts val="0"/>
              </a:spcAft>
              <a:buClr>
                <a:schemeClr val="lt2"/>
              </a:buClr>
              <a:buSzPct val="100000"/>
              <a:buFont typeface="Wingdings"/>
              <a:buChar char="§"/>
              <a:defRPr sz="1800">
                <a:solidFill>
                  <a:schemeClr val="lt2"/>
                </a:solidFill>
              </a:defRPr>
            </a:lvl6pPr>
            <a:lvl7pPr marL="285750" indent="-285750" algn="ctr" rtl="0">
              <a:lnSpc>
                <a:spcPct val="100000"/>
              </a:lnSpc>
              <a:spcBef>
                <a:spcPts val="0"/>
              </a:spcBef>
              <a:spcAft>
                <a:spcPts val="0"/>
              </a:spcAft>
              <a:buClr>
                <a:schemeClr val="lt2"/>
              </a:buClr>
              <a:buSzPct val="166666"/>
              <a:buFont typeface="Arial"/>
              <a:buChar char="•"/>
              <a:defRPr sz="1800">
                <a:solidFill>
                  <a:schemeClr val="lt2"/>
                </a:solidFill>
              </a:defRPr>
            </a:lvl7pPr>
            <a:lvl8pPr marL="285750" indent="-285750" algn="ctr" rtl="0">
              <a:lnSpc>
                <a:spcPct val="100000"/>
              </a:lnSpc>
              <a:spcBef>
                <a:spcPts val="0"/>
              </a:spcBef>
              <a:spcAft>
                <a:spcPts val="0"/>
              </a:spcAft>
              <a:buClr>
                <a:schemeClr val="lt2"/>
              </a:buClr>
              <a:buSzPct val="100000"/>
              <a:buFont typeface="Courier New"/>
              <a:buChar char="o"/>
              <a:defRPr sz="1800">
                <a:solidFill>
                  <a:schemeClr val="lt2"/>
                </a:solidFill>
              </a:defRPr>
            </a:lvl8pPr>
            <a:lvl9pPr marL="285750" indent="-285750" algn="ctr" rtl="0">
              <a:lnSpc>
                <a:spcPct val="100000"/>
              </a:lnSpc>
              <a:spcBef>
                <a:spcPts val="0"/>
              </a:spcBef>
              <a:spcAft>
                <a:spcPts val="0"/>
              </a:spcAft>
              <a:buClr>
                <a:schemeClr val="lt2"/>
              </a:buClr>
              <a:buSzPct val="100000"/>
              <a:buFont typeface="Wingdings"/>
              <a:buChar char="§"/>
              <a:defRPr sz="1800">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Shape 61"/>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spAutoFit/>
          </a:bodyPr>
          <a:lstStyle/>
          <a:p>
            <a:endParaRPr/>
          </a:p>
        </p:txBody>
      </p:sp>
      <p:grpSp>
        <p:nvGrpSpPr>
          <p:cNvPr id="62" name="Shape 62"/>
          <p:cNvGrpSpPr/>
          <p:nvPr/>
        </p:nvGrpSpPr>
        <p:grpSpPr>
          <a:xfrm>
            <a:off x="0" y="-1438"/>
            <a:ext cx="649180" cy="6859503"/>
            <a:chOff x="0" y="-1438"/>
            <a:chExt cx="649180" cy="6859503"/>
          </a:xfrm>
        </p:grpSpPr>
        <p:sp>
          <p:nvSpPr>
            <p:cNvPr id="63" name="Shape 6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sp>
          <p:nvSpPr>
            <p:cNvPr id="64" name="Shape 6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grpSp>
        <p:nvGrpSpPr>
          <p:cNvPr id="65" name="Shape 65"/>
          <p:cNvGrpSpPr/>
          <p:nvPr/>
        </p:nvGrpSpPr>
        <p:grpSpPr>
          <a:xfrm flipH="1">
            <a:off x="8494493" y="0"/>
            <a:ext cx="649180" cy="6859503"/>
            <a:chOff x="0" y="-1438"/>
            <a:chExt cx="649180" cy="6859503"/>
          </a:xfrm>
        </p:grpSpPr>
        <p:sp>
          <p:nvSpPr>
            <p:cNvPr id="66" name="Shape 6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sp>
          <p:nvSpPr>
            <p:cNvPr id="67" name="Shape 6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spAutoFit/>
            </a:bodyPr>
            <a:lstStyle/>
            <a:p>
              <a:endParaRPr/>
            </a:p>
          </p:txBody>
        </p:sp>
      </p:grpSp>
      <p:sp>
        <p:nvSpPr>
          <p:cNvPr id="68" name="Shape 68"/>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spAutoFit/>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2"/>
        <p:cNvGrpSpPr/>
        <p:nvPr/>
      </p:nvGrpSpPr>
      <p:grpSpPr>
        <a:xfrm>
          <a:off x="0" y="0"/>
          <a:ext cx="0" cy="0"/>
          <a:chOff x="0" y="0"/>
          <a:chExt cx="0" cy="0"/>
        </a:xfrm>
      </p:grpSpPr>
      <p:sp>
        <p:nvSpPr>
          <p:cNvPr id="73" name="Shape 73"/>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74" name="Shape 74"/>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80" name="Shape 80"/>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81" name="Shape 81"/>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2"/>
              </a:buClr>
              <a:buSzPct val="100000"/>
              <a:buFont typeface="Trebuchet MS"/>
              <a:buNone/>
              <a:defRPr sz="3600" b="1" i="0" u="none" strike="noStrike" cap="none" baseline="0">
                <a:solidFill>
                  <a:schemeClr val="lt2"/>
                </a:solidFill>
                <a:latin typeface="Trebuchet MS"/>
                <a:ea typeface="Trebuchet MS"/>
                <a:cs typeface="Trebuchet MS"/>
                <a:sym typeface="Trebuchet MS"/>
              </a:defRPr>
            </a:lvl1pPr>
            <a:lvl2pPr marL="0" indent="228600" algn="l" rtl="0">
              <a:spcBef>
                <a:spcPts val="0"/>
              </a:spcBef>
              <a:buClr>
                <a:schemeClr val="lt2"/>
              </a:buClr>
              <a:buSzPct val="100000"/>
              <a:buFont typeface="Trebuchet MS"/>
              <a:buNone/>
              <a:defRPr sz="3600" b="1" i="0" u="none" strike="noStrike" cap="none" baseline="0">
                <a:solidFill>
                  <a:schemeClr val="lt2"/>
                </a:solidFill>
                <a:latin typeface="Trebuchet MS"/>
                <a:ea typeface="Trebuchet MS"/>
                <a:cs typeface="Trebuchet MS"/>
                <a:sym typeface="Trebuchet MS"/>
              </a:defRPr>
            </a:lvl2pPr>
            <a:lvl3pPr marL="0" indent="228600" algn="l" rtl="0">
              <a:spcBef>
                <a:spcPts val="0"/>
              </a:spcBef>
              <a:buClr>
                <a:schemeClr val="lt2"/>
              </a:buClr>
              <a:buSzPct val="100000"/>
              <a:buFont typeface="Trebuchet MS"/>
              <a:buNone/>
              <a:defRPr sz="3600" b="1" i="0" u="none" strike="noStrike" cap="none" baseline="0">
                <a:solidFill>
                  <a:schemeClr val="lt2"/>
                </a:solidFill>
                <a:latin typeface="Trebuchet MS"/>
                <a:ea typeface="Trebuchet MS"/>
                <a:cs typeface="Trebuchet MS"/>
                <a:sym typeface="Trebuchet MS"/>
              </a:defRPr>
            </a:lvl3pPr>
            <a:lvl4pPr marL="0" indent="228600" algn="l" rtl="0">
              <a:spcBef>
                <a:spcPts val="0"/>
              </a:spcBef>
              <a:buClr>
                <a:schemeClr val="lt2"/>
              </a:buClr>
              <a:buSzPct val="100000"/>
              <a:buFont typeface="Trebuchet MS"/>
              <a:buNone/>
              <a:defRPr sz="3600" b="1" i="0" u="none" strike="noStrike" cap="none" baseline="0">
                <a:solidFill>
                  <a:schemeClr val="lt2"/>
                </a:solidFill>
                <a:latin typeface="Trebuchet MS"/>
                <a:ea typeface="Trebuchet MS"/>
                <a:cs typeface="Trebuchet MS"/>
                <a:sym typeface="Trebuchet MS"/>
              </a:defRPr>
            </a:lvl4pPr>
            <a:lvl5pPr marL="0" indent="228600" algn="l" rtl="0">
              <a:spcBef>
                <a:spcPts val="0"/>
              </a:spcBef>
              <a:buClr>
                <a:schemeClr val="lt2"/>
              </a:buClr>
              <a:buSzPct val="100000"/>
              <a:buFont typeface="Trebuchet MS"/>
              <a:buNone/>
              <a:defRPr sz="3600" b="1" i="0" u="none" strike="noStrike" cap="none" baseline="0">
                <a:solidFill>
                  <a:schemeClr val="lt2"/>
                </a:solidFill>
                <a:latin typeface="Trebuchet MS"/>
                <a:ea typeface="Trebuchet MS"/>
                <a:cs typeface="Trebuchet MS"/>
                <a:sym typeface="Trebuchet MS"/>
              </a:defRPr>
            </a:lvl5pPr>
            <a:lvl6pPr marL="0" indent="228600" algn="l" rtl="0">
              <a:spcBef>
                <a:spcPts val="0"/>
              </a:spcBef>
              <a:buClr>
                <a:schemeClr val="lt2"/>
              </a:buClr>
              <a:buSzPct val="100000"/>
              <a:buFont typeface="Trebuchet MS"/>
              <a:buNone/>
              <a:defRPr sz="3600" b="1" i="0" u="none" strike="noStrike" cap="none" baseline="0">
                <a:solidFill>
                  <a:schemeClr val="lt2"/>
                </a:solidFill>
                <a:latin typeface="Trebuchet MS"/>
                <a:ea typeface="Trebuchet MS"/>
                <a:cs typeface="Trebuchet MS"/>
                <a:sym typeface="Trebuchet MS"/>
              </a:defRPr>
            </a:lvl6pPr>
            <a:lvl7pPr marL="0" indent="228600" algn="l" rtl="0">
              <a:spcBef>
                <a:spcPts val="0"/>
              </a:spcBef>
              <a:buClr>
                <a:schemeClr val="lt2"/>
              </a:buClr>
              <a:buSzPct val="100000"/>
              <a:buFont typeface="Trebuchet MS"/>
              <a:buNone/>
              <a:defRPr sz="3600" b="1" i="0" u="none" strike="noStrike" cap="none" baseline="0">
                <a:solidFill>
                  <a:schemeClr val="lt2"/>
                </a:solidFill>
                <a:latin typeface="Trebuchet MS"/>
                <a:ea typeface="Trebuchet MS"/>
                <a:cs typeface="Trebuchet MS"/>
                <a:sym typeface="Trebuchet MS"/>
              </a:defRPr>
            </a:lvl7pPr>
            <a:lvl8pPr marL="0" indent="228600" algn="l" rtl="0">
              <a:spcBef>
                <a:spcPts val="0"/>
              </a:spcBef>
              <a:buClr>
                <a:schemeClr val="lt2"/>
              </a:buClr>
              <a:buSzPct val="100000"/>
              <a:buFont typeface="Trebuchet MS"/>
              <a:buNone/>
              <a:defRPr sz="3600" b="1" i="0" u="none" strike="noStrike" cap="none" baseline="0">
                <a:solidFill>
                  <a:schemeClr val="lt2"/>
                </a:solidFill>
                <a:latin typeface="Trebuchet MS"/>
                <a:ea typeface="Trebuchet MS"/>
                <a:cs typeface="Trebuchet MS"/>
                <a:sym typeface="Trebuchet MS"/>
              </a:defRPr>
            </a:lvl8pPr>
            <a:lvl9pPr marL="0" indent="228600" algn="l" rtl="0">
              <a:spcBef>
                <a:spcPts val="0"/>
              </a:spcBef>
              <a:buClr>
                <a:schemeClr val="lt2"/>
              </a:buClr>
              <a:buSzPct val="100000"/>
              <a:buFont typeface="Trebuchet MS"/>
              <a:buNone/>
              <a:defRPr sz="3600" b="1" i="0" u="none" strike="noStrike" cap="none" baseline="0">
                <a:solidFill>
                  <a:schemeClr val="lt2"/>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lt1"/>
              </a:buClr>
              <a:buSzPct val="166666"/>
              <a:buFont typeface="Arial"/>
              <a:buChar char="•"/>
              <a:defRPr sz="3000" b="0" i="0" u="none" strike="noStrike" cap="none" baseline="0">
                <a:solidFill>
                  <a:schemeClr val="lt1"/>
                </a:solidFill>
                <a:latin typeface="Trebuchet MS"/>
                <a:ea typeface="Trebuchet MS"/>
                <a:cs typeface="Trebuchet MS"/>
                <a:sym typeface="Trebuchet MS"/>
              </a:defRPr>
            </a:lvl1pPr>
            <a:lvl2pPr marL="742950" indent="-285750" algn="l" rtl="0">
              <a:spcBef>
                <a:spcPts val="480"/>
              </a:spcBef>
              <a:buClr>
                <a:schemeClr val="lt1"/>
              </a:buClr>
              <a:buSzPct val="100000"/>
              <a:buFont typeface="Courier New"/>
              <a:buChar char="o"/>
              <a:defRPr sz="2400" b="0" i="0" u="none" strike="noStrike" cap="none" baseline="0">
                <a:solidFill>
                  <a:schemeClr val="lt1"/>
                </a:solidFill>
                <a:latin typeface="Trebuchet MS"/>
                <a:ea typeface="Trebuchet MS"/>
                <a:cs typeface="Trebuchet MS"/>
                <a:sym typeface="Trebuchet MS"/>
              </a:defRPr>
            </a:lvl2pPr>
            <a:lvl3pPr marL="1143000" indent="-228600" algn="l" rtl="0">
              <a:spcBef>
                <a:spcPts val="480"/>
              </a:spcBef>
              <a:buClr>
                <a:schemeClr val="lt1"/>
              </a:buClr>
              <a:buSzPct val="100000"/>
              <a:buFont typeface="Wingdings"/>
              <a:buChar char="§"/>
              <a:defRPr sz="2400" b="0" i="0" u="none" strike="noStrike" cap="none" baseline="0">
                <a:solidFill>
                  <a:schemeClr val="lt1"/>
                </a:solidFill>
                <a:latin typeface="Trebuchet MS"/>
                <a:ea typeface="Trebuchet MS"/>
                <a:cs typeface="Trebuchet MS"/>
                <a:sym typeface="Trebuchet MS"/>
              </a:defRPr>
            </a:lvl3pPr>
            <a:lvl4pPr marL="1600200" indent="-228600" algn="l" rtl="0">
              <a:spcBef>
                <a:spcPts val="360"/>
              </a:spcBef>
              <a:buClr>
                <a:schemeClr val="lt1"/>
              </a:buClr>
              <a:buSzPct val="166666"/>
              <a:buFont typeface="Arial"/>
              <a:buChar char="•"/>
              <a:defRPr sz="1800" b="0" i="0" u="none" strike="noStrike" cap="none" baseline="0">
                <a:solidFill>
                  <a:schemeClr val="lt1"/>
                </a:solidFill>
                <a:latin typeface="Trebuchet MS"/>
                <a:ea typeface="Trebuchet MS"/>
                <a:cs typeface="Trebuchet MS"/>
                <a:sym typeface="Trebuchet MS"/>
              </a:defRPr>
            </a:lvl4pPr>
            <a:lvl5pPr marL="2057400" indent="-228600" algn="l" rtl="0">
              <a:spcBef>
                <a:spcPts val="360"/>
              </a:spcBef>
              <a:buClr>
                <a:schemeClr val="lt1"/>
              </a:buClr>
              <a:buSzPct val="100000"/>
              <a:buFont typeface="Courier New"/>
              <a:buChar char="o"/>
              <a:defRPr sz="1800" b="0" i="0" u="none" strike="noStrike" cap="none" baseline="0">
                <a:solidFill>
                  <a:schemeClr val="lt1"/>
                </a:solidFill>
                <a:latin typeface="Trebuchet MS"/>
                <a:ea typeface="Trebuchet MS"/>
                <a:cs typeface="Trebuchet MS"/>
                <a:sym typeface="Trebuchet MS"/>
              </a:defRPr>
            </a:lvl5pPr>
            <a:lvl6pPr marL="2514600" indent="-228600" algn="l" rtl="0">
              <a:spcBef>
                <a:spcPts val="360"/>
              </a:spcBef>
              <a:buClr>
                <a:schemeClr val="lt1"/>
              </a:buClr>
              <a:buSzPct val="100000"/>
              <a:buFont typeface="Wingdings"/>
              <a:buChar char="§"/>
              <a:defRPr sz="1800" b="0" i="0" u="none" strike="noStrike" cap="none" baseline="0">
                <a:solidFill>
                  <a:schemeClr val="lt1"/>
                </a:solidFill>
                <a:latin typeface="Trebuchet MS"/>
                <a:ea typeface="Trebuchet MS"/>
                <a:cs typeface="Trebuchet MS"/>
                <a:sym typeface="Trebuchet MS"/>
              </a:defRPr>
            </a:lvl6pPr>
            <a:lvl7pPr marL="2971800" indent="-228600" algn="l" rtl="0">
              <a:spcBef>
                <a:spcPts val="360"/>
              </a:spcBef>
              <a:buClr>
                <a:schemeClr val="lt1"/>
              </a:buClr>
              <a:buSzPct val="166666"/>
              <a:buFont typeface="Arial"/>
              <a:buChar char="•"/>
              <a:defRPr sz="1800" b="0" i="0" u="none" strike="noStrike" cap="none" baseline="0">
                <a:solidFill>
                  <a:schemeClr val="lt1"/>
                </a:solidFill>
                <a:latin typeface="Trebuchet MS"/>
                <a:ea typeface="Trebuchet MS"/>
                <a:cs typeface="Trebuchet MS"/>
                <a:sym typeface="Trebuchet MS"/>
              </a:defRPr>
            </a:lvl7pPr>
            <a:lvl8pPr marL="3429000" indent="-228600" algn="l" rtl="0">
              <a:spcBef>
                <a:spcPts val="360"/>
              </a:spcBef>
              <a:buClr>
                <a:schemeClr val="lt1"/>
              </a:buClr>
              <a:buSzPct val="100000"/>
              <a:buFont typeface="Courier New"/>
              <a:buChar char="o"/>
              <a:defRPr sz="1800" b="0" i="0" u="none" strike="noStrike" cap="none" baseline="0">
                <a:solidFill>
                  <a:schemeClr val="lt1"/>
                </a:solidFill>
                <a:latin typeface="Trebuchet MS"/>
                <a:ea typeface="Trebuchet MS"/>
                <a:cs typeface="Trebuchet MS"/>
                <a:sym typeface="Trebuchet MS"/>
              </a:defRPr>
            </a:lvl8pPr>
            <a:lvl9pPr marL="3886200" indent="-228600" algn="l" rtl="0">
              <a:spcBef>
                <a:spcPts val="360"/>
              </a:spcBef>
              <a:buClr>
                <a:schemeClr val="lt1"/>
              </a:buClr>
              <a:buSzPct val="100000"/>
              <a:buFont typeface="Wingdings"/>
              <a:buChar char="§"/>
              <a:defRPr sz="1800" b="0" i="0" u="none" strike="noStrike" cap="none" baseline="0">
                <a:solidFill>
                  <a:schemeClr val="lt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505334" y="1633713"/>
            <a:ext cx="7953000" cy="1650599"/>
          </a:xfrm>
          <a:prstGeom prst="rect">
            <a:avLst/>
          </a:prstGeom>
        </p:spPr>
        <p:txBody>
          <a:bodyPr lIns="91425" tIns="91425" rIns="91425" bIns="91425" anchor="b" anchorCtr="0">
            <a:spAutoFit/>
          </a:bodyPr>
          <a:lstStyle/>
          <a:p>
            <a:pPr algn="l">
              <a:buNone/>
            </a:pPr>
            <a:r>
              <a:rPr lang="en"/>
              <a:t>3D GRAPHICS &amp; RENDERING</a:t>
            </a:r>
          </a:p>
        </p:txBody>
      </p:sp>
      <p:sp>
        <p:nvSpPr>
          <p:cNvPr id="89" name="Shape 89"/>
          <p:cNvSpPr txBox="1">
            <a:spLocks noGrp="1"/>
          </p:cNvSpPr>
          <p:nvPr>
            <p:ph type="subTitle" idx="1"/>
          </p:nvPr>
        </p:nvSpPr>
        <p:spPr>
          <a:xfrm>
            <a:off x="685799" y="3284312"/>
            <a:ext cx="7772400" cy="878099"/>
          </a:xfrm>
          <a:prstGeom prst="rect">
            <a:avLst/>
          </a:prstGeom>
        </p:spPr>
        <p:txBody>
          <a:bodyPr lIns="91425" tIns="91425" rIns="91425" bIns="91425" anchor="t" anchorCtr="0">
            <a:spAutoFit/>
          </a:bodyPr>
          <a:lstStyle/>
          <a:p>
            <a:pPr marR="0" lvl="0" algn="l" rtl="0">
              <a:lnSpc>
                <a:spcPct val="100000"/>
              </a:lnSpc>
              <a:spcBef>
                <a:spcPts val="0"/>
              </a:spcBef>
              <a:spcAft>
                <a:spcPts val="0"/>
              </a:spcAft>
              <a:buNone/>
            </a:pPr>
            <a:r>
              <a:rPr lang="en" b="1"/>
              <a:t>FINAL PROJECT:</a:t>
            </a:r>
          </a:p>
          <a:p>
            <a:pPr marL="457200" marR="0" lvl="0" indent="-381000" algn="l" rtl="0">
              <a:lnSpc>
                <a:spcPct val="100000"/>
              </a:lnSpc>
              <a:spcBef>
                <a:spcPts val="0"/>
              </a:spcBef>
              <a:spcAft>
                <a:spcPts val="0"/>
              </a:spcAft>
              <a:buClr>
                <a:schemeClr val="lt2"/>
              </a:buClr>
              <a:buSzPct val="166666"/>
              <a:buFont typeface="Arial"/>
              <a:buChar char="•"/>
            </a:pPr>
            <a:r>
              <a:rPr lang="en"/>
              <a:t>STEREOSCOPIC 3D</a:t>
            </a:r>
          </a:p>
          <a:p>
            <a:pPr marL="457200" marR="0" lvl="0" indent="-381000" algn="l" rtl="0">
              <a:lnSpc>
                <a:spcPct val="100000"/>
              </a:lnSpc>
              <a:spcBef>
                <a:spcPts val="0"/>
              </a:spcBef>
              <a:spcAft>
                <a:spcPts val="0"/>
              </a:spcAft>
              <a:buClr>
                <a:schemeClr val="lt2"/>
              </a:buClr>
              <a:buSzPct val="166666"/>
              <a:buFont typeface="Arial"/>
              <a:buChar char="•"/>
            </a:pPr>
            <a:r>
              <a:rPr lang="en"/>
              <a:t>CUBE MAPPING</a:t>
            </a:r>
          </a:p>
          <a:p>
            <a:pPr marL="457200" marR="0" lvl="0" indent="-381000" algn="l" rtl="0">
              <a:lnSpc>
                <a:spcPct val="100000"/>
              </a:lnSpc>
              <a:spcBef>
                <a:spcPts val="0"/>
              </a:spcBef>
              <a:spcAft>
                <a:spcPts val="0"/>
              </a:spcAft>
              <a:buClr>
                <a:schemeClr val="lt2"/>
              </a:buClr>
              <a:buSzPct val="166666"/>
              <a:buFont typeface="Arial"/>
              <a:buChar char="•"/>
            </a:pPr>
            <a:r>
              <a:rPr lang="en"/>
              <a:t>CEL SHADING</a:t>
            </a:r>
          </a:p>
        </p:txBody>
      </p:sp>
      <p:sp>
        <p:nvSpPr>
          <p:cNvPr id="90" name="Shape 90"/>
          <p:cNvSpPr txBox="1"/>
          <p:nvPr/>
        </p:nvSpPr>
        <p:spPr>
          <a:xfrm>
            <a:off x="5820275" y="5083350"/>
            <a:ext cx="3022799" cy="1428900"/>
          </a:xfrm>
          <a:prstGeom prst="rect">
            <a:avLst/>
          </a:prstGeom>
        </p:spPr>
        <p:txBody>
          <a:bodyPr lIns="91425" tIns="91425" rIns="91425" bIns="91425" anchor="t" anchorCtr="0">
            <a:spAutoFit/>
          </a:bodyPr>
          <a:lstStyle/>
          <a:p>
            <a:pPr lvl="0" rtl="0">
              <a:buNone/>
            </a:pPr>
            <a:r>
              <a:rPr lang="en" sz="1800">
                <a:solidFill>
                  <a:srgbClr val="FFFFFF"/>
                </a:solidFill>
                <a:latin typeface="Courier New"/>
                <a:ea typeface="Courier New"/>
                <a:cs typeface="Courier New"/>
                <a:sym typeface="Courier New"/>
              </a:rPr>
              <a:t>Group:</a:t>
            </a:r>
          </a:p>
          <a:p>
            <a:pPr lvl="0" rtl="0">
              <a:buNone/>
            </a:pPr>
            <a:r>
              <a:rPr lang="en" sz="1800">
                <a:solidFill>
                  <a:srgbClr val="FFFFFF"/>
                </a:solidFill>
                <a:latin typeface="Courier New"/>
                <a:ea typeface="Courier New"/>
                <a:cs typeface="Courier New"/>
                <a:sym typeface="Courier New"/>
              </a:rPr>
              <a:t>Dustin Farris</a:t>
            </a:r>
          </a:p>
          <a:p>
            <a:pPr lvl="0" rtl="0">
              <a:buNone/>
            </a:pPr>
            <a:r>
              <a:rPr lang="en" sz="1800">
                <a:solidFill>
                  <a:srgbClr val="FFFFFF"/>
                </a:solidFill>
                <a:latin typeface="Courier New"/>
                <a:ea typeface="Courier New"/>
                <a:cs typeface="Courier New"/>
                <a:sym typeface="Courier New"/>
              </a:rPr>
              <a:t>Teng Lu</a:t>
            </a:r>
          </a:p>
          <a:p>
            <a:pPr lvl="0" rtl="0">
              <a:buNone/>
            </a:pPr>
            <a:r>
              <a:rPr lang="en" sz="1800">
                <a:solidFill>
                  <a:srgbClr val="FFFFFF"/>
                </a:solidFill>
                <a:latin typeface="Courier New"/>
                <a:ea typeface="Courier New"/>
                <a:cs typeface="Courier New"/>
                <a:sym typeface="Courier New"/>
              </a:rPr>
              <a:t>Andy Martin</a:t>
            </a:r>
          </a:p>
          <a:p>
            <a:pPr>
              <a:buNone/>
            </a:pPr>
            <a:r>
              <a:rPr lang="en" sz="1800">
                <a:solidFill>
                  <a:srgbClr val="FFFFFF"/>
                </a:solidFill>
                <a:latin typeface="Courier New"/>
                <a:ea typeface="Courier New"/>
                <a:cs typeface="Courier New"/>
                <a:sym typeface="Courier New"/>
              </a:rPr>
              <a:t>Ajinkya Waghulde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en"/>
              <a:t>CUBE MAPPING</a:t>
            </a:r>
          </a:p>
        </p:txBody>
      </p:sp>
      <p:sp>
        <p:nvSpPr>
          <p:cNvPr id="153" name="Shape 153"/>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a:buClr>
                <a:srgbClr val="000000"/>
              </a:buClr>
              <a:buSzPct val="36666"/>
              <a:buFont typeface="Arial"/>
              <a:buNone/>
            </a:pPr>
            <a:r>
              <a:rPr lang="en"/>
              <a:t>Garden dragon</a:t>
            </a:r>
          </a:p>
        </p:txBody>
      </p:sp>
      <p:sp>
        <p:nvSpPr>
          <p:cNvPr id="154" name="Shape 154"/>
          <p:cNvSpPr/>
          <p:nvPr/>
        </p:nvSpPr>
        <p:spPr>
          <a:xfrm>
            <a:off x="3735825" y="1561863"/>
            <a:ext cx="4966920" cy="5006036"/>
          </a:xfrm>
          <a:prstGeom prst="rect">
            <a:avLst/>
          </a:prstGeom>
          <a:blipFill>
            <a:blip r:embed="rId3"/>
            <a:stretch>
              <a:fillRect/>
            </a:stretch>
          </a:blipFill>
        </p:spPr>
      </p:sp>
      <p:sp>
        <p:nvSpPr>
          <p:cNvPr id="155" name="Shape 155"/>
          <p:cNvSpPr/>
          <p:nvPr/>
        </p:nvSpPr>
        <p:spPr>
          <a:xfrm>
            <a:off x="58700" y="2706604"/>
            <a:ext cx="3621461" cy="2716555"/>
          </a:xfrm>
          <a:prstGeom prst="rect">
            <a:avLst/>
          </a:prstGeom>
          <a:blipFill>
            <a:blip r:embed="rId4"/>
            <a:stretch>
              <a:fillRect/>
            </a:stretch>
          </a:blipFill>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en"/>
              <a:t>CEL SHADING</a:t>
            </a:r>
          </a:p>
        </p:txBody>
      </p:sp>
      <p:sp>
        <p:nvSpPr>
          <p:cNvPr id="161" name="Shape 161"/>
          <p:cNvSpPr/>
          <p:nvPr/>
        </p:nvSpPr>
        <p:spPr>
          <a:xfrm>
            <a:off x="1425037" y="1884650"/>
            <a:ext cx="2809875" cy="2400300"/>
          </a:xfrm>
          <a:prstGeom prst="rect">
            <a:avLst/>
          </a:prstGeom>
          <a:blipFill>
            <a:blip r:embed="rId3"/>
            <a:stretch>
              <a:fillRect/>
            </a:stretch>
          </a:blipFill>
        </p:spPr>
      </p:sp>
      <p:sp>
        <p:nvSpPr>
          <p:cNvPr id="162" name="Shape 162"/>
          <p:cNvSpPr/>
          <p:nvPr/>
        </p:nvSpPr>
        <p:spPr>
          <a:xfrm>
            <a:off x="4673562" y="3824725"/>
            <a:ext cx="3057525" cy="2457450"/>
          </a:xfrm>
          <a:prstGeom prst="rect">
            <a:avLst/>
          </a:prstGeom>
          <a:blipFill>
            <a:blip r:embed="rId4"/>
            <a:stretch>
              <a:fillRect/>
            </a:stretch>
          </a:blipFill>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CEL SHADING</a:t>
            </a:r>
          </a:p>
        </p:txBody>
      </p:sp>
      <p:sp>
        <p:nvSpPr>
          <p:cNvPr id="168" name="Shape 168"/>
          <p:cNvSpPr/>
          <p:nvPr/>
        </p:nvSpPr>
        <p:spPr>
          <a:xfrm>
            <a:off x="2200275" y="1715025"/>
            <a:ext cx="4743450" cy="4781550"/>
          </a:xfrm>
          <a:prstGeom prst="rect">
            <a:avLst/>
          </a:prstGeom>
          <a:blipFill>
            <a:blip r:embed="rId3"/>
            <a:stretch>
              <a:fillRect/>
            </a:stretch>
          </a:blipFill>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p:nvPr/>
        </p:nvSpPr>
        <p:spPr>
          <a:xfrm>
            <a:off x="2041100" y="990600"/>
            <a:ext cx="4895850" cy="4876800"/>
          </a:xfrm>
          <a:prstGeom prst="rect">
            <a:avLst/>
          </a:prstGeom>
          <a:blipFill>
            <a:blip r:embed="rId3"/>
            <a:stretch>
              <a:fillRect/>
            </a:stretch>
          </a:blipFill>
        </p:spPr>
      </p:sp>
      <p:sp>
        <p:nvSpPr>
          <p:cNvPr id="174" name="Shape 174"/>
          <p:cNvSpPr txBox="1">
            <a:spLocks noGrp="1"/>
          </p:cNvSpPr>
          <p:nvPr>
            <p:ph type="title"/>
          </p:nvPr>
        </p:nvSpPr>
        <p:spPr>
          <a:xfrm>
            <a:off x="374225" y="3261187"/>
            <a:ext cx="8229600" cy="1143000"/>
          </a:xfrm>
          <a:prstGeom prst="rect">
            <a:avLst/>
          </a:prstGeom>
        </p:spPr>
        <p:txBody>
          <a:bodyPr lIns="91425" tIns="91425" rIns="91425" bIns="91425" anchor="b" anchorCtr="0">
            <a:spAutoFit/>
          </a:bodyPr>
          <a:lstStyle/>
          <a:p>
            <a:pPr marL="457200" lvl="0" indent="0" algn="ctr">
              <a:buClr>
                <a:srgbClr val="000000"/>
              </a:buClr>
              <a:buSzPct val="30555"/>
              <a:buFont typeface="Arial"/>
              <a:buNone/>
            </a:pPr>
            <a:r>
              <a:rPr lang="en"/>
              <a:t>ANY 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en"/>
              <a:t>INSPIRATIONS</a:t>
            </a:r>
          </a:p>
        </p:txBody>
      </p:sp>
      <p:sp>
        <p:nvSpPr>
          <p:cNvPr id="96" name="Shape 96"/>
          <p:cNvSpPr txBox="1"/>
          <p:nvPr/>
        </p:nvSpPr>
        <p:spPr>
          <a:xfrm>
            <a:off x="543850" y="1585450"/>
            <a:ext cx="7885499" cy="4742100"/>
          </a:xfrm>
          <a:prstGeom prst="rect">
            <a:avLst/>
          </a:prstGeom>
        </p:spPr>
        <p:txBody>
          <a:bodyPr lIns="91425" tIns="91425" rIns="91425" bIns="91425" anchor="ctr" anchorCtr="0">
            <a:spAutoFit/>
          </a:bodyPr>
          <a:lstStyle/>
          <a:p>
            <a:pPr marL="457200" lvl="0" indent="-381000" rtl="0">
              <a:buClr>
                <a:schemeClr val="lt2"/>
              </a:buClr>
              <a:buSzPct val="166666"/>
              <a:buFont typeface="Arial"/>
              <a:buChar char="•"/>
            </a:pPr>
            <a:r>
              <a:rPr lang="en" sz="2400" b="1">
                <a:solidFill>
                  <a:schemeClr val="lt2"/>
                </a:solidFill>
                <a:latin typeface="Trebuchet MS"/>
                <a:ea typeface="Trebuchet MS"/>
                <a:cs typeface="Trebuchet MS"/>
                <a:sym typeface="Trebuchet MS"/>
              </a:rPr>
              <a:t>
</a:t>
            </a:r>
            <a:r>
              <a:rPr lang="en" sz="2400">
                <a:solidFill>
                  <a:schemeClr val="lt2"/>
                </a:solidFill>
                <a:latin typeface="Trebuchet MS"/>
                <a:ea typeface="Trebuchet MS"/>
                <a:cs typeface="Trebuchet MS"/>
                <a:sym typeface="Trebuchet MS"/>
              </a:rPr>
              <a:t>STEREOSCOPIC 3D - Who doesn't like 3D? Well I guess some people would get headaches.</a:t>
            </a:r>
          </a:p>
          <a:p>
            <a:pPr marL="457200" lvl="0" indent="-381000" rtl="0">
              <a:buClr>
                <a:schemeClr val="lt2"/>
              </a:buClr>
              <a:buSzPct val="166666"/>
              <a:buFont typeface="Arial"/>
              <a:buChar char="•"/>
            </a:pPr>
            <a:r>
              <a:rPr lang="en" sz="2400">
                <a:solidFill>
                  <a:schemeClr val="lt2"/>
                </a:solidFill>
                <a:latin typeface="Trebuchet MS"/>
                <a:ea typeface="Trebuchet MS"/>
                <a:cs typeface="Trebuchet MS"/>
                <a:sym typeface="Trebuchet MS"/>
              </a:rPr>
              <a:t>CUBE MAPPING - Fast, cheap reflection and people can't even tell if I cheated by using cube mapping.</a:t>
            </a:r>
          </a:p>
          <a:p>
            <a:pPr marL="457200" lvl="0" indent="-381000" rtl="0">
              <a:buClr>
                <a:schemeClr val="lt2"/>
              </a:buClr>
              <a:buSzPct val="166666"/>
              <a:buFont typeface="Arial"/>
              <a:buChar char="•"/>
            </a:pPr>
            <a:r>
              <a:rPr lang="en" sz="2400">
                <a:solidFill>
                  <a:schemeClr val="lt2"/>
                </a:solidFill>
                <a:latin typeface="Trebuchet MS"/>
                <a:ea typeface="Trebuchet MS"/>
                <a:cs typeface="Trebuchet MS"/>
                <a:sym typeface="Trebuchet MS"/>
              </a:rPr>
              <a:t>CEL SHADING - Realism is nice, but sometimes unrealism is pleasing to the eyes.</a:t>
            </a:r>
          </a:p>
          <a:p>
            <a:endParaRPr lang="en" sz="2400">
              <a:solidFill>
                <a:schemeClr val="lt2"/>
              </a:solidFill>
              <a:latin typeface="Trebuchet MS"/>
              <a:ea typeface="Trebuchet MS"/>
              <a:cs typeface="Trebuchet MS"/>
              <a:sym typeface="Trebuchet MS"/>
            </a:endParaRPr>
          </a:p>
        </p:txBody>
      </p:sp>
      <p:sp>
        <p:nvSpPr>
          <p:cNvPr id="97" name="Shape 97"/>
          <p:cNvSpPr/>
          <p:nvPr/>
        </p:nvSpPr>
        <p:spPr>
          <a:xfrm>
            <a:off x="6892725" y="4724400"/>
            <a:ext cx="1336875" cy="2002887"/>
          </a:xfrm>
          <a:prstGeom prst="rect">
            <a:avLst/>
          </a:prstGeom>
          <a:blipFill>
            <a:blip r:embed="rId3"/>
            <a:stretch>
              <a:fillRect/>
            </a:stretch>
          </a:blipFill>
        </p:spPr>
      </p:sp>
      <p:sp>
        <p:nvSpPr>
          <p:cNvPr id="98" name="Shape 98"/>
          <p:cNvSpPr/>
          <p:nvPr/>
        </p:nvSpPr>
        <p:spPr>
          <a:xfrm>
            <a:off x="6705600" y="152400"/>
            <a:ext cx="1938565" cy="2694650"/>
          </a:xfrm>
          <a:prstGeom prst="rect">
            <a:avLst/>
          </a:prstGeom>
          <a:blipFill>
            <a:blip r:embed="rId4"/>
            <a:stretch>
              <a:fillRect/>
            </a:stretch>
          </a:blipFill>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en"/>
              <a:t>DESIGN</a:t>
            </a:r>
          </a:p>
        </p:txBody>
      </p:sp>
      <p:sp>
        <p:nvSpPr>
          <p:cNvPr id="104" name="Shape 104"/>
          <p:cNvSpPr txBox="1"/>
          <p:nvPr/>
        </p:nvSpPr>
        <p:spPr>
          <a:xfrm>
            <a:off x="543850" y="1585450"/>
            <a:ext cx="7885499" cy="4742100"/>
          </a:xfrm>
          <a:prstGeom prst="rect">
            <a:avLst/>
          </a:prstGeom>
        </p:spPr>
        <p:txBody>
          <a:bodyPr lIns="91425" tIns="91425" rIns="91425" bIns="91425" anchor="ctr" anchorCtr="0">
            <a:spAutoFit/>
          </a:bodyPr>
          <a:lstStyle/>
          <a:p>
            <a:pPr marL="457200" lvl="0" indent="-381000" rtl="0">
              <a:buClr>
                <a:schemeClr val="lt2"/>
              </a:buClr>
              <a:buSzPct val="166666"/>
              <a:buFont typeface="Arial"/>
              <a:buChar char="•"/>
            </a:pPr>
            <a:r>
              <a:rPr lang="en" sz="2400">
                <a:solidFill>
                  <a:schemeClr val="lt2"/>
                </a:solidFill>
                <a:latin typeface="Trebuchet MS"/>
                <a:ea typeface="Trebuchet MS"/>
                <a:cs typeface="Trebuchet MS"/>
                <a:sym typeface="Trebuchet MS"/>
              </a:rPr>
              <a:t>Used the default renderer because we had to. Really wished we could have done it in OpenGL.</a:t>
            </a:r>
          </a:p>
          <a:p>
            <a:pPr marL="457200" lvl="0" indent="-381000" rtl="0">
              <a:buClr>
                <a:schemeClr val="lt2"/>
              </a:buClr>
              <a:buSzPct val="166666"/>
              <a:buFont typeface="Arial"/>
              <a:buChar char="•"/>
            </a:pPr>
            <a:r>
              <a:rPr lang="en" sz="2400">
                <a:solidFill>
                  <a:schemeClr val="lt2"/>
                </a:solidFill>
                <a:latin typeface="Trebuchet MS"/>
                <a:ea typeface="Trebuchet MS"/>
                <a:cs typeface="Trebuchet MS"/>
                <a:sym typeface="Trebuchet MS"/>
              </a:rPr>
              <a:t>Used Git (specifically Github) as source control.</a:t>
            </a:r>
          </a:p>
          <a:p>
            <a:pPr marL="457200" lvl="0" indent="-381000" rtl="0">
              <a:buClr>
                <a:schemeClr val="lt2"/>
              </a:buClr>
              <a:buSzPct val="166666"/>
              <a:buFont typeface="Arial"/>
              <a:buChar char="•"/>
            </a:pPr>
            <a:r>
              <a:rPr lang="en" sz="2400">
                <a:solidFill>
                  <a:schemeClr val="lt2"/>
                </a:solidFill>
                <a:latin typeface="Trebuchet MS"/>
                <a:ea typeface="Trebuchet MS"/>
                <a:cs typeface="Trebuchet MS"/>
                <a:sym typeface="Trebuchet MS"/>
              </a:rPr>
              <a:t>Used HW5 as a starting ground (didn't want to mess with more buffers in HW6 since we had to do Stereoscopic 3D which used additional buffers in the first place).</a:t>
            </a:r>
          </a:p>
          <a:p>
            <a:endParaRPr lang="en" sz="2400">
              <a:solidFill>
                <a:schemeClr val="lt2"/>
              </a:solidFill>
              <a:latin typeface="Trebuchet MS"/>
              <a:ea typeface="Trebuchet MS"/>
              <a:cs typeface="Trebuchet MS"/>
              <a:sym typeface="Trebuchet MS"/>
            </a:endParaRPr>
          </a:p>
        </p:txBody>
      </p:sp>
      <p:sp>
        <p:nvSpPr>
          <p:cNvPr id="105" name="Shape 105"/>
          <p:cNvSpPr/>
          <p:nvPr/>
        </p:nvSpPr>
        <p:spPr>
          <a:xfrm>
            <a:off x="7132730" y="4770175"/>
            <a:ext cx="1296619" cy="1946136"/>
          </a:xfrm>
          <a:prstGeom prst="rect">
            <a:avLst/>
          </a:prstGeom>
          <a:blipFill>
            <a:blip r:embed="rId3"/>
            <a:stretch>
              <a:fillRect/>
            </a:stretch>
          </a:blipFill>
        </p:spPr>
      </p:sp>
      <p:sp>
        <p:nvSpPr>
          <p:cNvPr id="106" name="Shape 106"/>
          <p:cNvSpPr/>
          <p:nvPr/>
        </p:nvSpPr>
        <p:spPr>
          <a:xfrm>
            <a:off x="5876176" y="57200"/>
            <a:ext cx="3038528" cy="2429793"/>
          </a:xfrm>
          <a:prstGeom prst="rect">
            <a:avLst/>
          </a:prstGeom>
          <a:blipFill>
            <a:blip r:embed="rId4"/>
            <a:stretch>
              <a:fillRect/>
            </a:stretch>
          </a:blipFill>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en"/>
              <a:t>TEAMWORK</a:t>
            </a:r>
          </a:p>
        </p:txBody>
      </p:sp>
      <p:sp>
        <p:nvSpPr>
          <p:cNvPr id="112" name="Shape 112"/>
          <p:cNvSpPr txBox="1"/>
          <p:nvPr/>
        </p:nvSpPr>
        <p:spPr>
          <a:xfrm>
            <a:off x="543850" y="1585450"/>
            <a:ext cx="3470100" cy="4742100"/>
          </a:xfrm>
          <a:prstGeom prst="rect">
            <a:avLst/>
          </a:prstGeom>
        </p:spPr>
        <p:txBody>
          <a:bodyPr lIns="91425" tIns="91425" rIns="91425" bIns="91425" anchor="ctr" anchorCtr="0">
            <a:spAutoFit/>
          </a:bodyPr>
          <a:lstStyle/>
          <a:p>
            <a:pPr marL="457200" lvl="0" indent="-381000" rtl="0">
              <a:buClr>
                <a:schemeClr val="lt2"/>
              </a:buClr>
              <a:buSzPct val="166666"/>
              <a:buFont typeface="Arial"/>
              <a:buChar char="•"/>
            </a:pPr>
            <a:r>
              <a:rPr lang="en" sz="2400" b="1">
                <a:solidFill>
                  <a:schemeClr val="lt2"/>
                </a:solidFill>
                <a:latin typeface="Trebuchet MS"/>
                <a:ea typeface="Trebuchet MS"/>
                <a:cs typeface="Trebuchet MS"/>
                <a:sym typeface="Trebuchet MS"/>
              </a:rPr>
              <a:t>
</a:t>
            </a:r>
            <a:r>
              <a:rPr lang="en" sz="2400">
                <a:solidFill>
                  <a:schemeClr val="lt2"/>
                </a:solidFill>
                <a:latin typeface="Trebuchet MS"/>
                <a:ea typeface="Trebuchet MS"/>
                <a:cs typeface="Trebuchet MS"/>
                <a:sym typeface="Trebuchet MS"/>
              </a:rPr>
              <a:t>STEREOSCOPIC 3D - Everyone contributed.</a:t>
            </a:r>
          </a:p>
          <a:p>
            <a:pPr marL="457200" lvl="0" indent="-381000" rtl="0">
              <a:buClr>
                <a:schemeClr val="lt2"/>
              </a:buClr>
              <a:buSzPct val="166666"/>
              <a:buFont typeface="Arial"/>
              <a:buChar char="•"/>
            </a:pPr>
            <a:r>
              <a:rPr lang="en" sz="2400">
                <a:solidFill>
                  <a:schemeClr val="lt2"/>
                </a:solidFill>
                <a:latin typeface="Trebuchet MS"/>
                <a:ea typeface="Trebuchet MS"/>
                <a:cs typeface="Trebuchet MS"/>
                <a:sym typeface="Trebuchet MS"/>
              </a:rPr>
              <a:t>CUBE MAPPING - Teng and Dustin.</a:t>
            </a:r>
          </a:p>
          <a:p>
            <a:pPr marL="457200" lvl="0" indent="-381000" rtl="0">
              <a:buClr>
                <a:schemeClr val="lt2"/>
              </a:buClr>
              <a:buSzPct val="166666"/>
              <a:buFont typeface="Arial"/>
              <a:buChar char="•"/>
            </a:pPr>
            <a:r>
              <a:rPr lang="en" sz="2400">
                <a:solidFill>
                  <a:schemeClr val="lt2"/>
                </a:solidFill>
                <a:latin typeface="Trebuchet MS"/>
                <a:ea typeface="Trebuchet MS"/>
                <a:cs typeface="Trebuchet MS"/>
                <a:sym typeface="Trebuchet MS"/>
              </a:rPr>
              <a:t>CEL SHADING - Teng.</a:t>
            </a:r>
          </a:p>
          <a:p>
            <a:endParaRPr lang="en" sz="2400">
              <a:solidFill>
                <a:schemeClr val="lt2"/>
              </a:solidFill>
              <a:latin typeface="Trebuchet MS"/>
              <a:ea typeface="Trebuchet MS"/>
              <a:cs typeface="Trebuchet MS"/>
              <a:sym typeface="Trebuchet MS"/>
            </a:endParaRPr>
          </a:p>
        </p:txBody>
      </p:sp>
      <p:sp>
        <p:nvSpPr>
          <p:cNvPr id="113" name="Shape 113"/>
          <p:cNvSpPr/>
          <p:nvPr/>
        </p:nvSpPr>
        <p:spPr>
          <a:xfrm>
            <a:off x="4104975" y="2584050"/>
            <a:ext cx="4953000" cy="2667000"/>
          </a:xfrm>
          <a:prstGeom prst="rect">
            <a:avLst/>
          </a:prstGeom>
          <a:blipFill>
            <a:blip r:embed="rId3"/>
            <a:stretch>
              <a:fillRect/>
            </a:stretch>
          </a:blipFill>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en"/>
              <a:t>CHALLENGES</a:t>
            </a:r>
          </a:p>
        </p:txBody>
      </p:sp>
      <p:sp>
        <p:nvSpPr>
          <p:cNvPr id="119" name="Shape 119"/>
          <p:cNvSpPr txBox="1"/>
          <p:nvPr/>
        </p:nvSpPr>
        <p:spPr>
          <a:xfrm>
            <a:off x="543850" y="1585450"/>
            <a:ext cx="7885499" cy="4742100"/>
          </a:xfrm>
          <a:prstGeom prst="rect">
            <a:avLst/>
          </a:prstGeom>
        </p:spPr>
        <p:txBody>
          <a:bodyPr lIns="91425" tIns="91425" rIns="91425" bIns="91425" anchor="ctr" anchorCtr="0">
            <a:spAutoFit/>
          </a:bodyPr>
          <a:lstStyle/>
          <a:p>
            <a:pPr marL="457200" lvl="0" indent="-381000" rtl="0">
              <a:buClr>
                <a:schemeClr val="lt2"/>
              </a:buClr>
              <a:buSzPct val="166666"/>
              <a:buFont typeface="Arial"/>
              <a:buChar char="•"/>
            </a:pPr>
            <a:r>
              <a:rPr lang="en" sz="2400" b="1">
                <a:solidFill>
                  <a:schemeClr val="lt2"/>
                </a:solidFill>
                <a:latin typeface="Trebuchet MS"/>
                <a:ea typeface="Trebuchet MS"/>
                <a:cs typeface="Trebuchet MS"/>
                <a:sym typeface="Trebuchet MS"/>
              </a:rPr>
              <a:t>
</a:t>
            </a:r>
            <a:r>
              <a:rPr lang="en" sz="2400">
                <a:solidFill>
                  <a:schemeClr val="lt2"/>
                </a:solidFill>
                <a:latin typeface="Trebuchet MS"/>
                <a:ea typeface="Trebuchet MS"/>
                <a:cs typeface="Trebuchet MS"/>
                <a:sym typeface="Trebuchet MS"/>
              </a:rPr>
              <a:t>STEREOSCOPIC 3D - The teapot is a </a:t>
            </a:r>
            <a:r>
              <a:rPr lang="en" sz="2400" b="1">
                <a:solidFill>
                  <a:schemeClr val="lt2"/>
                </a:solidFill>
                <a:latin typeface="Trebuchet MS"/>
                <a:ea typeface="Trebuchet MS"/>
                <a:cs typeface="Trebuchet MS"/>
                <a:sym typeface="Trebuchet MS"/>
              </a:rPr>
              <a:t>TERRIBLE MODEL</a:t>
            </a:r>
            <a:r>
              <a:rPr lang="en" sz="2400">
                <a:solidFill>
                  <a:schemeClr val="lt2"/>
                </a:solidFill>
                <a:latin typeface="Trebuchet MS"/>
                <a:ea typeface="Trebuchet MS"/>
                <a:cs typeface="Trebuchet MS"/>
                <a:sym typeface="Trebuchet MS"/>
              </a:rPr>
              <a:t>.</a:t>
            </a:r>
          </a:p>
          <a:p>
            <a:pPr marL="457200" lvl="0" indent="-381000" rtl="0">
              <a:buClr>
                <a:schemeClr val="lt2"/>
              </a:buClr>
              <a:buSzPct val="166666"/>
              <a:buFont typeface="Arial"/>
              <a:buChar char="•"/>
            </a:pPr>
            <a:r>
              <a:rPr lang="en" sz="2400">
                <a:solidFill>
                  <a:schemeClr val="lt2"/>
                </a:solidFill>
                <a:latin typeface="Trebuchet MS"/>
                <a:ea typeface="Trebuchet MS"/>
                <a:cs typeface="Trebuchet MS"/>
                <a:sym typeface="Trebuchet MS"/>
              </a:rPr>
              <a:t>CUBE MAPPING - Needed to angle the teapot just right to see what's going on. Ended up using a sphere for testing.</a:t>
            </a:r>
          </a:p>
          <a:p>
            <a:pPr marL="457200" lvl="0" indent="-381000" rtl="0">
              <a:buClr>
                <a:schemeClr val="lt2"/>
              </a:buClr>
              <a:buSzPct val="166666"/>
              <a:buFont typeface="Arial"/>
              <a:buChar char="•"/>
            </a:pPr>
            <a:r>
              <a:rPr lang="en" sz="2400">
                <a:solidFill>
                  <a:schemeClr val="lt2"/>
                </a:solidFill>
                <a:latin typeface="Trebuchet MS"/>
                <a:ea typeface="Trebuchet MS"/>
                <a:cs typeface="Trebuchet MS"/>
                <a:sym typeface="Trebuchet MS"/>
              </a:rPr>
              <a:t>CEL SHADING - The edges can be done easily in OpenGL... not so much here.</a:t>
            </a:r>
          </a:p>
          <a:p>
            <a:endParaRPr lang="en" sz="2400">
              <a:solidFill>
                <a:schemeClr val="lt2"/>
              </a:solidFill>
              <a:latin typeface="Trebuchet MS"/>
              <a:ea typeface="Trebuchet MS"/>
              <a:cs typeface="Trebuchet MS"/>
              <a:sym typeface="Trebuchet MS"/>
            </a:endParaRPr>
          </a:p>
        </p:txBody>
      </p:sp>
      <p:sp>
        <p:nvSpPr>
          <p:cNvPr id="120" name="Shape 120"/>
          <p:cNvSpPr/>
          <p:nvPr/>
        </p:nvSpPr>
        <p:spPr>
          <a:xfrm>
            <a:off x="5828350" y="92175"/>
            <a:ext cx="3144346" cy="2636280"/>
          </a:xfrm>
          <a:prstGeom prst="rect">
            <a:avLst/>
          </a:prstGeom>
          <a:blipFill>
            <a:blip r:embed="rId3"/>
            <a:stretch>
              <a:fillRect/>
            </a:stretch>
          </a:blipFill>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en"/>
              <a:t>FUTURE</a:t>
            </a:r>
          </a:p>
        </p:txBody>
      </p:sp>
      <p:sp>
        <p:nvSpPr>
          <p:cNvPr id="126" name="Shape 126"/>
          <p:cNvSpPr txBox="1"/>
          <p:nvPr/>
        </p:nvSpPr>
        <p:spPr>
          <a:xfrm>
            <a:off x="543850" y="1585450"/>
            <a:ext cx="7885499" cy="4742100"/>
          </a:xfrm>
          <a:prstGeom prst="rect">
            <a:avLst/>
          </a:prstGeom>
        </p:spPr>
        <p:txBody>
          <a:bodyPr lIns="91425" tIns="91425" rIns="91425" bIns="91425" anchor="ctr" anchorCtr="0">
            <a:spAutoFit/>
          </a:bodyPr>
          <a:lstStyle/>
          <a:p>
            <a:pPr marL="457200" marR="0" lvl="0" indent="-381000" algn="l" rtl="0">
              <a:lnSpc>
                <a:spcPct val="100000"/>
              </a:lnSpc>
              <a:spcBef>
                <a:spcPts val="0"/>
              </a:spcBef>
              <a:spcAft>
                <a:spcPts val="0"/>
              </a:spcAft>
              <a:buClr>
                <a:schemeClr val="lt2"/>
              </a:buClr>
              <a:buSzPct val="166666"/>
              <a:buFont typeface="Arial"/>
              <a:buChar char="•"/>
            </a:pPr>
            <a:r>
              <a:rPr lang="en" sz="2400" b="1">
                <a:solidFill>
                  <a:schemeClr val="lt2"/>
                </a:solidFill>
                <a:latin typeface="Trebuchet MS"/>
                <a:ea typeface="Trebuchet MS"/>
                <a:cs typeface="Trebuchet MS"/>
                <a:sym typeface="Trebuchet MS"/>
              </a:rPr>
              <a:t>
</a:t>
            </a:r>
            <a:r>
              <a:rPr lang="en" sz="2400">
                <a:solidFill>
                  <a:schemeClr val="lt2"/>
                </a:solidFill>
                <a:latin typeface="Trebuchet MS"/>
                <a:ea typeface="Trebuchet MS"/>
                <a:cs typeface="Trebuchet MS"/>
                <a:sym typeface="Trebuchet MS"/>
              </a:rPr>
              <a:t>For one we would definitely use OpenGL. You have to code every single little thing and it gets old. The concept to every small part is easy to understand but it takes time to code/debug. Easier to just build a feature when you have parts already.</a:t>
            </a:r>
          </a:p>
          <a:p>
            <a:pPr marL="457200" marR="0" lvl="0" indent="-381000" algn="l" rtl="0">
              <a:lnSpc>
                <a:spcPct val="100000"/>
              </a:lnSpc>
              <a:spcBef>
                <a:spcPts val="0"/>
              </a:spcBef>
              <a:spcAft>
                <a:spcPts val="0"/>
              </a:spcAft>
              <a:buClr>
                <a:schemeClr val="lt2"/>
              </a:buClr>
              <a:buSzPct val="166666"/>
              <a:buFont typeface="Arial"/>
              <a:buChar char="•"/>
            </a:pPr>
            <a:r>
              <a:rPr lang="en" sz="2400">
                <a:solidFill>
                  <a:schemeClr val="lt2"/>
                </a:solidFill>
                <a:latin typeface="Trebuchet MS"/>
                <a:ea typeface="Trebuchet MS"/>
                <a:cs typeface="Trebuchet MS"/>
                <a:sym typeface="Trebuchet MS"/>
              </a:rPr>
              <a:t>Even if we have to build it from scratch, this code is too old. Converting from C to C++ means using classes and C++ features. Just because it builds with a C++ compiler does not mean it's good C++ code. Classes and operator overloading would be great for this project.</a:t>
            </a:r>
          </a:p>
          <a:p>
            <a:endParaRPr lang="en" sz="2400">
              <a:solidFill>
                <a:schemeClr val="lt2"/>
              </a:solidFill>
              <a:latin typeface="Trebuchet MS"/>
              <a:ea typeface="Trebuchet MS"/>
              <a:cs typeface="Trebuchet MS"/>
              <a:sym typeface="Trebuchet MS"/>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STEREOSCOPIC 3D</a:t>
            </a:r>
          </a:p>
        </p:txBody>
      </p:sp>
      <p:sp>
        <p:nvSpPr>
          <p:cNvPr id="132" name="Shape 132"/>
          <p:cNvSpPr/>
          <p:nvPr/>
        </p:nvSpPr>
        <p:spPr>
          <a:xfrm>
            <a:off x="2152650" y="1655175"/>
            <a:ext cx="4838700" cy="4857750"/>
          </a:xfrm>
          <a:prstGeom prst="rect">
            <a:avLst/>
          </a:prstGeom>
          <a:blipFill>
            <a:blip r:embed="rId3"/>
            <a:stretch>
              <a:fillRect/>
            </a:stretch>
          </a:blipFill>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CUBE MAPPING</a:t>
            </a:r>
          </a:p>
        </p:txBody>
      </p:sp>
      <p:sp>
        <p:nvSpPr>
          <p:cNvPr id="138" name="Shape 138"/>
          <p:cNvSpPr/>
          <p:nvPr/>
        </p:nvSpPr>
        <p:spPr>
          <a:xfrm>
            <a:off x="4615700" y="2588400"/>
            <a:ext cx="4038600" cy="3147271"/>
          </a:xfrm>
          <a:prstGeom prst="rect">
            <a:avLst/>
          </a:prstGeom>
          <a:blipFill>
            <a:blip r:embed="rId3"/>
            <a:stretch>
              <a:fillRect/>
            </a:stretch>
          </a:blipFill>
        </p:spPr>
      </p:sp>
      <p:sp>
        <p:nvSpPr>
          <p:cNvPr id="139" name="Shape 139"/>
          <p:cNvSpPr/>
          <p:nvPr/>
        </p:nvSpPr>
        <p:spPr>
          <a:xfrm>
            <a:off x="496889" y="2607450"/>
            <a:ext cx="4182801" cy="3137231"/>
          </a:xfrm>
          <a:prstGeom prst="rect">
            <a:avLst/>
          </a:prstGeom>
          <a:blipFill>
            <a:blip r:embed="rId4"/>
            <a:stretch>
              <a:fillRect/>
            </a:stretch>
          </a:blipFill>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a:buClr>
                <a:srgbClr val="000000"/>
              </a:buClr>
              <a:buSzPct val="30555"/>
              <a:buFont typeface="Arial"/>
              <a:buNone/>
            </a:pPr>
            <a:r>
              <a:rPr lang="en"/>
              <a:t>CUBE MAPPING</a:t>
            </a:r>
          </a:p>
        </p:txBody>
      </p:sp>
      <p:sp>
        <p:nvSpPr>
          <p:cNvPr id="145" name="Shape 145"/>
          <p:cNvSpPr/>
          <p:nvPr/>
        </p:nvSpPr>
        <p:spPr>
          <a:xfrm>
            <a:off x="3819525" y="1645650"/>
            <a:ext cx="4867275" cy="4876800"/>
          </a:xfrm>
          <a:prstGeom prst="rect">
            <a:avLst/>
          </a:prstGeom>
          <a:blipFill>
            <a:blip r:embed="rId3"/>
            <a:stretch>
              <a:fillRect/>
            </a:stretch>
          </a:blipFill>
        </p:spPr>
      </p:sp>
      <p:sp>
        <p:nvSpPr>
          <p:cNvPr id="146" name="Shape 14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a:buClr>
                <a:srgbClr val="000000"/>
              </a:buClr>
              <a:buSzPct val="36666"/>
              <a:buFont typeface="Arial"/>
              <a:buNone/>
            </a:pPr>
            <a:r>
              <a:rPr lang="en"/>
              <a:t>Fire dragon</a:t>
            </a:r>
          </a:p>
        </p:txBody>
      </p:sp>
      <p:sp>
        <p:nvSpPr>
          <p:cNvPr id="147" name="Shape 147"/>
          <p:cNvSpPr/>
          <p:nvPr/>
        </p:nvSpPr>
        <p:spPr>
          <a:xfrm>
            <a:off x="378950" y="3048200"/>
            <a:ext cx="3382791" cy="2525178"/>
          </a:xfrm>
          <a:prstGeom prst="rect">
            <a:avLst/>
          </a:prstGeom>
          <a:blipFill>
            <a:blip r:embed="rId4"/>
            <a:stretch>
              <a:fillRect/>
            </a:stretch>
          </a:blipFill>
        </p:spPr>
      </p:sp>
    </p:spTree>
  </p:cSld>
  <p:clrMapOvr>
    <a:masterClrMapping/>
  </p:clrMapOvr>
  <p:transition spd="slow">
    <p:cut/>
  </p:transition>
</p:sld>
</file>

<file path=ppt/theme/theme1.xml><?xml version="1.0" encoding="utf-8"?>
<a:theme xmlns:a="http://schemas.openxmlformats.org/drawingml/2006/main">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Words>
  <Application>Microsoft Office PowerPoint</Application>
  <PresentationFormat>On-screen Show (4:3)</PresentationFormat>
  <Paragraphs>38</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
      <vt:lpstr/>
      <vt:lpstr>3D GRAPHICS &amp; RENDERING</vt:lpstr>
      <vt:lpstr>INSPIRATIONS</vt:lpstr>
      <vt:lpstr>DESIGN</vt:lpstr>
      <vt:lpstr>TEAMWORK</vt:lpstr>
      <vt:lpstr>CHALLENGES</vt:lpstr>
      <vt:lpstr>FUTURE</vt:lpstr>
      <vt:lpstr>STEREOSCOPIC 3D</vt:lpstr>
      <vt:lpstr>CUBE MAPPING</vt:lpstr>
      <vt:lpstr>CUBE MAPPING</vt:lpstr>
      <vt:lpstr>CUBE MAPPING</vt:lpstr>
      <vt:lpstr>CEL SHADING</vt:lpstr>
      <vt:lpstr>CEL SHADING</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GRAPHICS &amp; RENDERING</dc:title>
  <cp:lastModifiedBy>Aura</cp:lastModifiedBy>
  <cp:revision>1</cp:revision>
  <dcterms:modified xsi:type="dcterms:W3CDTF">2012-04-25T19:36:04Z</dcterms:modified>
</cp:coreProperties>
</file>