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1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429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93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16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710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2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1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3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4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9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63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4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8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30010-05E8-475E-BE87-111CBA5EE9BF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E739CC-0EA6-418F-A936-1E0793735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atacamp.com/tutorial/normalization-vs-standard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pacificislandtimes.com/post/explore-the-joy-of-tinker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A854-8CBF-FE8F-6C51-D3C52B24C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253F9-5B2A-14B1-757A-6915C77DB1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Frimu Aurel-Viorel 1231EC - IoT</a:t>
            </a:r>
          </a:p>
        </p:txBody>
      </p:sp>
    </p:spTree>
    <p:extLst>
      <p:ext uri="{BB962C8B-B14F-4D97-AF65-F5344CB8AC3E}">
        <p14:creationId xmlns:p14="http://schemas.microsoft.com/office/powerpoint/2010/main" val="22890410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EBF2-DD45-DCC5-45A0-1C0DEB2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E4473-F461-1C5B-44F4-FACA33963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	Problem Definition: In the dataset I picked: “📚 Students Performance Dataset 📚”, the goal is to predict the GPA of students based on everything else we have about them including study time, if they’re tutored,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62DD3-56BB-9B56-F9C0-88237D45D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96" y="3185906"/>
            <a:ext cx="7510943" cy="288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715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FC5D5-9C5B-833D-FB6F-1CFCA99F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5FF7-D313-B580-769D-8CB69B070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44" y="2160589"/>
            <a:ext cx="8596668" cy="3880773"/>
          </a:xfrm>
        </p:spPr>
        <p:txBody>
          <a:bodyPr/>
          <a:lstStyle/>
          <a:p>
            <a:r>
              <a:rPr lang="en-US" dirty="0"/>
              <a:t>We have both categorical and numerical variables</a:t>
            </a:r>
          </a:p>
          <a:p>
            <a:r>
              <a:rPr lang="en-US" dirty="0"/>
              <a:t>GradeClass is decided by the GPA.</a:t>
            </a:r>
          </a:p>
          <a:p>
            <a:r>
              <a:rPr lang="en-US" dirty="0"/>
              <a:t>Absences are correlated with GPA,</a:t>
            </a:r>
          </a:p>
          <a:p>
            <a:r>
              <a:rPr lang="en-US" dirty="0"/>
              <a:t>Implicitly also correlated with GradeClass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2850A-4D86-A68D-C685-5162D61B3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226" y="1531152"/>
            <a:ext cx="6191774" cy="53268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5A022-B2EE-F809-96FC-E79069E04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29" y="3674339"/>
            <a:ext cx="5659772" cy="31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8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DBEE-DCA2-2E69-F840-681BBF78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3F9A9-6966-1844-C098-7EA10890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 no outliers in the numerical columns using IQR.</a:t>
            </a:r>
          </a:p>
          <a:p>
            <a:r>
              <a:rPr lang="en-US" dirty="0"/>
              <a:t>No missing values found.</a:t>
            </a:r>
          </a:p>
          <a:p>
            <a:r>
              <a:rPr lang="en-US" dirty="0"/>
              <a:t>Categorical data is already encoded into ints instead of text.</a:t>
            </a:r>
          </a:p>
          <a:p>
            <a:r>
              <a:rPr lang="en-US" dirty="0"/>
              <a:t>Standardized data -&gt; so we can use PCA (It doesn’t like normalized) </a:t>
            </a:r>
          </a:p>
          <a:p>
            <a:pPr marL="0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https://www.datacamp.com/tutorial/normalization-vs-standardization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B16B8-862A-A0F2-304B-C9028B4B3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95" y="951030"/>
            <a:ext cx="2219979" cy="160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F5BE2-B965-DB1C-7DCA-16A45A126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6619" y="2556852"/>
            <a:ext cx="2149451" cy="353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8BF15-93EE-896F-BB7E-561501256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932" y="3676431"/>
            <a:ext cx="4063068" cy="318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18DA-420F-0249-AE0E-031AE9F5A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Handling Imbalance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FE80-3460-5A54-8E75-FD0B5EF0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both SMOTE and ADASYN for handling Imbalance.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8B51D0-00A0-C81A-8F85-D9E72D03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6" y="2534173"/>
            <a:ext cx="3962792" cy="4323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1EAA4F-CFFD-DB94-6CE3-0CA0967A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338" y="2534173"/>
            <a:ext cx="4067664" cy="432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54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A00C-0190-8FA1-4B1E-F97EAEF0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7D6C-9D1C-804F-5474-6EA5772A2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Regression: Used as a baseline model.</a:t>
            </a:r>
          </a:p>
          <a:p>
            <a:r>
              <a:rPr lang="en-US" dirty="0"/>
              <a:t>Random Forest Regressor: A robust ensemble method for regression tasks.</a:t>
            </a:r>
          </a:p>
          <a:p>
            <a:r>
              <a:rPr lang="en-US" dirty="0"/>
              <a:t>Support Vector Regressor (SVR): Suitable for high-dimensional spaces.</a:t>
            </a:r>
          </a:p>
          <a:p>
            <a:r>
              <a:rPr lang="en-US" dirty="0"/>
              <a:t>KNN Regressor: Simple but effective, based on neighbors.</a:t>
            </a:r>
          </a:p>
          <a:p>
            <a:r>
              <a:rPr lang="en-US" dirty="0"/>
              <a:t>Gradient Boosting Regressor: Boosting technique for improved performance.</a:t>
            </a:r>
          </a:p>
          <a:p>
            <a:r>
              <a:rPr lang="en-US" dirty="0"/>
              <a:t>Voting Regressor: Combined predictions from multiple models to boost accuracy.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CB73C70-111F-0AC7-D063-8C6829EE7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819518"/>
            <a:ext cx="119634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946B-A530-ADBF-968F-7801D563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252A-905E-711B-9949-315FF802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Accuracy: SVR did the best</a:t>
            </a:r>
          </a:p>
          <a:p>
            <a:r>
              <a:rPr lang="en-US" dirty="0"/>
              <a:t>After Cross Validating: SVR had the best R</a:t>
            </a:r>
            <a:r>
              <a:rPr lang="en-US" baseline="30000" dirty="0"/>
              <a:t>2</a:t>
            </a:r>
            <a:r>
              <a:rPr lang="en-US" dirty="0"/>
              <a:t> Mean as well as the biggest R</a:t>
            </a:r>
            <a:r>
              <a:rPr lang="en-US" baseline="30000" dirty="0"/>
              <a:t>2</a:t>
            </a:r>
            <a:r>
              <a:rPr lang="en-US" dirty="0"/>
              <a:t> Standard Deviation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38466-AC25-8D93-3DEE-6DA2F554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4819518"/>
            <a:ext cx="11963400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B6719B-CF0C-CDA4-E752-36B176BB6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752" y="3131437"/>
            <a:ext cx="5801948" cy="16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7845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9AAE-6C70-3E4F-BF25-04C5ECEB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026C-B1CA-C735-9A1A-29793D1BB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tuning could probably enhance model performance.</a:t>
            </a:r>
          </a:p>
          <a:p>
            <a:r>
              <a:rPr lang="en-US" dirty="0"/>
              <a:t>Trying out other models as well can lead to a speed / accuracy boost.</a:t>
            </a:r>
          </a:p>
          <a:p>
            <a:r>
              <a:rPr lang="en-US" dirty="0"/>
              <a:t>Exploring the possibility of other models giving better predictions.</a:t>
            </a:r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C2536E8-992B-A906-FF50-CC57E7906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887" y="3390600"/>
            <a:ext cx="3444538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7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278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Homework 2</vt:lpstr>
      <vt:lpstr>Introduction</vt:lpstr>
      <vt:lpstr>Exploratory Data Analysis (EDA)</vt:lpstr>
      <vt:lpstr>Data Preprocessing</vt:lpstr>
      <vt:lpstr>Handling Imbalance</vt:lpstr>
      <vt:lpstr>ML Models</vt:lpstr>
      <vt:lpstr>Conclusion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Aurel-Viorel FRIMU (132327)</dc:creator>
  <cp:lastModifiedBy>Aurel-Viorel FRIMU (132327)</cp:lastModifiedBy>
  <cp:revision>49</cp:revision>
  <dcterms:created xsi:type="dcterms:W3CDTF">2024-12-11T21:35:15Z</dcterms:created>
  <dcterms:modified xsi:type="dcterms:W3CDTF">2024-12-12T07:03:03Z</dcterms:modified>
</cp:coreProperties>
</file>