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52d94e81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52d94e81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52d94e81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52d94e81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52d94e81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52d94e81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52d94e81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52d94e81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52d94e81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52d94e81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52d94e81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52d94e81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52d94e81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52d94e81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52d94e81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52d94e81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428 - Image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(Project Milestone 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feature extraction by NN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674" y="1487300"/>
            <a:ext cx="6682699" cy="31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Logistic Regression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5740"/>
          <a:stretch/>
        </p:blipFill>
        <p:spPr>
          <a:xfrm>
            <a:off x="164800" y="1821925"/>
            <a:ext cx="4257675" cy="332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 flipH="1" rot="10800000">
            <a:off x="2553150" y="4548675"/>
            <a:ext cx="384300" cy="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6023450" y="3681000"/>
            <a:ext cx="1933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5317025" y="3941275"/>
            <a:ext cx="582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800" y="1703825"/>
            <a:ext cx="4165500" cy="337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5"/>
          <p:cNvCxnSpPr/>
          <p:nvPr/>
        </p:nvCxnSpPr>
        <p:spPr>
          <a:xfrm flipH="1" rot="10800000">
            <a:off x="6073050" y="3705900"/>
            <a:ext cx="1921200" cy="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7064575" y="4554825"/>
            <a:ext cx="384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5081525" y="3718200"/>
            <a:ext cx="681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 txBox="1"/>
          <p:nvPr/>
        </p:nvSpPr>
        <p:spPr>
          <a:xfrm>
            <a:off x="781588" y="1284563"/>
            <a:ext cx="2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Logistic Regression Model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569313" y="1284575"/>
            <a:ext cx="2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Neural Network Model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4359000" y="1400525"/>
            <a:ext cx="74400" cy="3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Oversampling (SMOTE)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5740"/>
          <a:stretch/>
        </p:blipFill>
        <p:spPr>
          <a:xfrm>
            <a:off x="4676225" y="1821900"/>
            <a:ext cx="4257675" cy="332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/>
          <p:nvPr/>
        </p:nvCxnSpPr>
        <p:spPr>
          <a:xfrm flipH="1" rot="10800000">
            <a:off x="7027350" y="4523450"/>
            <a:ext cx="384300" cy="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1351713" y="1284550"/>
            <a:ext cx="2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Before Oversampling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023438" y="1284550"/>
            <a:ext cx="2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After Oversampling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 flipH="1">
            <a:off x="4433450" y="1450100"/>
            <a:ext cx="3600" cy="35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1499650" y="3661925"/>
            <a:ext cx="1933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793225" y="3922200"/>
            <a:ext cx="582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00" y="1684750"/>
            <a:ext cx="4165500" cy="337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6"/>
          <p:cNvCxnSpPr/>
          <p:nvPr/>
        </p:nvCxnSpPr>
        <p:spPr>
          <a:xfrm flipH="1" rot="10800000">
            <a:off x="1549250" y="3686825"/>
            <a:ext cx="1921200" cy="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2540775" y="4535750"/>
            <a:ext cx="384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557725" y="3699125"/>
            <a:ext cx="681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1574025" y="4052825"/>
            <a:ext cx="1784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470975" y="4040425"/>
            <a:ext cx="657000" cy="12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6060650" y="4065225"/>
            <a:ext cx="1908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4982375" y="4065225"/>
            <a:ext cx="632100" cy="12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 flipH="1" rot="10800000">
            <a:off x="6085450" y="3730675"/>
            <a:ext cx="1871400" cy="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5106325" y="3742975"/>
            <a:ext cx="55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1016300" y="1598825"/>
            <a:ext cx="694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Values are set before training process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Needs tuning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(using Training and Validation data)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Validation Split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1460925"/>
            <a:ext cx="81438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4425450" y="3379475"/>
            <a:ext cx="39909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32629"/>
                </a:solidFill>
                <a:highlight>
                  <a:srgbClr val="FFFFFF"/>
                </a:highlight>
              </a:rPr>
              <a:t>This stratify parameter makes a split so that the proportion of values in the sample produced will be the same as the proportion of values provided to parameter stratify.</a:t>
            </a:r>
            <a:endParaRPr sz="2300"/>
          </a:p>
        </p:txBody>
      </p:sp>
      <p:cxnSp>
        <p:nvCxnSpPr>
          <p:cNvPr id="145" name="Google Shape;145;p18"/>
          <p:cNvCxnSpPr/>
          <p:nvPr/>
        </p:nvCxnSpPr>
        <p:spPr>
          <a:xfrm flipH="1" rot="10800000">
            <a:off x="6878650" y="2974625"/>
            <a:ext cx="235500" cy="48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Tuning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28700" y="1375725"/>
            <a:ext cx="694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Parameter Choices: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Number of hidden layers = [2, 3, 4, 5]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Neurons in each hidden layer = [16,  32, 48, 64, 80, 96, 112, 128]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Activation function for hidden layers = [“relu”,  “sigmoid”]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053500" y="2714275"/>
            <a:ext cx="61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105700" y="3470300"/>
            <a:ext cx="246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Best score for these hyperparameter values -&gt;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127850" y="2664700"/>
            <a:ext cx="29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Trials Ran = ~120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700" y="2908312"/>
            <a:ext cx="2974500" cy="202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5577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Hyperparameter Tuning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1140213" y="664850"/>
            <a:ext cx="2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Before Tuning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5899488" y="664850"/>
            <a:ext cx="2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After Tuning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20"/>
          <p:cNvCxnSpPr/>
          <p:nvPr/>
        </p:nvCxnSpPr>
        <p:spPr>
          <a:xfrm flipH="1">
            <a:off x="4433450" y="1450100"/>
            <a:ext cx="3600" cy="35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5740"/>
          <a:stretch/>
        </p:blipFill>
        <p:spPr>
          <a:xfrm>
            <a:off x="239200" y="1517550"/>
            <a:ext cx="4257675" cy="35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80563"/>
            <a:ext cx="4598225" cy="36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382200" y="2384550"/>
            <a:ext cx="23796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Thank you</a:t>
            </a:r>
            <a:endParaRPr sz="32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