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xend SemiBold"/>
      <p:regular r:id="rId18"/>
      <p:bold r:id="rId19"/>
    </p:embeddedFont>
    <p:embeddedFont>
      <p:font typeface="Lexend Light"/>
      <p:regular r:id="rId20"/>
      <p:bold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3">
          <p15:clr>
            <a:srgbClr val="9AA0A6"/>
          </p15:clr>
        </p15:guide>
        <p15:guide id="2" orient="horz" pos="449">
          <p15:clr>
            <a:srgbClr val="9AA0A6"/>
          </p15:clr>
        </p15:guide>
        <p15:guide id="3" pos="2010">
          <p15:clr>
            <a:srgbClr val="9AA0A6"/>
          </p15:clr>
        </p15:guide>
        <p15:guide id="4" pos="36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3" orient="horz"/>
        <p:guide pos="449" orient="horz"/>
        <p:guide pos="2010"/>
        <p:guide pos="36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regular.fntdata"/><Relationship Id="rId22" Type="http://schemas.openxmlformats.org/officeDocument/2006/relationships/font" Target="fonts/Nunito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xendSemiBold-bold.fntdata"/><Relationship Id="rId18" Type="http://schemas.openxmlformats.org/officeDocument/2006/relationships/font" Target="fonts/Lexend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a8d152161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a8d152161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a8d152161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a8d152161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8d644a8d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8d644a8d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8d15216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8d15216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8d15216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8d15216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a8d644a8d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a8d644a8d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8d644a8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8d644a8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a8d644a8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a8d644a8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8d644a8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8d644a8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8d15216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8d15216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8d15216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a8d15216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345850" y="535000"/>
            <a:ext cx="4798119" cy="4608457"/>
          </a:xfrm>
          <a:custGeom>
            <a:rect b="b" l="l" r="r" t="t"/>
            <a:pathLst>
              <a:path extrusionOk="0" h="37323" w="41790">
                <a:moveTo>
                  <a:pt x="37096" y="0"/>
                </a:moveTo>
                <a:cubicBezTo>
                  <a:pt x="31740" y="0"/>
                  <a:pt x="22784" y="1328"/>
                  <a:pt x="15545" y="8962"/>
                </a:cubicBezTo>
                <a:cubicBezTo>
                  <a:pt x="5354" y="19759"/>
                  <a:pt x="8584" y="25516"/>
                  <a:pt x="0" y="37322"/>
                </a:cubicBezTo>
                <a:lnTo>
                  <a:pt x="41789" y="37322"/>
                </a:lnTo>
                <a:lnTo>
                  <a:pt x="41789" y="379"/>
                </a:lnTo>
                <a:cubicBezTo>
                  <a:pt x="41789" y="379"/>
                  <a:pt x="39955" y="0"/>
                  <a:pt x="370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574343" y="3929490"/>
            <a:ext cx="5211793" cy="2329835"/>
          </a:xfrm>
          <a:custGeom>
            <a:rect b="b" l="l" r="r" t="t"/>
            <a:pathLst>
              <a:path extrusionOk="0" h="26648" w="52191">
                <a:moveTo>
                  <a:pt x="24735" y="0"/>
                </a:moveTo>
                <a:cubicBezTo>
                  <a:pt x="14237" y="0"/>
                  <a:pt x="3432" y="1009"/>
                  <a:pt x="2221" y="3230"/>
                </a:cubicBezTo>
                <a:cubicBezTo>
                  <a:pt x="606" y="5854"/>
                  <a:pt x="0" y="11410"/>
                  <a:pt x="3739" y="13930"/>
                </a:cubicBezTo>
                <a:cubicBezTo>
                  <a:pt x="4950" y="14737"/>
                  <a:pt x="6258" y="15044"/>
                  <a:pt x="7777" y="15044"/>
                </a:cubicBezTo>
                <a:cubicBezTo>
                  <a:pt x="11007" y="15044"/>
                  <a:pt x="14939" y="13631"/>
                  <a:pt x="18678" y="13324"/>
                </a:cubicBezTo>
                <a:cubicBezTo>
                  <a:pt x="19284" y="13227"/>
                  <a:pt x="19785" y="13227"/>
                  <a:pt x="20293" y="13227"/>
                </a:cubicBezTo>
                <a:cubicBezTo>
                  <a:pt x="24735" y="13227"/>
                  <a:pt x="27254" y="15343"/>
                  <a:pt x="30484" y="20696"/>
                </a:cubicBezTo>
                <a:cubicBezTo>
                  <a:pt x="32810" y="24532"/>
                  <a:pt x="37146" y="26648"/>
                  <a:pt x="41491" y="26648"/>
                </a:cubicBezTo>
                <a:cubicBezTo>
                  <a:pt x="43808" y="26648"/>
                  <a:pt x="46231" y="25945"/>
                  <a:pt x="48153" y="24532"/>
                </a:cubicBezTo>
                <a:cubicBezTo>
                  <a:pt x="52190" y="21601"/>
                  <a:pt x="50874" y="5249"/>
                  <a:pt x="45625" y="2326"/>
                </a:cubicBezTo>
                <a:cubicBezTo>
                  <a:pt x="42904" y="808"/>
                  <a:pt x="33916" y="0"/>
                  <a:pt x="247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5380" y="253993"/>
            <a:ext cx="205001" cy="212782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2129013">
            <a:off x="214174" y="258502"/>
            <a:ext cx="205002" cy="20376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767930">
            <a:off x="369508" y="4638193"/>
            <a:ext cx="163481" cy="162490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15100" y="1606150"/>
            <a:ext cx="4731900" cy="18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Lexend SemiBold"/>
              <a:buNone/>
              <a:defRPr sz="4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SemiBold"/>
              <a:buNone/>
              <a:defRPr sz="5200">
                <a:solidFill>
                  <a:srgbClr val="191919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5100" y="3530325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hasCustomPrompt="1" type="title"/>
          </p:nvPr>
        </p:nvSpPr>
        <p:spPr>
          <a:xfrm>
            <a:off x="1284000" y="169225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Lexend SemiBold"/>
              <a:buNone/>
              <a:defRPr sz="8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/>
          <p:nvPr>
            <p:ph idx="1" type="subTitle"/>
          </p:nvPr>
        </p:nvSpPr>
        <p:spPr>
          <a:xfrm>
            <a:off x="1284000" y="3203400"/>
            <a:ext cx="65760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33" name="Google Shape;133;p11"/>
          <p:cNvGrpSpPr/>
          <p:nvPr/>
        </p:nvGrpSpPr>
        <p:grpSpPr>
          <a:xfrm>
            <a:off x="7331431" y="207751"/>
            <a:ext cx="2187471" cy="759258"/>
            <a:chOff x="8846279" y="879497"/>
            <a:chExt cx="1892603" cy="656911"/>
          </a:xfrm>
        </p:grpSpPr>
        <p:sp>
          <p:nvSpPr>
            <p:cNvPr id="134" name="Google Shape;134;p11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1"/>
          <p:cNvSpPr/>
          <p:nvPr/>
        </p:nvSpPr>
        <p:spPr>
          <a:xfrm flipH="1">
            <a:off x="25" y="4458475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2028295">
            <a:off x="336377" y="4992488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 rot="5399733">
            <a:off x="427427" y="870562"/>
            <a:ext cx="127097" cy="126325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 rot="2028295">
            <a:off x="8903502" y="12311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 rot="10800000">
            <a:off x="0" y="-3"/>
            <a:ext cx="7125550" cy="1452053"/>
          </a:xfrm>
          <a:custGeom>
            <a:rect b="b" l="l" r="r" t="t"/>
            <a:pathLst>
              <a:path extrusionOk="0" h="72995" w="285022">
                <a:moveTo>
                  <a:pt x="239384" y="0"/>
                </a:moveTo>
                <a:cubicBezTo>
                  <a:pt x="238109" y="0"/>
                  <a:pt x="236844" y="77"/>
                  <a:pt x="235591" y="234"/>
                </a:cubicBezTo>
                <a:cubicBezTo>
                  <a:pt x="215606" y="2663"/>
                  <a:pt x="210836" y="20895"/>
                  <a:pt x="207243" y="26829"/>
                </a:cubicBezTo>
                <a:cubicBezTo>
                  <a:pt x="198879" y="40879"/>
                  <a:pt x="184073" y="54682"/>
                  <a:pt x="169186" y="61373"/>
                </a:cubicBezTo>
                <a:cubicBezTo>
                  <a:pt x="162944" y="64209"/>
                  <a:pt x="156255" y="65283"/>
                  <a:pt x="149438" y="65283"/>
                </a:cubicBezTo>
                <a:cubicBezTo>
                  <a:pt x="141189" y="65283"/>
                  <a:pt x="132753" y="63711"/>
                  <a:pt x="124694" y="61787"/>
                </a:cubicBezTo>
                <a:cubicBezTo>
                  <a:pt x="108302" y="57860"/>
                  <a:pt x="92164" y="52675"/>
                  <a:pt x="75518" y="49831"/>
                </a:cubicBezTo>
                <a:cubicBezTo>
                  <a:pt x="68310" y="48634"/>
                  <a:pt x="60944" y="47893"/>
                  <a:pt x="53617" y="47893"/>
                </a:cubicBezTo>
                <a:cubicBezTo>
                  <a:pt x="44031" y="47893"/>
                  <a:pt x="34512" y="49162"/>
                  <a:pt x="25505" y="52340"/>
                </a:cubicBezTo>
                <a:cubicBezTo>
                  <a:pt x="21578" y="53759"/>
                  <a:pt x="17898" y="55518"/>
                  <a:pt x="14385" y="57693"/>
                </a:cubicBezTo>
                <a:cubicBezTo>
                  <a:pt x="9033" y="61787"/>
                  <a:pt x="4015" y="67140"/>
                  <a:pt x="1" y="72994"/>
                </a:cubicBezTo>
                <a:lnTo>
                  <a:pt x="285021" y="72994"/>
                </a:lnTo>
                <a:lnTo>
                  <a:pt x="285021" y="27418"/>
                </a:lnTo>
                <a:cubicBezTo>
                  <a:pt x="272103" y="11561"/>
                  <a:pt x="255042" y="0"/>
                  <a:pt x="239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 txBox="1"/>
          <p:nvPr>
            <p:ph idx="1" type="subTitle"/>
          </p:nvPr>
        </p:nvSpPr>
        <p:spPr>
          <a:xfrm>
            <a:off x="5022144" y="2303600"/>
            <a:ext cx="28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2" type="subTitle"/>
          </p:nvPr>
        </p:nvSpPr>
        <p:spPr>
          <a:xfrm>
            <a:off x="5022144" y="3974775"/>
            <a:ext cx="28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3" type="subTitle"/>
          </p:nvPr>
        </p:nvSpPr>
        <p:spPr>
          <a:xfrm>
            <a:off x="5022144" y="2013350"/>
            <a:ext cx="28152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4" type="subTitle"/>
          </p:nvPr>
        </p:nvSpPr>
        <p:spPr>
          <a:xfrm>
            <a:off x="5022144" y="3684300"/>
            <a:ext cx="28152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5" type="subTitle"/>
          </p:nvPr>
        </p:nvSpPr>
        <p:spPr>
          <a:xfrm>
            <a:off x="1143994" y="2303600"/>
            <a:ext cx="28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6" type="subTitle"/>
          </p:nvPr>
        </p:nvSpPr>
        <p:spPr>
          <a:xfrm>
            <a:off x="1143994" y="3974775"/>
            <a:ext cx="28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7" type="subTitle"/>
          </p:nvPr>
        </p:nvSpPr>
        <p:spPr>
          <a:xfrm>
            <a:off x="1143994" y="2013350"/>
            <a:ext cx="28152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8" type="subTitle"/>
          </p:nvPr>
        </p:nvSpPr>
        <p:spPr>
          <a:xfrm>
            <a:off x="1143994" y="3684300"/>
            <a:ext cx="28152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hasCustomPrompt="1" type="title"/>
          </p:nvPr>
        </p:nvSpPr>
        <p:spPr>
          <a:xfrm>
            <a:off x="6131100" y="1471017"/>
            <a:ext cx="597300" cy="39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hasCustomPrompt="1" idx="9" type="title"/>
          </p:nvPr>
        </p:nvSpPr>
        <p:spPr>
          <a:xfrm>
            <a:off x="6131100" y="3153212"/>
            <a:ext cx="597300" cy="39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hasCustomPrompt="1" idx="13" type="title"/>
          </p:nvPr>
        </p:nvSpPr>
        <p:spPr>
          <a:xfrm>
            <a:off x="2252950" y="1471017"/>
            <a:ext cx="597300" cy="39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hasCustomPrompt="1" idx="14" type="title"/>
          </p:nvPr>
        </p:nvSpPr>
        <p:spPr>
          <a:xfrm>
            <a:off x="2252944" y="3153212"/>
            <a:ext cx="597300" cy="39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Lexend Light"/>
              <a:buNone/>
              <a:defRPr sz="2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/>
          <p:nvPr>
            <p:ph idx="15"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715100" y="3600100"/>
            <a:ext cx="48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4"/>
          <p:cNvSpPr/>
          <p:nvPr/>
        </p:nvSpPr>
        <p:spPr>
          <a:xfrm flipH="1">
            <a:off x="24" y="4759478"/>
            <a:ext cx="9143951" cy="572712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2028295">
            <a:off x="197227" y="251788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rgbClr val="F2F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0" y="-18050"/>
            <a:ext cx="2343124" cy="1035775"/>
          </a:xfrm>
          <a:custGeom>
            <a:rect b="b" l="l" r="r" t="t"/>
            <a:pathLst>
              <a:path extrusionOk="0" h="44245" w="87815">
                <a:moveTo>
                  <a:pt x="0" y="0"/>
                </a:moveTo>
                <a:lnTo>
                  <a:pt x="0" y="44245"/>
                </a:lnTo>
                <a:cubicBezTo>
                  <a:pt x="6109" y="39307"/>
                  <a:pt x="11040" y="32035"/>
                  <a:pt x="13381" y="24421"/>
                </a:cubicBezTo>
                <a:cubicBezTo>
                  <a:pt x="16415" y="14843"/>
                  <a:pt x="21699" y="11622"/>
                  <a:pt x="28065" y="11622"/>
                </a:cubicBezTo>
                <a:cubicBezTo>
                  <a:pt x="41144" y="11622"/>
                  <a:pt x="58788" y="25217"/>
                  <a:pt x="70869" y="25217"/>
                </a:cubicBezTo>
                <a:cubicBezTo>
                  <a:pt x="73500" y="25217"/>
                  <a:pt x="75867" y="24572"/>
                  <a:pt x="77866" y="23002"/>
                </a:cubicBezTo>
                <a:cubicBezTo>
                  <a:pt x="86898" y="15890"/>
                  <a:pt x="87814" y="7861"/>
                  <a:pt x="84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rot="2028295">
            <a:off x="1678952" y="179238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2028302">
            <a:off x="1939253" y="127008"/>
            <a:ext cx="209793" cy="20851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1" type="subTitle"/>
          </p:nvPr>
        </p:nvSpPr>
        <p:spPr>
          <a:xfrm>
            <a:off x="717525" y="1170700"/>
            <a:ext cx="4826400" cy="24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4688291" y="4430825"/>
            <a:ext cx="4464509" cy="704850"/>
          </a:xfrm>
          <a:custGeom>
            <a:rect b="b" l="l" r="r" t="t"/>
            <a:pathLst>
              <a:path extrusionOk="0" h="39565" w="244129">
                <a:moveTo>
                  <a:pt x="47435" y="1"/>
                </a:moveTo>
                <a:cubicBezTo>
                  <a:pt x="30602" y="1"/>
                  <a:pt x="16507" y="6143"/>
                  <a:pt x="6357" y="23929"/>
                </a:cubicBezTo>
                <a:cubicBezTo>
                  <a:pt x="3433" y="28947"/>
                  <a:pt x="1339" y="34212"/>
                  <a:pt x="1" y="39565"/>
                </a:cubicBezTo>
                <a:lnTo>
                  <a:pt x="244129" y="39565"/>
                </a:lnTo>
                <a:cubicBezTo>
                  <a:pt x="243024" y="31654"/>
                  <a:pt x="237398" y="25907"/>
                  <a:pt x="226116" y="25907"/>
                </a:cubicBezTo>
                <a:cubicBezTo>
                  <a:pt x="222847" y="25907"/>
                  <a:pt x="219103" y="26389"/>
                  <a:pt x="214857" y="27441"/>
                </a:cubicBezTo>
                <a:cubicBezTo>
                  <a:pt x="205858" y="29670"/>
                  <a:pt x="196794" y="30618"/>
                  <a:pt x="187737" y="30618"/>
                </a:cubicBezTo>
                <a:cubicBezTo>
                  <a:pt x="136260" y="30618"/>
                  <a:pt x="85020" y="1"/>
                  <a:pt x="474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8153046" y="281574"/>
            <a:ext cx="1325987" cy="497203"/>
            <a:chOff x="7064209" y="3996949"/>
            <a:chExt cx="1325987" cy="497203"/>
          </a:xfrm>
        </p:grpSpPr>
        <p:sp>
          <p:nvSpPr>
            <p:cNvPr id="171" name="Google Shape;171;p15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2028295">
            <a:off x="8453302" y="55966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rot="9263967">
            <a:off x="8938676" y="113790"/>
            <a:ext cx="127099" cy="12632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2028295">
            <a:off x="166552" y="488401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0" y="-18050"/>
            <a:ext cx="2343124" cy="1035775"/>
          </a:xfrm>
          <a:custGeom>
            <a:rect b="b" l="l" r="r" t="t"/>
            <a:pathLst>
              <a:path extrusionOk="0" h="44245" w="87815">
                <a:moveTo>
                  <a:pt x="0" y="0"/>
                </a:moveTo>
                <a:lnTo>
                  <a:pt x="0" y="44245"/>
                </a:lnTo>
                <a:cubicBezTo>
                  <a:pt x="6109" y="39307"/>
                  <a:pt x="11040" y="32035"/>
                  <a:pt x="13381" y="24421"/>
                </a:cubicBezTo>
                <a:cubicBezTo>
                  <a:pt x="16415" y="14843"/>
                  <a:pt x="21699" y="11622"/>
                  <a:pt x="28065" y="11622"/>
                </a:cubicBezTo>
                <a:cubicBezTo>
                  <a:pt x="41144" y="11622"/>
                  <a:pt x="58788" y="25217"/>
                  <a:pt x="70869" y="25217"/>
                </a:cubicBezTo>
                <a:cubicBezTo>
                  <a:pt x="73500" y="25217"/>
                  <a:pt x="75867" y="24572"/>
                  <a:pt x="77866" y="23002"/>
                </a:cubicBezTo>
                <a:cubicBezTo>
                  <a:pt x="86898" y="15890"/>
                  <a:pt x="87814" y="7861"/>
                  <a:pt x="843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type="title"/>
          </p:nvPr>
        </p:nvSpPr>
        <p:spPr>
          <a:xfrm>
            <a:off x="1273125" y="1341950"/>
            <a:ext cx="2754300" cy="15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278025" y="2904350"/>
            <a:ext cx="27495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2" name="Google Shape;182;p15"/>
          <p:cNvSpPr/>
          <p:nvPr>
            <p:ph idx="2" type="pic"/>
          </p:nvPr>
        </p:nvSpPr>
        <p:spPr>
          <a:xfrm>
            <a:off x="4525900" y="1078200"/>
            <a:ext cx="2987100" cy="29871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 flipH="1">
            <a:off x="24" y="4540175"/>
            <a:ext cx="9143951" cy="715795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 rot="4728268">
            <a:off x="8722559" y="4711702"/>
            <a:ext cx="127099" cy="126325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 rot="7054448">
            <a:off x="8595088" y="4911105"/>
            <a:ext cx="202588" cy="201360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 flipH="1" rot="10800000">
            <a:off x="25" y="4"/>
            <a:ext cx="9143951" cy="541947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flipH="1">
            <a:off x="24" y="4692575"/>
            <a:ext cx="9143951" cy="715795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2" name="Google Shape;192;p17"/>
          <p:cNvSpPr/>
          <p:nvPr/>
        </p:nvSpPr>
        <p:spPr>
          <a:xfrm rot="4354419">
            <a:off x="8754391" y="434321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rot="3091013">
            <a:off x="235441" y="4949795"/>
            <a:ext cx="202587" cy="201359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flipH="1">
            <a:off x="24" y="4616375"/>
            <a:ext cx="9143951" cy="715795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4728268">
            <a:off x="427584" y="4758702"/>
            <a:ext cx="127099" cy="126325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rot="7054448">
            <a:off x="179388" y="4906430"/>
            <a:ext cx="202588" cy="201360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9" name="Google Shape;199;p18"/>
          <p:cNvSpPr/>
          <p:nvPr/>
        </p:nvSpPr>
        <p:spPr>
          <a:xfrm flipH="1" rot="10800000">
            <a:off x="7894201" y="-1839"/>
            <a:ext cx="1249730" cy="1073689"/>
          </a:xfrm>
          <a:custGeom>
            <a:rect b="b" l="l" r="r" t="t"/>
            <a:pathLst>
              <a:path extrusionOk="0" h="37323" w="41790">
                <a:moveTo>
                  <a:pt x="37096" y="0"/>
                </a:moveTo>
                <a:cubicBezTo>
                  <a:pt x="31740" y="0"/>
                  <a:pt x="22784" y="1328"/>
                  <a:pt x="15545" y="8962"/>
                </a:cubicBezTo>
                <a:cubicBezTo>
                  <a:pt x="5354" y="19759"/>
                  <a:pt x="8584" y="25516"/>
                  <a:pt x="0" y="37322"/>
                </a:cubicBezTo>
                <a:lnTo>
                  <a:pt x="41789" y="37322"/>
                </a:lnTo>
                <a:lnTo>
                  <a:pt x="41789" y="379"/>
                </a:lnTo>
                <a:cubicBezTo>
                  <a:pt x="41789" y="379"/>
                  <a:pt x="39955" y="0"/>
                  <a:pt x="37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8481771" y="117803"/>
            <a:ext cx="608674" cy="497203"/>
            <a:chOff x="8228005" y="253993"/>
            <a:chExt cx="742376" cy="606419"/>
          </a:xfrm>
        </p:grpSpPr>
        <p:sp>
          <p:nvSpPr>
            <p:cNvPr id="201" name="Google Shape;201;p18"/>
            <p:cNvSpPr/>
            <p:nvPr/>
          </p:nvSpPr>
          <p:spPr>
            <a:xfrm>
              <a:off x="8765380" y="253993"/>
              <a:ext cx="205001" cy="212782"/>
            </a:xfrm>
            <a:custGeom>
              <a:rect b="b" l="l" r="r" t="t"/>
              <a:pathLst>
                <a:path extrusionOk="0" h="2625" w="2529">
                  <a:moveTo>
                    <a:pt x="1317" y="0"/>
                  </a:moveTo>
                  <a:lnTo>
                    <a:pt x="808" y="905"/>
                  </a:lnTo>
                  <a:lnTo>
                    <a:pt x="1" y="1107"/>
                  </a:lnTo>
                  <a:lnTo>
                    <a:pt x="711" y="1615"/>
                  </a:lnTo>
                  <a:lnTo>
                    <a:pt x="404" y="2625"/>
                  </a:lnTo>
                  <a:lnTo>
                    <a:pt x="1317" y="2116"/>
                  </a:lnTo>
                  <a:lnTo>
                    <a:pt x="2124" y="2520"/>
                  </a:lnTo>
                  <a:lnTo>
                    <a:pt x="1923" y="1615"/>
                  </a:lnTo>
                  <a:lnTo>
                    <a:pt x="2528" y="1010"/>
                  </a:lnTo>
                  <a:lnTo>
                    <a:pt x="1721" y="808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228005" y="390580"/>
              <a:ext cx="287060" cy="288854"/>
            </a:xfrm>
            <a:custGeom>
              <a:rect b="b" l="l" r="r" t="t"/>
              <a:pathLst>
                <a:path extrusionOk="0" h="1317" w="1309">
                  <a:moveTo>
                    <a:pt x="703" y="0"/>
                  </a:moveTo>
                  <a:lnTo>
                    <a:pt x="501" y="509"/>
                  </a:lnTo>
                  <a:lnTo>
                    <a:pt x="0" y="606"/>
                  </a:lnTo>
                  <a:lnTo>
                    <a:pt x="404" y="808"/>
                  </a:lnTo>
                  <a:lnTo>
                    <a:pt x="299" y="1317"/>
                  </a:lnTo>
                  <a:lnTo>
                    <a:pt x="703" y="1115"/>
                  </a:lnTo>
                  <a:lnTo>
                    <a:pt x="1106" y="1317"/>
                  </a:lnTo>
                  <a:lnTo>
                    <a:pt x="1010" y="808"/>
                  </a:lnTo>
                  <a:lnTo>
                    <a:pt x="1308" y="509"/>
                  </a:lnTo>
                  <a:lnTo>
                    <a:pt x="905" y="40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-2942791">
              <a:off x="8624243" y="646731"/>
              <a:ext cx="177411" cy="177216"/>
            </a:xfrm>
            <a:custGeom>
              <a:rect b="b" l="l" r="r" t="t"/>
              <a:pathLst>
                <a:path extrusionOk="0" h="808" w="809">
                  <a:moveTo>
                    <a:pt x="404" y="0"/>
                  </a:moveTo>
                  <a:lnTo>
                    <a:pt x="307" y="202"/>
                  </a:lnTo>
                  <a:lnTo>
                    <a:pt x="1" y="307"/>
                  </a:lnTo>
                  <a:lnTo>
                    <a:pt x="202" y="509"/>
                  </a:lnTo>
                  <a:lnTo>
                    <a:pt x="105" y="808"/>
                  </a:lnTo>
                  <a:lnTo>
                    <a:pt x="404" y="606"/>
                  </a:lnTo>
                  <a:lnTo>
                    <a:pt x="711" y="808"/>
                  </a:lnTo>
                  <a:lnTo>
                    <a:pt x="606" y="509"/>
                  </a:lnTo>
                  <a:lnTo>
                    <a:pt x="808" y="307"/>
                  </a:lnTo>
                  <a:lnTo>
                    <a:pt x="606" y="20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2559300" y="2254120"/>
            <a:ext cx="4025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type="title"/>
          </p:nvPr>
        </p:nvSpPr>
        <p:spPr>
          <a:xfrm>
            <a:off x="2559300" y="1485980"/>
            <a:ext cx="402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7" name="Google Shape;207;p19"/>
          <p:cNvSpPr/>
          <p:nvPr/>
        </p:nvSpPr>
        <p:spPr>
          <a:xfrm flipH="1" rot="10800000">
            <a:off x="24" y="0"/>
            <a:ext cx="9143951" cy="715795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 rot="10800000">
            <a:off x="-1604107" y="3057489"/>
            <a:ext cx="6916482" cy="3531393"/>
          </a:xfrm>
          <a:custGeom>
            <a:rect b="b" l="l" r="r" t="t"/>
            <a:pathLst>
              <a:path extrusionOk="0" h="26648" w="52191">
                <a:moveTo>
                  <a:pt x="24735" y="0"/>
                </a:moveTo>
                <a:cubicBezTo>
                  <a:pt x="14237" y="0"/>
                  <a:pt x="3432" y="1009"/>
                  <a:pt x="2221" y="3230"/>
                </a:cubicBezTo>
                <a:cubicBezTo>
                  <a:pt x="606" y="5854"/>
                  <a:pt x="0" y="11410"/>
                  <a:pt x="3739" y="13930"/>
                </a:cubicBezTo>
                <a:cubicBezTo>
                  <a:pt x="4950" y="14737"/>
                  <a:pt x="6258" y="15044"/>
                  <a:pt x="7777" y="15044"/>
                </a:cubicBezTo>
                <a:cubicBezTo>
                  <a:pt x="11007" y="15044"/>
                  <a:pt x="14939" y="13631"/>
                  <a:pt x="18678" y="13324"/>
                </a:cubicBezTo>
                <a:cubicBezTo>
                  <a:pt x="19284" y="13227"/>
                  <a:pt x="19785" y="13227"/>
                  <a:pt x="20293" y="13227"/>
                </a:cubicBezTo>
                <a:cubicBezTo>
                  <a:pt x="24735" y="13227"/>
                  <a:pt x="27254" y="15343"/>
                  <a:pt x="30484" y="20696"/>
                </a:cubicBezTo>
                <a:cubicBezTo>
                  <a:pt x="32810" y="24532"/>
                  <a:pt x="37146" y="26648"/>
                  <a:pt x="41491" y="26648"/>
                </a:cubicBezTo>
                <a:cubicBezTo>
                  <a:pt x="43808" y="26648"/>
                  <a:pt x="46231" y="25945"/>
                  <a:pt x="48153" y="24532"/>
                </a:cubicBezTo>
                <a:cubicBezTo>
                  <a:pt x="52190" y="21601"/>
                  <a:pt x="50874" y="5249"/>
                  <a:pt x="45625" y="2326"/>
                </a:cubicBezTo>
                <a:cubicBezTo>
                  <a:pt x="42904" y="808"/>
                  <a:pt x="33916" y="0"/>
                  <a:pt x="247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 rot="2028295">
            <a:off x="8688052" y="24086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rot="4354419">
            <a:off x="8754391" y="434321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720000" y="2515325"/>
            <a:ext cx="23364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2" type="subTitle"/>
          </p:nvPr>
        </p:nvSpPr>
        <p:spPr>
          <a:xfrm>
            <a:off x="720000" y="287715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3" type="subTitle"/>
          </p:nvPr>
        </p:nvSpPr>
        <p:spPr>
          <a:xfrm>
            <a:off x="3403800" y="287715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idx="4" type="subTitle"/>
          </p:nvPr>
        </p:nvSpPr>
        <p:spPr>
          <a:xfrm>
            <a:off x="6087600" y="287715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3403800" y="2515325"/>
            <a:ext cx="23364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6" type="subTitle"/>
          </p:nvPr>
        </p:nvSpPr>
        <p:spPr>
          <a:xfrm>
            <a:off x="6087600" y="2515325"/>
            <a:ext cx="23364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20"/>
          <p:cNvSpPr/>
          <p:nvPr/>
        </p:nvSpPr>
        <p:spPr>
          <a:xfrm>
            <a:off x="0" y="4075500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rot="1387922">
            <a:off x="244012" y="4794508"/>
            <a:ext cx="237980" cy="219273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-1904894">
            <a:off x="369916" y="4534618"/>
            <a:ext cx="160373" cy="147766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rot="1387834">
            <a:off x="8624567" y="4738268"/>
            <a:ext cx="155235" cy="143029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25" y="4264175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 rot="-7147246">
            <a:off x="212125" y="156677"/>
            <a:ext cx="315717" cy="323429"/>
            <a:chOff x="3371300" y="4002225"/>
            <a:chExt cx="1210750" cy="1240325"/>
          </a:xfrm>
        </p:grpSpPr>
        <p:sp>
          <p:nvSpPr>
            <p:cNvPr id="19" name="Google Shape;19;p3"/>
            <p:cNvSpPr/>
            <p:nvPr/>
          </p:nvSpPr>
          <p:spPr>
            <a:xfrm>
              <a:off x="3406400" y="4002225"/>
              <a:ext cx="289900" cy="280775"/>
            </a:xfrm>
            <a:custGeom>
              <a:rect b="b" l="l" r="r" t="t"/>
              <a:pathLst>
                <a:path extrusionOk="0" h="11231" w="11596">
                  <a:moveTo>
                    <a:pt x="5615" y="1"/>
                  </a:moveTo>
                  <a:lnTo>
                    <a:pt x="4577" y="4212"/>
                  </a:lnTo>
                  <a:lnTo>
                    <a:pt x="1" y="4212"/>
                  </a:lnTo>
                  <a:lnTo>
                    <a:pt x="1" y="4549"/>
                  </a:lnTo>
                  <a:lnTo>
                    <a:pt x="3510" y="7020"/>
                  </a:lnTo>
                  <a:lnTo>
                    <a:pt x="2106" y="10866"/>
                  </a:lnTo>
                  <a:cubicBezTo>
                    <a:pt x="2106" y="11231"/>
                    <a:pt x="2471" y="11231"/>
                    <a:pt x="2471" y="11231"/>
                  </a:cubicBezTo>
                  <a:lnTo>
                    <a:pt x="5615" y="8760"/>
                  </a:lnTo>
                  <a:lnTo>
                    <a:pt x="5980" y="8760"/>
                  </a:lnTo>
                  <a:lnTo>
                    <a:pt x="9125" y="11231"/>
                  </a:lnTo>
                  <a:cubicBezTo>
                    <a:pt x="9490" y="11231"/>
                    <a:pt x="9490" y="11231"/>
                    <a:pt x="9490" y="10866"/>
                  </a:cubicBezTo>
                  <a:lnTo>
                    <a:pt x="8086" y="7020"/>
                  </a:lnTo>
                  <a:lnTo>
                    <a:pt x="11595" y="4549"/>
                  </a:lnTo>
                  <a:lnTo>
                    <a:pt x="11595" y="4212"/>
                  </a:lnTo>
                  <a:lnTo>
                    <a:pt x="7384" y="4212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371300" y="4092075"/>
              <a:ext cx="1210750" cy="1150475"/>
            </a:xfrm>
            <a:custGeom>
              <a:rect b="b" l="l" r="r" t="t"/>
              <a:pathLst>
                <a:path extrusionOk="0" h="46019" w="48430">
                  <a:moveTo>
                    <a:pt x="24215" y="1"/>
                  </a:moveTo>
                  <a:cubicBezTo>
                    <a:pt x="24040" y="1"/>
                    <a:pt x="23864" y="85"/>
                    <a:pt x="23864" y="253"/>
                  </a:cubicBezTo>
                  <a:lnTo>
                    <a:pt x="18249" y="16761"/>
                  </a:lnTo>
                  <a:cubicBezTo>
                    <a:pt x="18249" y="17098"/>
                    <a:pt x="18249" y="17098"/>
                    <a:pt x="17912" y="17098"/>
                  </a:cubicBezTo>
                  <a:lnTo>
                    <a:pt x="703" y="17098"/>
                  </a:lnTo>
                  <a:cubicBezTo>
                    <a:pt x="1" y="17098"/>
                    <a:pt x="1" y="17800"/>
                    <a:pt x="366" y="18165"/>
                  </a:cubicBezTo>
                  <a:lnTo>
                    <a:pt x="14403" y="28328"/>
                  </a:lnTo>
                  <a:lnTo>
                    <a:pt x="14403" y="28693"/>
                  </a:lnTo>
                  <a:lnTo>
                    <a:pt x="9125" y="45173"/>
                  </a:lnTo>
                  <a:cubicBezTo>
                    <a:pt x="8879" y="45685"/>
                    <a:pt x="9187" y="46018"/>
                    <a:pt x="9502" y="46018"/>
                  </a:cubicBezTo>
                  <a:cubicBezTo>
                    <a:pt x="9619" y="46018"/>
                    <a:pt x="9736" y="45973"/>
                    <a:pt x="9827" y="45875"/>
                  </a:cubicBezTo>
                  <a:lnTo>
                    <a:pt x="23864" y="35712"/>
                  </a:lnTo>
                  <a:lnTo>
                    <a:pt x="24566" y="35712"/>
                  </a:lnTo>
                  <a:lnTo>
                    <a:pt x="38604" y="45875"/>
                  </a:lnTo>
                  <a:cubicBezTo>
                    <a:pt x="38702" y="45973"/>
                    <a:pt x="38798" y="46018"/>
                    <a:pt x="38887" y="46018"/>
                  </a:cubicBezTo>
                  <a:cubicBezTo>
                    <a:pt x="39126" y="46018"/>
                    <a:pt x="39305" y="45685"/>
                    <a:pt x="39305" y="45173"/>
                  </a:cubicBezTo>
                  <a:lnTo>
                    <a:pt x="34055" y="28693"/>
                  </a:lnTo>
                  <a:lnTo>
                    <a:pt x="34055" y="28328"/>
                  </a:lnTo>
                  <a:lnTo>
                    <a:pt x="48093" y="18165"/>
                  </a:lnTo>
                  <a:cubicBezTo>
                    <a:pt x="48430" y="17800"/>
                    <a:pt x="48430" y="17098"/>
                    <a:pt x="47728" y="17098"/>
                  </a:cubicBezTo>
                  <a:lnTo>
                    <a:pt x="30546" y="17098"/>
                  </a:lnTo>
                  <a:cubicBezTo>
                    <a:pt x="30181" y="17098"/>
                    <a:pt x="30181" y="17098"/>
                    <a:pt x="30181" y="16761"/>
                  </a:cubicBezTo>
                  <a:lnTo>
                    <a:pt x="24566" y="253"/>
                  </a:lnTo>
                  <a:cubicBezTo>
                    <a:pt x="24566" y="85"/>
                    <a:pt x="24391" y="1"/>
                    <a:pt x="24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 rot="4354419">
            <a:off x="268691" y="4821096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4354419">
            <a:off x="7424091" y="434321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4354419">
            <a:off x="8327604" y="4567496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346875" y="932777"/>
            <a:ext cx="3934344" cy="1365653"/>
            <a:chOff x="8846279" y="879497"/>
            <a:chExt cx="1892603" cy="656911"/>
          </a:xfrm>
        </p:grpSpPr>
        <p:sp>
          <p:nvSpPr>
            <p:cNvPr id="25" name="Google Shape;25;p3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5226474" y="268114"/>
            <a:ext cx="3021129" cy="1132827"/>
            <a:chOff x="7064209" y="3996949"/>
            <a:chExt cx="1325987" cy="497203"/>
          </a:xfrm>
        </p:grpSpPr>
        <p:sp>
          <p:nvSpPr>
            <p:cNvPr id="32" name="Google Shape;32;p3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title"/>
          </p:nvPr>
        </p:nvSpPr>
        <p:spPr>
          <a:xfrm>
            <a:off x="1801975" y="2442775"/>
            <a:ext cx="5540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3591525" y="1139650"/>
            <a:ext cx="1961100" cy="95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Font typeface="Lexend SemiBold"/>
              <a:buNone/>
              <a:defRPr sz="64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1801925" y="3191000"/>
            <a:ext cx="55401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" name="Google Shape;40;p3"/>
          <p:cNvSpPr/>
          <p:nvPr/>
        </p:nvSpPr>
        <p:spPr>
          <a:xfrm rot="4354419">
            <a:off x="1659479" y="912171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/>
          <p:nvPr/>
        </p:nvSpPr>
        <p:spPr>
          <a:xfrm>
            <a:off x="25" y="4607637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808130" y="3633096"/>
            <a:ext cx="23565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2" type="subTitle"/>
          </p:nvPr>
        </p:nvSpPr>
        <p:spPr>
          <a:xfrm>
            <a:off x="3395166" y="3633096"/>
            <a:ext cx="23565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3" type="subTitle"/>
          </p:nvPr>
        </p:nvSpPr>
        <p:spPr>
          <a:xfrm>
            <a:off x="5972577" y="3633096"/>
            <a:ext cx="23565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Lexend SemiBold"/>
              <a:buNone/>
              <a:defRPr sz="2200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4" type="subTitle"/>
          </p:nvPr>
        </p:nvSpPr>
        <p:spPr>
          <a:xfrm>
            <a:off x="805300" y="2656600"/>
            <a:ext cx="23565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5" type="subTitle"/>
          </p:nvPr>
        </p:nvSpPr>
        <p:spPr>
          <a:xfrm>
            <a:off x="3392334" y="2656611"/>
            <a:ext cx="23565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6" type="subTitle"/>
          </p:nvPr>
        </p:nvSpPr>
        <p:spPr>
          <a:xfrm>
            <a:off x="5969743" y="2656623"/>
            <a:ext cx="23565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1" name="Google Shape;231;p21"/>
          <p:cNvSpPr/>
          <p:nvPr/>
        </p:nvSpPr>
        <p:spPr>
          <a:xfrm flipH="1" rot="10800000">
            <a:off x="2345675" y="-97378"/>
            <a:ext cx="7125550" cy="1452053"/>
          </a:xfrm>
          <a:custGeom>
            <a:rect b="b" l="l" r="r" t="t"/>
            <a:pathLst>
              <a:path extrusionOk="0" h="72995" w="285022">
                <a:moveTo>
                  <a:pt x="239384" y="0"/>
                </a:moveTo>
                <a:cubicBezTo>
                  <a:pt x="238109" y="0"/>
                  <a:pt x="236844" y="77"/>
                  <a:pt x="235591" y="234"/>
                </a:cubicBezTo>
                <a:cubicBezTo>
                  <a:pt x="215606" y="2663"/>
                  <a:pt x="210836" y="20895"/>
                  <a:pt x="207243" y="26829"/>
                </a:cubicBezTo>
                <a:cubicBezTo>
                  <a:pt x="198879" y="40879"/>
                  <a:pt x="184073" y="54682"/>
                  <a:pt x="169186" y="61373"/>
                </a:cubicBezTo>
                <a:cubicBezTo>
                  <a:pt x="162944" y="64209"/>
                  <a:pt x="156255" y="65283"/>
                  <a:pt x="149438" y="65283"/>
                </a:cubicBezTo>
                <a:cubicBezTo>
                  <a:pt x="141189" y="65283"/>
                  <a:pt x="132753" y="63711"/>
                  <a:pt x="124694" y="61787"/>
                </a:cubicBezTo>
                <a:cubicBezTo>
                  <a:pt x="108302" y="57860"/>
                  <a:pt x="92164" y="52675"/>
                  <a:pt x="75518" y="49831"/>
                </a:cubicBezTo>
                <a:cubicBezTo>
                  <a:pt x="68310" y="48634"/>
                  <a:pt x="60944" y="47893"/>
                  <a:pt x="53617" y="47893"/>
                </a:cubicBezTo>
                <a:cubicBezTo>
                  <a:pt x="44031" y="47893"/>
                  <a:pt x="34512" y="49162"/>
                  <a:pt x="25505" y="52340"/>
                </a:cubicBezTo>
                <a:cubicBezTo>
                  <a:pt x="21578" y="53759"/>
                  <a:pt x="17898" y="55518"/>
                  <a:pt x="14385" y="57693"/>
                </a:cubicBezTo>
                <a:cubicBezTo>
                  <a:pt x="9033" y="61787"/>
                  <a:pt x="4015" y="67140"/>
                  <a:pt x="1" y="72994"/>
                </a:cubicBezTo>
                <a:lnTo>
                  <a:pt x="285021" y="72994"/>
                </a:lnTo>
                <a:lnTo>
                  <a:pt x="285021" y="27418"/>
                </a:lnTo>
                <a:cubicBezTo>
                  <a:pt x="272103" y="11561"/>
                  <a:pt x="255042" y="0"/>
                  <a:pt x="239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rot="1387922">
            <a:off x="8700612" y="438358"/>
            <a:ext cx="237980" cy="219273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rot="-1904894">
            <a:off x="8826516" y="178468"/>
            <a:ext cx="160373" cy="147766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rot="1387834">
            <a:off x="223717" y="4825693"/>
            <a:ext cx="155235" cy="143029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 rot="10800000">
            <a:off x="25" y="4"/>
            <a:ext cx="9143951" cy="541947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rot="1387868">
            <a:off x="116301" y="177747"/>
            <a:ext cx="202372" cy="186464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-1904949">
            <a:off x="370017" y="105495"/>
            <a:ext cx="136374" cy="125655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2003361" y="1585277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subTitle"/>
          </p:nvPr>
        </p:nvSpPr>
        <p:spPr>
          <a:xfrm>
            <a:off x="2003425" y="1953578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3" type="subTitle"/>
          </p:nvPr>
        </p:nvSpPr>
        <p:spPr>
          <a:xfrm>
            <a:off x="5419248" y="1953578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4" type="subTitle"/>
          </p:nvPr>
        </p:nvSpPr>
        <p:spPr>
          <a:xfrm>
            <a:off x="2003425" y="3715728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5" type="subTitle"/>
          </p:nvPr>
        </p:nvSpPr>
        <p:spPr>
          <a:xfrm>
            <a:off x="5419248" y="3715728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6" type="subTitle"/>
          </p:nvPr>
        </p:nvSpPr>
        <p:spPr>
          <a:xfrm>
            <a:off x="2003421" y="3347427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idx="7" type="subTitle"/>
          </p:nvPr>
        </p:nvSpPr>
        <p:spPr>
          <a:xfrm>
            <a:off x="5419237" y="1585277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8" type="subTitle"/>
          </p:nvPr>
        </p:nvSpPr>
        <p:spPr>
          <a:xfrm>
            <a:off x="5419237" y="3347427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idx="1" type="subTitle"/>
          </p:nvPr>
        </p:nvSpPr>
        <p:spPr>
          <a:xfrm>
            <a:off x="832150" y="2276343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2" type="subTitle"/>
          </p:nvPr>
        </p:nvSpPr>
        <p:spPr>
          <a:xfrm>
            <a:off x="3490193" y="2276343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3" type="subTitle"/>
          </p:nvPr>
        </p:nvSpPr>
        <p:spPr>
          <a:xfrm>
            <a:off x="6149585" y="2276343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4" type="subTitle"/>
          </p:nvPr>
        </p:nvSpPr>
        <p:spPr>
          <a:xfrm>
            <a:off x="832150" y="4035491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5" type="subTitle"/>
          </p:nvPr>
        </p:nvSpPr>
        <p:spPr>
          <a:xfrm>
            <a:off x="3490868" y="4035491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6" type="subTitle"/>
          </p:nvPr>
        </p:nvSpPr>
        <p:spPr>
          <a:xfrm>
            <a:off x="6149585" y="4035491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7" type="subTitle"/>
          </p:nvPr>
        </p:nvSpPr>
        <p:spPr>
          <a:xfrm>
            <a:off x="832150" y="1896500"/>
            <a:ext cx="2112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8" type="subTitle"/>
          </p:nvPr>
        </p:nvSpPr>
        <p:spPr>
          <a:xfrm>
            <a:off x="3490043" y="1896500"/>
            <a:ext cx="21123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9" type="subTitle"/>
          </p:nvPr>
        </p:nvSpPr>
        <p:spPr>
          <a:xfrm>
            <a:off x="6147185" y="1896500"/>
            <a:ext cx="21123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3" type="subTitle"/>
          </p:nvPr>
        </p:nvSpPr>
        <p:spPr>
          <a:xfrm>
            <a:off x="832150" y="3655650"/>
            <a:ext cx="2112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14" type="subTitle"/>
          </p:nvPr>
        </p:nvSpPr>
        <p:spPr>
          <a:xfrm>
            <a:off x="3490043" y="3655639"/>
            <a:ext cx="21123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15" type="subTitle"/>
          </p:nvPr>
        </p:nvSpPr>
        <p:spPr>
          <a:xfrm>
            <a:off x="6147185" y="3655639"/>
            <a:ext cx="21123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SemiBold"/>
              <a:buNone/>
              <a:defRPr sz="2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2" name="Google Shape;262;p23"/>
          <p:cNvSpPr/>
          <p:nvPr/>
        </p:nvSpPr>
        <p:spPr>
          <a:xfrm flipH="1" rot="10800000">
            <a:off x="4366943" y="2436002"/>
            <a:ext cx="6916482" cy="3531393"/>
          </a:xfrm>
          <a:custGeom>
            <a:rect b="b" l="l" r="r" t="t"/>
            <a:pathLst>
              <a:path extrusionOk="0" h="26648" w="52191">
                <a:moveTo>
                  <a:pt x="24735" y="0"/>
                </a:moveTo>
                <a:cubicBezTo>
                  <a:pt x="14237" y="0"/>
                  <a:pt x="3432" y="1009"/>
                  <a:pt x="2221" y="3230"/>
                </a:cubicBezTo>
                <a:cubicBezTo>
                  <a:pt x="606" y="5854"/>
                  <a:pt x="0" y="11410"/>
                  <a:pt x="3739" y="13930"/>
                </a:cubicBezTo>
                <a:cubicBezTo>
                  <a:pt x="4950" y="14737"/>
                  <a:pt x="6258" y="15044"/>
                  <a:pt x="7777" y="15044"/>
                </a:cubicBezTo>
                <a:cubicBezTo>
                  <a:pt x="11007" y="15044"/>
                  <a:pt x="14939" y="13631"/>
                  <a:pt x="18678" y="13324"/>
                </a:cubicBezTo>
                <a:cubicBezTo>
                  <a:pt x="19284" y="13227"/>
                  <a:pt x="19785" y="13227"/>
                  <a:pt x="20293" y="13227"/>
                </a:cubicBezTo>
                <a:cubicBezTo>
                  <a:pt x="24735" y="13227"/>
                  <a:pt x="27254" y="15343"/>
                  <a:pt x="30484" y="20696"/>
                </a:cubicBezTo>
                <a:cubicBezTo>
                  <a:pt x="32810" y="24532"/>
                  <a:pt x="37146" y="26648"/>
                  <a:pt x="41491" y="26648"/>
                </a:cubicBezTo>
                <a:cubicBezTo>
                  <a:pt x="43808" y="26648"/>
                  <a:pt x="46231" y="25945"/>
                  <a:pt x="48153" y="24532"/>
                </a:cubicBezTo>
                <a:cubicBezTo>
                  <a:pt x="52190" y="21601"/>
                  <a:pt x="50874" y="5249"/>
                  <a:pt x="45625" y="2326"/>
                </a:cubicBezTo>
                <a:cubicBezTo>
                  <a:pt x="42904" y="808"/>
                  <a:pt x="33916" y="0"/>
                  <a:pt x="247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 rot="-806359">
            <a:off x="181123" y="4707704"/>
            <a:ext cx="315691" cy="323402"/>
            <a:chOff x="3371300" y="4002225"/>
            <a:chExt cx="1210750" cy="1240325"/>
          </a:xfrm>
        </p:grpSpPr>
        <p:sp>
          <p:nvSpPr>
            <p:cNvPr id="264" name="Google Shape;264;p23"/>
            <p:cNvSpPr/>
            <p:nvPr/>
          </p:nvSpPr>
          <p:spPr>
            <a:xfrm>
              <a:off x="3406400" y="4002225"/>
              <a:ext cx="289900" cy="280775"/>
            </a:xfrm>
            <a:custGeom>
              <a:rect b="b" l="l" r="r" t="t"/>
              <a:pathLst>
                <a:path extrusionOk="0" h="11231" w="11596">
                  <a:moveTo>
                    <a:pt x="5615" y="1"/>
                  </a:moveTo>
                  <a:lnTo>
                    <a:pt x="4577" y="4212"/>
                  </a:lnTo>
                  <a:lnTo>
                    <a:pt x="1" y="4212"/>
                  </a:lnTo>
                  <a:lnTo>
                    <a:pt x="1" y="4549"/>
                  </a:lnTo>
                  <a:lnTo>
                    <a:pt x="3510" y="7020"/>
                  </a:lnTo>
                  <a:lnTo>
                    <a:pt x="2106" y="10866"/>
                  </a:lnTo>
                  <a:cubicBezTo>
                    <a:pt x="2106" y="11231"/>
                    <a:pt x="2471" y="11231"/>
                    <a:pt x="2471" y="11231"/>
                  </a:cubicBezTo>
                  <a:lnTo>
                    <a:pt x="5615" y="8760"/>
                  </a:lnTo>
                  <a:lnTo>
                    <a:pt x="5980" y="8760"/>
                  </a:lnTo>
                  <a:lnTo>
                    <a:pt x="9125" y="11231"/>
                  </a:lnTo>
                  <a:cubicBezTo>
                    <a:pt x="9490" y="11231"/>
                    <a:pt x="9490" y="11231"/>
                    <a:pt x="9490" y="10866"/>
                  </a:cubicBezTo>
                  <a:lnTo>
                    <a:pt x="8086" y="7020"/>
                  </a:lnTo>
                  <a:lnTo>
                    <a:pt x="11595" y="4549"/>
                  </a:lnTo>
                  <a:lnTo>
                    <a:pt x="11595" y="4212"/>
                  </a:lnTo>
                  <a:lnTo>
                    <a:pt x="7384" y="4212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3371300" y="4092075"/>
              <a:ext cx="1210750" cy="1150475"/>
            </a:xfrm>
            <a:custGeom>
              <a:rect b="b" l="l" r="r" t="t"/>
              <a:pathLst>
                <a:path extrusionOk="0" h="46019" w="48430">
                  <a:moveTo>
                    <a:pt x="24215" y="1"/>
                  </a:moveTo>
                  <a:cubicBezTo>
                    <a:pt x="24040" y="1"/>
                    <a:pt x="23864" y="85"/>
                    <a:pt x="23864" y="253"/>
                  </a:cubicBezTo>
                  <a:lnTo>
                    <a:pt x="18249" y="16761"/>
                  </a:lnTo>
                  <a:cubicBezTo>
                    <a:pt x="18249" y="17098"/>
                    <a:pt x="18249" y="17098"/>
                    <a:pt x="17912" y="17098"/>
                  </a:cubicBezTo>
                  <a:lnTo>
                    <a:pt x="703" y="17098"/>
                  </a:lnTo>
                  <a:cubicBezTo>
                    <a:pt x="1" y="17098"/>
                    <a:pt x="1" y="17800"/>
                    <a:pt x="366" y="18165"/>
                  </a:cubicBezTo>
                  <a:lnTo>
                    <a:pt x="14403" y="28328"/>
                  </a:lnTo>
                  <a:lnTo>
                    <a:pt x="14403" y="28693"/>
                  </a:lnTo>
                  <a:lnTo>
                    <a:pt x="9125" y="45173"/>
                  </a:lnTo>
                  <a:cubicBezTo>
                    <a:pt x="8879" y="45685"/>
                    <a:pt x="9187" y="46018"/>
                    <a:pt x="9502" y="46018"/>
                  </a:cubicBezTo>
                  <a:cubicBezTo>
                    <a:pt x="9619" y="46018"/>
                    <a:pt x="9736" y="45973"/>
                    <a:pt x="9827" y="45875"/>
                  </a:cubicBezTo>
                  <a:lnTo>
                    <a:pt x="23864" y="35712"/>
                  </a:lnTo>
                  <a:lnTo>
                    <a:pt x="24566" y="35712"/>
                  </a:lnTo>
                  <a:lnTo>
                    <a:pt x="38604" y="45875"/>
                  </a:lnTo>
                  <a:cubicBezTo>
                    <a:pt x="38702" y="45973"/>
                    <a:pt x="38798" y="46018"/>
                    <a:pt x="38887" y="46018"/>
                  </a:cubicBezTo>
                  <a:cubicBezTo>
                    <a:pt x="39126" y="46018"/>
                    <a:pt x="39305" y="45685"/>
                    <a:pt x="39305" y="45173"/>
                  </a:cubicBezTo>
                  <a:lnTo>
                    <a:pt x="34055" y="28693"/>
                  </a:lnTo>
                  <a:lnTo>
                    <a:pt x="34055" y="28328"/>
                  </a:lnTo>
                  <a:lnTo>
                    <a:pt x="48093" y="18165"/>
                  </a:lnTo>
                  <a:cubicBezTo>
                    <a:pt x="48430" y="17800"/>
                    <a:pt x="48430" y="17098"/>
                    <a:pt x="47728" y="17098"/>
                  </a:cubicBezTo>
                  <a:lnTo>
                    <a:pt x="30546" y="17098"/>
                  </a:lnTo>
                  <a:cubicBezTo>
                    <a:pt x="30181" y="17098"/>
                    <a:pt x="30181" y="17098"/>
                    <a:pt x="30181" y="16761"/>
                  </a:cubicBezTo>
                  <a:lnTo>
                    <a:pt x="24566" y="253"/>
                  </a:lnTo>
                  <a:cubicBezTo>
                    <a:pt x="24566" y="85"/>
                    <a:pt x="24391" y="1"/>
                    <a:pt x="24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3"/>
          <p:cNvSpPr/>
          <p:nvPr/>
        </p:nvSpPr>
        <p:spPr>
          <a:xfrm rot="1387614">
            <a:off x="8826729" y="121067"/>
            <a:ext cx="204999" cy="212780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 rot="1387899">
            <a:off x="8667524" y="325989"/>
            <a:ext cx="110148" cy="101485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10800000">
            <a:off x="74" y="1012"/>
            <a:ext cx="9143951" cy="786363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>
            <p:ph idx="1" type="subTitle"/>
          </p:nvPr>
        </p:nvSpPr>
        <p:spPr>
          <a:xfrm flipH="1">
            <a:off x="1982594" y="2128425"/>
            <a:ext cx="517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hasCustomPrompt="1" type="title"/>
          </p:nvPr>
        </p:nvSpPr>
        <p:spPr>
          <a:xfrm>
            <a:off x="1982506" y="3047575"/>
            <a:ext cx="51789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4"/>
          <p:cNvSpPr txBox="1"/>
          <p:nvPr>
            <p:ph idx="2" type="subTitle"/>
          </p:nvPr>
        </p:nvSpPr>
        <p:spPr>
          <a:xfrm flipH="1">
            <a:off x="1982594" y="3752225"/>
            <a:ext cx="517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hasCustomPrompt="1" idx="3" type="title"/>
          </p:nvPr>
        </p:nvSpPr>
        <p:spPr>
          <a:xfrm>
            <a:off x="1982506" y="1418975"/>
            <a:ext cx="51789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4"/>
          <p:cNvSpPr/>
          <p:nvPr/>
        </p:nvSpPr>
        <p:spPr>
          <a:xfrm>
            <a:off x="25" y="4607637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idx="4"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/>
          <p:nvPr/>
        </p:nvSpPr>
        <p:spPr>
          <a:xfrm>
            <a:off x="4906724" y="1073701"/>
            <a:ext cx="4237297" cy="4069793"/>
          </a:xfrm>
          <a:custGeom>
            <a:rect b="b" l="l" r="r" t="t"/>
            <a:pathLst>
              <a:path extrusionOk="0" h="37323" w="41790">
                <a:moveTo>
                  <a:pt x="37096" y="0"/>
                </a:moveTo>
                <a:cubicBezTo>
                  <a:pt x="31740" y="0"/>
                  <a:pt x="22784" y="1328"/>
                  <a:pt x="15545" y="8962"/>
                </a:cubicBezTo>
                <a:cubicBezTo>
                  <a:pt x="5354" y="19759"/>
                  <a:pt x="8584" y="25516"/>
                  <a:pt x="0" y="37322"/>
                </a:cubicBezTo>
                <a:lnTo>
                  <a:pt x="41789" y="37322"/>
                </a:lnTo>
                <a:lnTo>
                  <a:pt x="41789" y="379"/>
                </a:lnTo>
                <a:cubicBezTo>
                  <a:pt x="41789" y="379"/>
                  <a:pt x="39955" y="0"/>
                  <a:pt x="370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type="title"/>
          </p:nvPr>
        </p:nvSpPr>
        <p:spPr>
          <a:xfrm>
            <a:off x="1331500" y="768600"/>
            <a:ext cx="64809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55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Lexend SemiBold"/>
              <a:buNone/>
              <a:defRPr sz="34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0" name="Google Shape;280;p25"/>
          <p:cNvSpPr txBox="1"/>
          <p:nvPr>
            <p:ph idx="1" type="subTitle"/>
          </p:nvPr>
        </p:nvSpPr>
        <p:spPr>
          <a:xfrm>
            <a:off x="1331500" y="1724450"/>
            <a:ext cx="6480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1" name="Google Shape;281;p25"/>
          <p:cNvSpPr txBox="1"/>
          <p:nvPr/>
        </p:nvSpPr>
        <p:spPr>
          <a:xfrm>
            <a:off x="1331500" y="3573575"/>
            <a:ext cx="5335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25" y="4607637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rot="1387868">
            <a:off x="208326" y="218647"/>
            <a:ext cx="202372" cy="186464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rot="-1904949">
            <a:off x="462042" y="146395"/>
            <a:ext cx="136374" cy="125655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5"/>
          <p:cNvGrpSpPr/>
          <p:nvPr/>
        </p:nvGrpSpPr>
        <p:grpSpPr>
          <a:xfrm rot="-806359">
            <a:off x="8596823" y="4640754"/>
            <a:ext cx="315691" cy="323402"/>
            <a:chOff x="3371300" y="4002225"/>
            <a:chExt cx="1210750" cy="1240325"/>
          </a:xfrm>
        </p:grpSpPr>
        <p:sp>
          <p:nvSpPr>
            <p:cNvPr id="286" name="Google Shape;286;p25"/>
            <p:cNvSpPr/>
            <p:nvPr/>
          </p:nvSpPr>
          <p:spPr>
            <a:xfrm>
              <a:off x="3406400" y="4002225"/>
              <a:ext cx="289900" cy="280775"/>
            </a:xfrm>
            <a:custGeom>
              <a:rect b="b" l="l" r="r" t="t"/>
              <a:pathLst>
                <a:path extrusionOk="0" h="11231" w="11596">
                  <a:moveTo>
                    <a:pt x="5615" y="1"/>
                  </a:moveTo>
                  <a:lnTo>
                    <a:pt x="4577" y="4212"/>
                  </a:lnTo>
                  <a:lnTo>
                    <a:pt x="1" y="4212"/>
                  </a:lnTo>
                  <a:lnTo>
                    <a:pt x="1" y="4549"/>
                  </a:lnTo>
                  <a:lnTo>
                    <a:pt x="3510" y="7020"/>
                  </a:lnTo>
                  <a:lnTo>
                    <a:pt x="2106" y="10866"/>
                  </a:lnTo>
                  <a:cubicBezTo>
                    <a:pt x="2106" y="11231"/>
                    <a:pt x="2471" y="11231"/>
                    <a:pt x="2471" y="11231"/>
                  </a:cubicBezTo>
                  <a:lnTo>
                    <a:pt x="5615" y="8760"/>
                  </a:lnTo>
                  <a:lnTo>
                    <a:pt x="5980" y="8760"/>
                  </a:lnTo>
                  <a:lnTo>
                    <a:pt x="9125" y="11231"/>
                  </a:lnTo>
                  <a:cubicBezTo>
                    <a:pt x="9490" y="11231"/>
                    <a:pt x="9490" y="11231"/>
                    <a:pt x="9490" y="10866"/>
                  </a:cubicBezTo>
                  <a:lnTo>
                    <a:pt x="8086" y="7020"/>
                  </a:lnTo>
                  <a:lnTo>
                    <a:pt x="11595" y="4549"/>
                  </a:lnTo>
                  <a:lnTo>
                    <a:pt x="11595" y="4212"/>
                  </a:lnTo>
                  <a:lnTo>
                    <a:pt x="7384" y="4212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371300" y="4092075"/>
              <a:ext cx="1210750" cy="1150475"/>
            </a:xfrm>
            <a:custGeom>
              <a:rect b="b" l="l" r="r" t="t"/>
              <a:pathLst>
                <a:path extrusionOk="0" h="46019" w="48430">
                  <a:moveTo>
                    <a:pt x="24215" y="1"/>
                  </a:moveTo>
                  <a:cubicBezTo>
                    <a:pt x="24040" y="1"/>
                    <a:pt x="23864" y="85"/>
                    <a:pt x="23864" y="253"/>
                  </a:cubicBezTo>
                  <a:lnTo>
                    <a:pt x="18249" y="16761"/>
                  </a:lnTo>
                  <a:cubicBezTo>
                    <a:pt x="18249" y="17098"/>
                    <a:pt x="18249" y="17098"/>
                    <a:pt x="17912" y="17098"/>
                  </a:cubicBezTo>
                  <a:lnTo>
                    <a:pt x="703" y="17098"/>
                  </a:lnTo>
                  <a:cubicBezTo>
                    <a:pt x="1" y="17098"/>
                    <a:pt x="1" y="17800"/>
                    <a:pt x="366" y="18165"/>
                  </a:cubicBezTo>
                  <a:lnTo>
                    <a:pt x="14403" y="28328"/>
                  </a:lnTo>
                  <a:lnTo>
                    <a:pt x="14403" y="28693"/>
                  </a:lnTo>
                  <a:lnTo>
                    <a:pt x="9125" y="45173"/>
                  </a:lnTo>
                  <a:cubicBezTo>
                    <a:pt x="8879" y="45685"/>
                    <a:pt x="9187" y="46018"/>
                    <a:pt x="9502" y="46018"/>
                  </a:cubicBezTo>
                  <a:cubicBezTo>
                    <a:pt x="9619" y="46018"/>
                    <a:pt x="9736" y="45973"/>
                    <a:pt x="9827" y="45875"/>
                  </a:cubicBezTo>
                  <a:lnTo>
                    <a:pt x="23864" y="35712"/>
                  </a:lnTo>
                  <a:lnTo>
                    <a:pt x="24566" y="35712"/>
                  </a:lnTo>
                  <a:lnTo>
                    <a:pt x="38604" y="45875"/>
                  </a:lnTo>
                  <a:cubicBezTo>
                    <a:pt x="38702" y="45973"/>
                    <a:pt x="38798" y="46018"/>
                    <a:pt x="38887" y="46018"/>
                  </a:cubicBezTo>
                  <a:cubicBezTo>
                    <a:pt x="39126" y="46018"/>
                    <a:pt x="39305" y="45685"/>
                    <a:pt x="39305" y="45173"/>
                  </a:cubicBezTo>
                  <a:lnTo>
                    <a:pt x="34055" y="28693"/>
                  </a:lnTo>
                  <a:lnTo>
                    <a:pt x="34055" y="28328"/>
                  </a:lnTo>
                  <a:lnTo>
                    <a:pt x="48093" y="18165"/>
                  </a:lnTo>
                  <a:cubicBezTo>
                    <a:pt x="48430" y="17800"/>
                    <a:pt x="48430" y="17098"/>
                    <a:pt x="47728" y="17098"/>
                  </a:cubicBezTo>
                  <a:lnTo>
                    <a:pt x="30546" y="17098"/>
                  </a:lnTo>
                  <a:cubicBezTo>
                    <a:pt x="30181" y="17098"/>
                    <a:pt x="30181" y="17098"/>
                    <a:pt x="30181" y="16761"/>
                  </a:cubicBezTo>
                  <a:lnTo>
                    <a:pt x="24566" y="253"/>
                  </a:lnTo>
                  <a:cubicBezTo>
                    <a:pt x="24566" y="85"/>
                    <a:pt x="24391" y="1"/>
                    <a:pt x="2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25" y="4607637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rot="1387614">
            <a:off x="8714254" y="131292"/>
            <a:ext cx="204999" cy="212780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rot="1387899">
            <a:off x="8555049" y="336214"/>
            <a:ext cx="110148" cy="101485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313046" y="138349"/>
            <a:ext cx="1325987" cy="497203"/>
            <a:chOff x="7064209" y="3996949"/>
            <a:chExt cx="1325987" cy="497203"/>
          </a:xfrm>
        </p:grpSpPr>
        <p:sp>
          <p:nvSpPr>
            <p:cNvPr id="293" name="Google Shape;293;p26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106433" y="535003"/>
            <a:ext cx="608674" cy="497203"/>
            <a:chOff x="8228005" y="253993"/>
            <a:chExt cx="742376" cy="606419"/>
          </a:xfrm>
        </p:grpSpPr>
        <p:sp>
          <p:nvSpPr>
            <p:cNvPr id="299" name="Google Shape;299;p26"/>
            <p:cNvSpPr/>
            <p:nvPr/>
          </p:nvSpPr>
          <p:spPr>
            <a:xfrm>
              <a:off x="8765380" y="253993"/>
              <a:ext cx="205001" cy="212782"/>
            </a:xfrm>
            <a:custGeom>
              <a:rect b="b" l="l" r="r" t="t"/>
              <a:pathLst>
                <a:path extrusionOk="0" h="2625" w="2529">
                  <a:moveTo>
                    <a:pt x="1317" y="0"/>
                  </a:moveTo>
                  <a:lnTo>
                    <a:pt x="808" y="905"/>
                  </a:lnTo>
                  <a:lnTo>
                    <a:pt x="1" y="1107"/>
                  </a:lnTo>
                  <a:lnTo>
                    <a:pt x="711" y="1615"/>
                  </a:lnTo>
                  <a:lnTo>
                    <a:pt x="404" y="2625"/>
                  </a:lnTo>
                  <a:lnTo>
                    <a:pt x="1317" y="2116"/>
                  </a:lnTo>
                  <a:lnTo>
                    <a:pt x="2124" y="2520"/>
                  </a:lnTo>
                  <a:lnTo>
                    <a:pt x="1923" y="1615"/>
                  </a:lnTo>
                  <a:lnTo>
                    <a:pt x="2528" y="1010"/>
                  </a:lnTo>
                  <a:lnTo>
                    <a:pt x="1721" y="808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8228005" y="390580"/>
              <a:ext cx="287060" cy="288854"/>
            </a:xfrm>
            <a:custGeom>
              <a:rect b="b" l="l" r="r" t="t"/>
              <a:pathLst>
                <a:path extrusionOk="0" h="1317" w="1309">
                  <a:moveTo>
                    <a:pt x="703" y="0"/>
                  </a:moveTo>
                  <a:lnTo>
                    <a:pt x="501" y="509"/>
                  </a:lnTo>
                  <a:lnTo>
                    <a:pt x="0" y="606"/>
                  </a:lnTo>
                  <a:lnTo>
                    <a:pt x="404" y="808"/>
                  </a:lnTo>
                  <a:lnTo>
                    <a:pt x="299" y="1317"/>
                  </a:lnTo>
                  <a:lnTo>
                    <a:pt x="703" y="1115"/>
                  </a:lnTo>
                  <a:lnTo>
                    <a:pt x="1106" y="1317"/>
                  </a:lnTo>
                  <a:lnTo>
                    <a:pt x="1010" y="808"/>
                  </a:lnTo>
                  <a:lnTo>
                    <a:pt x="1308" y="509"/>
                  </a:lnTo>
                  <a:lnTo>
                    <a:pt x="905" y="40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 rot="-2942791">
              <a:off x="8624243" y="646731"/>
              <a:ext cx="177411" cy="177216"/>
            </a:xfrm>
            <a:custGeom>
              <a:rect b="b" l="l" r="r" t="t"/>
              <a:pathLst>
                <a:path extrusionOk="0" h="808" w="809">
                  <a:moveTo>
                    <a:pt x="404" y="0"/>
                  </a:moveTo>
                  <a:lnTo>
                    <a:pt x="307" y="202"/>
                  </a:lnTo>
                  <a:lnTo>
                    <a:pt x="1" y="307"/>
                  </a:lnTo>
                  <a:lnTo>
                    <a:pt x="202" y="509"/>
                  </a:lnTo>
                  <a:lnTo>
                    <a:pt x="105" y="808"/>
                  </a:lnTo>
                  <a:lnTo>
                    <a:pt x="404" y="606"/>
                  </a:lnTo>
                  <a:lnTo>
                    <a:pt x="711" y="808"/>
                  </a:lnTo>
                  <a:lnTo>
                    <a:pt x="606" y="509"/>
                  </a:lnTo>
                  <a:lnTo>
                    <a:pt x="808" y="307"/>
                  </a:lnTo>
                  <a:lnTo>
                    <a:pt x="606" y="20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/>
          <p:nvPr/>
        </p:nvSpPr>
        <p:spPr>
          <a:xfrm flipH="1" rot="10800000">
            <a:off x="4366943" y="2436002"/>
            <a:ext cx="6916482" cy="3531393"/>
          </a:xfrm>
          <a:custGeom>
            <a:rect b="b" l="l" r="r" t="t"/>
            <a:pathLst>
              <a:path extrusionOk="0" h="26648" w="52191">
                <a:moveTo>
                  <a:pt x="24735" y="0"/>
                </a:moveTo>
                <a:cubicBezTo>
                  <a:pt x="14237" y="0"/>
                  <a:pt x="3432" y="1009"/>
                  <a:pt x="2221" y="3230"/>
                </a:cubicBezTo>
                <a:cubicBezTo>
                  <a:pt x="606" y="5854"/>
                  <a:pt x="0" y="11410"/>
                  <a:pt x="3739" y="13930"/>
                </a:cubicBezTo>
                <a:cubicBezTo>
                  <a:pt x="4950" y="14737"/>
                  <a:pt x="6258" y="15044"/>
                  <a:pt x="7777" y="15044"/>
                </a:cubicBezTo>
                <a:cubicBezTo>
                  <a:pt x="11007" y="15044"/>
                  <a:pt x="14939" y="13631"/>
                  <a:pt x="18678" y="13324"/>
                </a:cubicBezTo>
                <a:cubicBezTo>
                  <a:pt x="19284" y="13227"/>
                  <a:pt x="19785" y="13227"/>
                  <a:pt x="20293" y="13227"/>
                </a:cubicBezTo>
                <a:cubicBezTo>
                  <a:pt x="24735" y="13227"/>
                  <a:pt x="27254" y="15343"/>
                  <a:pt x="30484" y="20696"/>
                </a:cubicBezTo>
                <a:cubicBezTo>
                  <a:pt x="32810" y="24532"/>
                  <a:pt x="37146" y="26648"/>
                  <a:pt x="41491" y="26648"/>
                </a:cubicBezTo>
                <a:cubicBezTo>
                  <a:pt x="43808" y="26648"/>
                  <a:pt x="46231" y="25945"/>
                  <a:pt x="48153" y="24532"/>
                </a:cubicBezTo>
                <a:cubicBezTo>
                  <a:pt x="52190" y="21601"/>
                  <a:pt x="50874" y="5249"/>
                  <a:pt x="45625" y="2326"/>
                </a:cubicBezTo>
                <a:cubicBezTo>
                  <a:pt x="42904" y="808"/>
                  <a:pt x="33916" y="0"/>
                  <a:pt x="247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 rot="9263967">
            <a:off x="8795501" y="4858490"/>
            <a:ext cx="127099" cy="12632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0" y="-18050"/>
            <a:ext cx="2343124" cy="1035775"/>
          </a:xfrm>
          <a:custGeom>
            <a:rect b="b" l="l" r="r" t="t"/>
            <a:pathLst>
              <a:path extrusionOk="0" h="44245" w="87815">
                <a:moveTo>
                  <a:pt x="0" y="0"/>
                </a:moveTo>
                <a:lnTo>
                  <a:pt x="0" y="44245"/>
                </a:lnTo>
                <a:cubicBezTo>
                  <a:pt x="6109" y="39307"/>
                  <a:pt x="11040" y="32035"/>
                  <a:pt x="13381" y="24421"/>
                </a:cubicBezTo>
                <a:cubicBezTo>
                  <a:pt x="16415" y="14843"/>
                  <a:pt x="21699" y="11622"/>
                  <a:pt x="28065" y="11622"/>
                </a:cubicBezTo>
                <a:cubicBezTo>
                  <a:pt x="41144" y="11622"/>
                  <a:pt x="58788" y="25217"/>
                  <a:pt x="70869" y="25217"/>
                </a:cubicBezTo>
                <a:cubicBezTo>
                  <a:pt x="73500" y="25217"/>
                  <a:pt x="75867" y="24572"/>
                  <a:pt x="77866" y="23002"/>
                </a:cubicBezTo>
                <a:cubicBezTo>
                  <a:pt x="86898" y="15890"/>
                  <a:pt x="87814" y="7861"/>
                  <a:pt x="843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 rot="9264024">
            <a:off x="8534235" y="4664355"/>
            <a:ext cx="222576" cy="22121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 rot="9264024">
            <a:off x="127785" y="614005"/>
            <a:ext cx="222576" cy="22121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 rot="6427078">
            <a:off x="413303" y="217617"/>
            <a:ext cx="192120" cy="190937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 flipH="1">
            <a:off x="5619817" y="4438651"/>
            <a:ext cx="3676583" cy="704850"/>
          </a:xfrm>
          <a:custGeom>
            <a:rect b="b" l="l" r="r" t="t"/>
            <a:pathLst>
              <a:path extrusionOk="0" h="39565" w="244129">
                <a:moveTo>
                  <a:pt x="47435" y="1"/>
                </a:moveTo>
                <a:cubicBezTo>
                  <a:pt x="30602" y="1"/>
                  <a:pt x="16507" y="6143"/>
                  <a:pt x="6357" y="23929"/>
                </a:cubicBezTo>
                <a:cubicBezTo>
                  <a:pt x="3433" y="28947"/>
                  <a:pt x="1339" y="34212"/>
                  <a:pt x="1" y="39565"/>
                </a:cubicBezTo>
                <a:lnTo>
                  <a:pt x="244129" y="39565"/>
                </a:lnTo>
                <a:cubicBezTo>
                  <a:pt x="243024" y="31654"/>
                  <a:pt x="237398" y="25907"/>
                  <a:pt x="226116" y="25907"/>
                </a:cubicBezTo>
                <a:cubicBezTo>
                  <a:pt x="222847" y="25907"/>
                  <a:pt x="219103" y="26389"/>
                  <a:pt x="214857" y="27441"/>
                </a:cubicBezTo>
                <a:cubicBezTo>
                  <a:pt x="205858" y="29670"/>
                  <a:pt x="196794" y="30618"/>
                  <a:pt x="187737" y="30618"/>
                </a:cubicBezTo>
                <a:cubicBezTo>
                  <a:pt x="136260" y="30618"/>
                  <a:pt x="85020" y="1"/>
                  <a:pt x="474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8153046" y="281574"/>
            <a:ext cx="1325987" cy="497203"/>
            <a:chOff x="7064209" y="3996949"/>
            <a:chExt cx="1325987" cy="497203"/>
          </a:xfrm>
        </p:grpSpPr>
        <p:sp>
          <p:nvSpPr>
            <p:cNvPr id="44" name="Google Shape;44;p4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/>
          <p:nvPr/>
        </p:nvSpPr>
        <p:spPr>
          <a:xfrm rot="2028295">
            <a:off x="8453302" y="55966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9263967">
            <a:off x="8938676" y="113790"/>
            <a:ext cx="127099" cy="12632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2028295">
            <a:off x="166552" y="488401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-18050"/>
            <a:ext cx="2343124" cy="1035775"/>
          </a:xfrm>
          <a:custGeom>
            <a:rect b="b" l="l" r="r" t="t"/>
            <a:pathLst>
              <a:path extrusionOk="0" h="44245" w="87815">
                <a:moveTo>
                  <a:pt x="0" y="0"/>
                </a:moveTo>
                <a:lnTo>
                  <a:pt x="0" y="44245"/>
                </a:lnTo>
                <a:cubicBezTo>
                  <a:pt x="6109" y="39307"/>
                  <a:pt x="11040" y="32035"/>
                  <a:pt x="13381" y="24421"/>
                </a:cubicBezTo>
                <a:cubicBezTo>
                  <a:pt x="16415" y="14843"/>
                  <a:pt x="21699" y="11622"/>
                  <a:pt x="28065" y="11622"/>
                </a:cubicBezTo>
                <a:cubicBezTo>
                  <a:pt x="41144" y="11622"/>
                  <a:pt x="58788" y="25217"/>
                  <a:pt x="70869" y="25217"/>
                </a:cubicBezTo>
                <a:cubicBezTo>
                  <a:pt x="73500" y="25217"/>
                  <a:pt x="75867" y="24572"/>
                  <a:pt x="77866" y="23002"/>
                </a:cubicBezTo>
                <a:cubicBezTo>
                  <a:pt x="86898" y="15890"/>
                  <a:pt x="87814" y="7861"/>
                  <a:pt x="84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228675"/>
            <a:ext cx="73992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715100" y="2990500"/>
            <a:ext cx="251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3393847" y="2990500"/>
            <a:ext cx="251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SemiBold"/>
              <a:buNone/>
              <a:defRPr sz="2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715100" y="3518225"/>
            <a:ext cx="25197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3393849" y="3518225"/>
            <a:ext cx="25197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2018450" y="4013327"/>
            <a:ext cx="7709133" cy="1151314"/>
          </a:xfrm>
          <a:custGeom>
            <a:rect b="b" l="l" r="r" t="t"/>
            <a:pathLst>
              <a:path extrusionOk="0" h="72995" w="285022">
                <a:moveTo>
                  <a:pt x="239384" y="0"/>
                </a:moveTo>
                <a:cubicBezTo>
                  <a:pt x="238109" y="0"/>
                  <a:pt x="236844" y="77"/>
                  <a:pt x="235591" y="234"/>
                </a:cubicBezTo>
                <a:cubicBezTo>
                  <a:pt x="215606" y="2663"/>
                  <a:pt x="210836" y="20895"/>
                  <a:pt x="207243" y="26829"/>
                </a:cubicBezTo>
                <a:cubicBezTo>
                  <a:pt x="198879" y="40879"/>
                  <a:pt x="184073" y="54682"/>
                  <a:pt x="169186" y="61373"/>
                </a:cubicBezTo>
                <a:cubicBezTo>
                  <a:pt x="162944" y="64209"/>
                  <a:pt x="156255" y="65283"/>
                  <a:pt x="149438" y="65283"/>
                </a:cubicBezTo>
                <a:cubicBezTo>
                  <a:pt x="141189" y="65283"/>
                  <a:pt x="132753" y="63711"/>
                  <a:pt x="124694" y="61787"/>
                </a:cubicBezTo>
                <a:cubicBezTo>
                  <a:pt x="108302" y="57860"/>
                  <a:pt x="92164" y="52675"/>
                  <a:pt x="75518" y="49831"/>
                </a:cubicBezTo>
                <a:cubicBezTo>
                  <a:pt x="68310" y="48634"/>
                  <a:pt x="60944" y="47893"/>
                  <a:pt x="53617" y="47893"/>
                </a:cubicBezTo>
                <a:cubicBezTo>
                  <a:pt x="44031" y="47893"/>
                  <a:pt x="34512" y="49162"/>
                  <a:pt x="25505" y="52340"/>
                </a:cubicBezTo>
                <a:cubicBezTo>
                  <a:pt x="21578" y="53759"/>
                  <a:pt x="17898" y="55518"/>
                  <a:pt x="14385" y="57693"/>
                </a:cubicBezTo>
                <a:cubicBezTo>
                  <a:pt x="9033" y="61787"/>
                  <a:pt x="4015" y="67140"/>
                  <a:pt x="1" y="72994"/>
                </a:cubicBezTo>
                <a:lnTo>
                  <a:pt x="285021" y="72994"/>
                </a:lnTo>
                <a:lnTo>
                  <a:pt x="285021" y="27418"/>
                </a:lnTo>
                <a:cubicBezTo>
                  <a:pt x="272103" y="11561"/>
                  <a:pt x="255042" y="0"/>
                  <a:pt x="239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35767" y="4711655"/>
            <a:ext cx="287060" cy="288854"/>
          </a:xfrm>
          <a:custGeom>
            <a:rect b="b" l="l" r="r" t="t"/>
            <a:pathLst>
              <a:path extrusionOk="0" h="1317" w="1309">
                <a:moveTo>
                  <a:pt x="703" y="0"/>
                </a:moveTo>
                <a:lnTo>
                  <a:pt x="501" y="509"/>
                </a:lnTo>
                <a:lnTo>
                  <a:pt x="0" y="606"/>
                </a:lnTo>
                <a:lnTo>
                  <a:pt x="404" y="808"/>
                </a:lnTo>
                <a:lnTo>
                  <a:pt x="299" y="1317"/>
                </a:lnTo>
                <a:lnTo>
                  <a:pt x="703" y="1115"/>
                </a:lnTo>
                <a:lnTo>
                  <a:pt x="1106" y="1317"/>
                </a:lnTo>
                <a:lnTo>
                  <a:pt x="1010" y="808"/>
                </a:lnTo>
                <a:lnTo>
                  <a:pt x="1308" y="509"/>
                </a:lnTo>
                <a:lnTo>
                  <a:pt x="905" y="404"/>
                </a:lnTo>
                <a:lnTo>
                  <a:pt x="70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223048" y="4505354"/>
            <a:ext cx="204999" cy="206285"/>
          </a:xfrm>
          <a:custGeom>
            <a:rect b="b" l="l" r="r" t="t"/>
            <a:pathLst>
              <a:path extrusionOk="0" h="1317" w="1309">
                <a:moveTo>
                  <a:pt x="703" y="0"/>
                </a:moveTo>
                <a:lnTo>
                  <a:pt x="501" y="509"/>
                </a:lnTo>
                <a:lnTo>
                  <a:pt x="0" y="606"/>
                </a:lnTo>
                <a:lnTo>
                  <a:pt x="404" y="808"/>
                </a:lnTo>
                <a:lnTo>
                  <a:pt x="299" y="1317"/>
                </a:lnTo>
                <a:lnTo>
                  <a:pt x="703" y="1115"/>
                </a:lnTo>
                <a:lnTo>
                  <a:pt x="1106" y="1317"/>
                </a:lnTo>
                <a:lnTo>
                  <a:pt x="1010" y="808"/>
                </a:lnTo>
                <a:lnTo>
                  <a:pt x="1308" y="509"/>
                </a:lnTo>
                <a:lnTo>
                  <a:pt x="905" y="404"/>
                </a:lnTo>
                <a:lnTo>
                  <a:pt x="70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8265471" y="127774"/>
            <a:ext cx="1325987" cy="497203"/>
            <a:chOff x="7064209" y="3996949"/>
            <a:chExt cx="1325987" cy="497203"/>
          </a:xfrm>
        </p:grpSpPr>
        <p:sp>
          <p:nvSpPr>
            <p:cNvPr id="64" name="Google Shape;64;p5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8668343" y="482763"/>
            <a:ext cx="1059228" cy="497212"/>
            <a:chOff x="6786536" y="767231"/>
            <a:chExt cx="1879064" cy="882050"/>
          </a:xfrm>
        </p:grpSpPr>
        <p:sp>
          <p:nvSpPr>
            <p:cNvPr id="70" name="Google Shape;70;p5"/>
            <p:cNvSpPr/>
            <p:nvPr/>
          </p:nvSpPr>
          <p:spPr>
            <a:xfrm>
              <a:off x="6786536" y="767231"/>
              <a:ext cx="1879064" cy="882050"/>
            </a:xfrm>
            <a:custGeom>
              <a:rect b="b" l="l" r="r" t="t"/>
              <a:pathLst>
                <a:path extrusionOk="0" h="49380" w="105196">
                  <a:moveTo>
                    <a:pt x="33570" y="0"/>
                  </a:moveTo>
                  <a:cubicBezTo>
                    <a:pt x="31682" y="0"/>
                    <a:pt x="29593" y="406"/>
                    <a:pt x="27349" y="1359"/>
                  </a:cubicBezTo>
                  <a:cubicBezTo>
                    <a:pt x="17039" y="5948"/>
                    <a:pt x="18171" y="15525"/>
                    <a:pt x="18171" y="15525"/>
                  </a:cubicBezTo>
                  <a:cubicBezTo>
                    <a:pt x="18171" y="15525"/>
                    <a:pt x="15326" y="12452"/>
                    <a:pt x="12284" y="12452"/>
                  </a:cubicBezTo>
                  <a:cubicBezTo>
                    <a:pt x="11310" y="12452"/>
                    <a:pt x="10317" y="12766"/>
                    <a:pt x="9390" y="13597"/>
                  </a:cubicBezTo>
                  <a:cubicBezTo>
                    <a:pt x="5565" y="17422"/>
                    <a:pt x="8625" y="23174"/>
                    <a:pt x="8625" y="23174"/>
                  </a:cubicBezTo>
                  <a:cubicBezTo>
                    <a:pt x="8218" y="23111"/>
                    <a:pt x="7820" y="23082"/>
                    <a:pt x="7432" y="23082"/>
                  </a:cubicBezTo>
                  <a:cubicBezTo>
                    <a:pt x="3055" y="23082"/>
                    <a:pt x="0" y="26820"/>
                    <a:pt x="2108" y="29293"/>
                  </a:cubicBezTo>
                  <a:cubicBezTo>
                    <a:pt x="3065" y="30432"/>
                    <a:pt x="4679" y="30719"/>
                    <a:pt x="6062" y="30719"/>
                  </a:cubicBezTo>
                  <a:cubicBezTo>
                    <a:pt x="7462" y="30719"/>
                    <a:pt x="8625" y="30425"/>
                    <a:pt x="8625" y="30425"/>
                  </a:cubicBezTo>
                  <a:lnTo>
                    <a:pt x="8625" y="30425"/>
                  </a:lnTo>
                  <a:cubicBezTo>
                    <a:pt x="8625" y="30425"/>
                    <a:pt x="6330" y="34249"/>
                    <a:pt x="10919" y="36544"/>
                  </a:cubicBezTo>
                  <a:cubicBezTo>
                    <a:pt x="12322" y="37367"/>
                    <a:pt x="13616" y="37652"/>
                    <a:pt x="14736" y="37652"/>
                  </a:cubicBezTo>
                  <a:cubicBezTo>
                    <a:pt x="17283" y="37652"/>
                    <a:pt x="18936" y="36177"/>
                    <a:pt x="18936" y="36177"/>
                  </a:cubicBezTo>
                  <a:cubicBezTo>
                    <a:pt x="19700" y="41133"/>
                    <a:pt x="24688" y="48415"/>
                    <a:pt x="34631" y="48415"/>
                  </a:cubicBezTo>
                  <a:cubicBezTo>
                    <a:pt x="44575" y="48415"/>
                    <a:pt x="49531" y="38471"/>
                    <a:pt x="49531" y="38471"/>
                  </a:cubicBezTo>
                  <a:cubicBezTo>
                    <a:pt x="49531" y="38471"/>
                    <a:pt x="50296" y="43061"/>
                    <a:pt x="54518" y="44193"/>
                  </a:cubicBezTo>
                  <a:cubicBezTo>
                    <a:pt x="54979" y="44270"/>
                    <a:pt x="55417" y="44304"/>
                    <a:pt x="55831" y="44304"/>
                  </a:cubicBezTo>
                  <a:cubicBezTo>
                    <a:pt x="59545" y="44304"/>
                    <a:pt x="61402" y="41531"/>
                    <a:pt x="61402" y="41531"/>
                  </a:cubicBezTo>
                  <a:cubicBezTo>
                    <a:pt x="62399" y="45894"/>
                    <a:pt x="68753" y="49380"/>
                    <a:pt x="74435" y="49380"/>
                  </a:cubicBezTo>
                  <a:cubicBezTo>
                    <a:pt x="75207" y="49380"/>
                    <a:pt x="75968" y="49315"/>
                    <a:pt x="76700" y="49180"/>
                  </a:cubicBezTo>
                  <a:cubicBezTo>
                    <a:pt x="82819" y="47650"/>
                    <a:pt x="83584" y="39236"/>
                    <a:pt x="83584" y="39236"/>
                  </a:cubicBezTo>
                  <a:cubicBezTo>
                    <a:pt x="83584" y="39236"/>
                    <a:pt x="87409" y="41898"/>
                    <a:pt x="93528" y="41898"/>
                  </a:cubicBezTo>
                  <a:cubicBezTo>
                    <a:pt x="93709" y="41910"/>
                    <a:pt x="93884" y="41916"/>
                    <a:pt x="94054" y="41916"/>
                  </a:cubicBezTo>
                  <a:cubicBezTo>
                    <a:pt x="99602" y="41916"/>
                    <a:pt x="98882" y="35779"/>
                    <a:pt x="98882" y="35779"/>
                  </a:cubicBezTo>
                  <a:lnTo>
                    <a:pt x="98882" y="35779"/>
                  </a:lnTo>
                  <a:cubicBezTo>
                    <a:pt x="99031" y="35805"/>
                    <a:pt x="99188" y="35818"/>
                    <a:pt x="99351" y="35818"/>
                  </a:cubicBezTo>
                  <a:cubicBezTo>
                    <a:pt x="101692" y="35818"/>
                    <a:pt x="105196" y="33163"/>
                    <a:pt x="102707" y="28528"/>
                  </a:cubicBezTo>
                  <a:cubicBezTo>
                    <a:pt x="101498" y="26288"/>
                    <a:pt x="99832" y="25671"/>
                    <a:pt x="98364" y="25671"/>
                  </a:cubicBezTo>
                  <a:cubicBezTo>
                    <a:pt x="96562" y="25671"/>
                    <a:pt x="95058" y="26600"/>
                    <a:pt x="95058" y="26600"/>
                  </a:cubicBezTo>
                  <a:cubicBezTo>
                    <a:pt x="93910" y="23541"/>
                    <a:pt x="91807" y="22776"/>
                    <a:pt x="89990" y="22776"/>
                  </a:cubicBezTo>
                  <a:cubicBezTo>
                    <a:pt x="88174" y="22776"/>
                    <a:pt x="86644" y="23541"/>
                    <a:pt x="86644" y="23541"/>
                  </a:cubicBezTo>
                  <a:cubicBezTo>
                    <a:pt x="85300" y="19742"/>
                    <a:pt x="82382" y="18955"/>
                    <a:pt x="80195" y="18955"/>
                  </a:cubicBezTo>
                  <a:cubicBezTo>
                    <a:pt x="78647" y="18955"/>
                    <a:pt x="77465" y="19349"/>
                    <a:pt x="77465" y="19349"/>
                  </a:cubicBezTo>
                  <a:cubicBezTo>
                    <a:pt x="77465" y="19349"/>
                    <a:pt x="80127" y="10537"/>
                    <a:pt x="69418" y="7111"/>
                  </a:cubicBezTo>
                  <a:cubicBezTo>
                    <a:pt x="67444" y="6473"/>
                    <a:pt x="65692" y="6214"/>
                    <a:pt x="64146" y="6214"/>
                  </a:cubicBezTo>
                  <a:cubicBezTo>
                    <a:pt x="57307" y="6214"/>
                    <a:pt x="54518" y="11302"/>
                    <a:pt x="54518" y="11302"/>
                  </a:cubicBezTo>
                  <a:cubicBezTo>
                    <a:pt x="53309" y="8211"/>
                    <a:pt x="51100" y="7359"/>
                    <a:pt x="49034" y="7359"/>
                  </a:cubicBezTo>
                  <a:cubicBezTo>
                    <a:pt x="46498" y="7359"/>
                    <a:pt x="44177" y="8641"/>
                    <a:pt x="44177" y="8641"/>
                  </a:cubicBezTo>
                  <a:cubicBezTo>
                    <a:pt x="44177" y="4779"/>
                    <a:pt x="40049" y="0"/>
                    <a:pt x="33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786536" y="989637"/>
              <a:ext cx="1872919" cy="659644"/>
            </a:xfrm>
            <a:custGeom>
              <a:rect b="b" l="l" r="r" t="t"/>
              <a:pathLst>
                <a:path extrusionOk="0" h="36929" w="104852">
                  <a:moveTo>
                    <a:pt x="12284" y="1"/>
                  </a:moveTo>
                  <a:cubicBezTo>
                    <a:pt x="11310" y="1"/>
                    <a:pt x="10317" y="315"/>
                    <a:pt x="9390" y="1146"/>
                  </a:cubicBezTo>
                  <a:cubicBezTo>
                    <a:pt x="5565" y="4971"/>
                    <a:pt x="8625" y="10723"/>
                    <a:pt x="8625" y="10723"/>
                  </a:cubicBezTo>
                  <a:cubicBezTo>
                    <a:pt x="8218" y="10660"/>
                    <a:pt x="7820" y="10631"/>
                    <a:pt x="7432" y="10631"/>
                  </a:cubicBezTo>
                  <a:cubicBezTo>
                    <a:pt x="3055" y="10631"/>
                    <a:pt x="0" y="14369"/>
                    <a:pt x="2108" y="16842"/>
                  </a:cubicBezTo>
                  <a:cubicBezTo>
                    <a:pt x="3065" y="17981"/>
                    <a:pt x="4679" y="18268"/>
                    <a:pt x="6062" y="18268"/>
                  </a:cubicBezTo>
                  <a:cubicBezTo>
                    <a:pt x="7462" y="18268"/>
                    <a:pt x="8625" y="17974"/>
                    <a:pt x="8625" y="17974"/>
                  </a:cubicBezTo>
                  <a:lnTo>
                    <a:pt x="8625" y="17974"/>
                  </a:lnTo>
                  <a:cubicBezTo>
                    <a:pt x="8625" y="17974"/>
                    <a:pt x="6330" y="21798"/>
                    <a:pt x="10919" y="24093"/>
                  </a:cubicBezTo>
                  <a:cubicBezTo>
                    <a:pt x="12322" y="24916"/>
                    <a:pt x="13616" y="25201"/>
                    <a:pt x="14736" y="25201"/>
                  </a:cubicBezTo>
                  <a:cubicBezTo>
                    <a:pt x="17283" y="25201"/>
                    <a:pt x="18936" y="23726"/>
                    <a:pt x="18936" y="23726"/>
                  </a:cubicBezTo>
                  <a:cubicBezTo>
                    <a:pt x="19700" y="28682"/>
                    <a:pt x="24688" y="35964"/>
                    <a:pt x="34631" y="35964"/>
                  </a:cubicBezTo>
                  <a:cubicBezTo>
                    <a:pt x="44575" y="35964"/>
                    <a:pt x="49531" y="26020"/>
                    <a:pt x="49531" y="26020"/>
                  </a:cubicBezTo>
                  <a:cubicBezTo>
                    <a:pt x="49531" y="26020"/>
                    <a:pt x="50296" y="30610"/>
                    <a:pt x="54518" y="31742"/>
                  </a:cubicBezTo>
                  <a:cubicBezTo>
                    <a:pt x="54979" y="31819"/>
                    <a:pt x="55417" y="31853"/>
                    <a:pt x="55831" y="31853"/>
                  </a:cubicBezTo>
                  <a:cubicBezTo>
                    <a:pt x="59545" y="31853"/>
                    <a:pt x="61402" y="29080"/>
                    <a:pt x="61402" y="29080"/>
                  </a:cubicBezTo>
                  <a:cubicBezTo>
                    <a:pt x="62399" y="33443"/>
                    <a:pt x="68753" y="36929"/>
                    <a:pt x="74435" y="36929"/>
                  </a:cubicBezTo>
                  <a:cubicBezTo>
                    <a:pt x="75207" y="36929"/>
                    <a:pt x="75968" y="36864"/>
                    <a:pt x="76700" y="36729"/>
                  </a:cubicBezTo>
                  <a:cubicBezTo>
                    <a:pt x="82819" y="35199"/>
                    <a:pt x="83584" y="26785"/>
                    <a:pt x="83584" y="26785"/>
                  </a:cubicBezTo>
                  <a:cubicBezTo>
                    <a:pt x="83584" y="26785"/>
                    <a:pt x="87409" y="29447"/>
                    <a:pt x="93528" y="29447"/>
                  </a:cubicBezTo>
                  <a:cubicBezTo>
                    <a:pt x="93709" y="29459"/>
                    <a:pt x="93884" y="29465"/>
                    <a:pt x="94054" y="29465"/>
                  </a:cubicBezTo>
                  <a:cubicBezTo>
                    <a:pt x="99602" y="29465"/>
                    <a:pt x="98882" y="23328"/>
                    <a:pt x="98882" y="23328"/>
                  </a:cubicBezTo>
                  <a:lnTo>
                    <a:pt x="98882" y="23328"/>
                  </a:lnTo>
                  <a:cubicBezTo>
                    <a:pt x="99032" y="23354"/>
                    <a:pt x="99188" y="23367"/>
                    <a:pt x="99348" y="23367"/>
                  </a:cubicBezTo>
                  <a:cubicBezTo>
                    <a:pt x="101649" y="23367"/>
                    <a:pt x="104852" y="20734"/>
                    <a:pt x="102707" y="16444"/>
                  </a:cubicBezTo>
                  <a:cubicBezTo>
                    <a:pt x="101258" y="15764"/>
                    <a:pt x="99925" y="15500"/>
                    <a:pt x="98727" y="15500"/>
                  </a:cubicBezTo>
                  <a:cubicBezTo>
                    <a:pt x="94534" y="15500"/>
                    <a:pt x="91998" y="18739"/>
                    <a:pt x="91998" y="18739"/>
                  </a:cubicBezTo>
                  <a:cubicBezTo>
                    <a:pt x="91998" y="18739"/>
                    <a:pt x="91600" y="16842"/>
                    <a:pt x="88541" y="16077"/>
                  </a:cubicBezTo>
                  <a:cubicBezTo>
                    <a:pt x="88160" y="15968"/>
                    <a:pt x="87788" y="15921"/>
                    <a:pt x="87428" y="15921"/>
                  </a:cubicBezTo>
                  <a:cubicBezTo>
                    <a:pt x="85270" y="15921"/>
                    <a:pt x="83584" y="17607"/>
                    <a:pt x="83584" y="17607"/>
                  </a:cubicBezTo>
                  <a:cubicBezTo>
                    <a:pt x="83584" y="17607"/>
                    <a:pt x="81425" y="13606"/>
                    <a:pt x="78776" y="13606"/>
                  </a:cubicBezTo>
                  <a:cubicBezTo>
                    <a:pt x="78467" y="13606"/>
                    <a:pt x="78152" y="13661"/>
                    <a:pt x="77832" y="13782"/>
                  </a:cubicBezTo>
                  <a:cubicBezTo>
                    <a:pt x="74773" y="14547"/>
                    <a:pt x="72876" y="16077"/>
                    <a:pt x="72876" y="16077"/>
                  </a:cubicBezTo>
                  <a:cubicBezTo>
                    <a:pt x="72876" y="16077"/>
                    <a:pt x="73641" y="7663"/>
                    <a:pt x="67124" y="4971"/>
                  </a:cubicBezTo>
                  <a:cubicBezTo>
                    <a:pt x="65751" y="4407"/>
                    <a:pt x="64411" y="4185"/>
                    <a:pt x="63151" y="4185"/>
                  </a:cubicBezTo>
                  <a:cubicBezTo>
                    <a:pt x="58460" y="4185"/>
                    <a:pt x="54885" y="7265"/>
                    <a:pt x="54885" y="7265"/>
                  </a:cubicBezTo>
                  <a:cubicBezTo>
                    <a:pt x="53317" y="4245"/>
                    <a:pt x="51669" y="3212"/>
                    <a:pt x="50149" y="3212"/>
                  </a:cubicBezTo>
                  <a:cubicBezTo>
                    <a:pt x="46865" y="3212"/>
                    <a:pt x="44177" y="8030"/>
                    <a:pt x="44177" y="8030"/>
                  </a:cubicBezTo>
                  <a:cubicBezTo>
                    <a:pt x="43137" y="7099"/>
                    <a:pt x="42154" y="6759"/>
                    <a:pt x="41274" y="6759"/>
                  </a:cubicBezTo>
                  <a:cubicBezTo>
                    <a:pt x="38915" y="6759"/>
                    <a:pt x="37293" y="9193"/>
                    <a:pt x="37293" y="9193"/>
                  </a:cubicBezTo>
                  <a:cubicBezTo>
                    <a:pt x="37293" y="9193"/>
                    <a:pt x="35551" y="1099"/>
                    <a:pt x="29345" y="1099"/>
                  </a:cubicBezTo>
                  <a:cubicBezTo>
                    <a:pt x="29076" y="1099"/>
                    <a:pt x="28798" y="1114"/>
                    <a:pt x="28512" y="1146"/>
                  </a:cubicBezTo>
                  <a:cubicBezTo>
                    <a:pt x="21628" y="1911"/>
                    <a:pt x="20098" y="8428"/>
                    <a:pt x="20098" y="8428"/>
                  </a:cubicBezTo>
                  <a:cubicBezTo>
                    <a:pt x="20465" y="5735"/>
                    <a:pt x="18171" y="3074"/>
                    <a:pt x="18171" y="3074"/>
                  </a:cubicBezTo>
                  <a:cubicBezTo>
                    <a:pt x="18171" y="3074"/>
                    <a:pt x="15326" y="1"/>
                    <a:pt x="12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810526" y="1235818"/>
              <a:ext cx="1836908" cy="413463"/>
            </a:xfrm>
            <a:custGeom>
              <a:rect b="b" l="l" r="r" t="t"/>
              <a:pathLst>
                <a:path extrusionOk="0" h="23147" w="102836">
                  <a:moveTo>
                    <a:pt x="10708" y="0"/>
                  </a:moveTo>
                  <a:lnTo>
                    <a:pt x="10708" y="0"/>
                  </a:lnTo>
                  <a:cubicBezTo>
                    <a:pt x="7995" y="1574"/>
                    <a:pt x="5688" y="2089"/>
                    <a:pt x="3699" y="2089"/>
                  </a:cubicBezTo>
                  <a:cubicBezTo>
                    <a:pt x="2324" y="2089"/>
                    <a:pt x="1101" y="1843"/>
                    <a:pt x="0" y="1530"/>
                  </a:cubicBezTo>
                  <a:lnTo>
                    <a:pt x="0" y="1530"/>
                  </a:lnTo>
                  <a:cubicBezTo>
                    <a:pt x="0" y="1897"/>
                    <a:pt x="398" y="2662"/>
                    <a:pt x="765" y="3060"/>
                  </a:cubicBezTo>
                  <a:cubicBezTo>
                    <a:pt x="1722" y="4199"/>
                    <a:pt x="3336" y="4486"/>
                    <a:pt x="4719" y="4486"/>
                  </a:cubicBezTo>
                  <a:cubicBezTo>
                    <a:pt x="6119" y="4486"/>
                    <a:pt x="7282" y="4192"/>
                    <a:pt x="7282" y="4192"/>
                  </a:cubicBezTo>
                  <a:lnTo>
                    <a:pt x="7282" y="4192"/>
                  </a:lnTo>
                  <a:cubicBezTo>
                    <a:pt x="7282" y="4192"/>
                    <a:pt x="4987" y="8016"/>
                    <a:pt x="9576" y="10311"/>
                  </a:cubicBezTo>
                  <a:cubicBezTo>
                    <a:pt x="10979" y="11134"/>
                    <a:pt x="12273" y="11419"/>
                    <a:pt x="13393" y="11419"/>
                  </a:cubicBezTo>
                  <a:cubicBezTo>
                    <a:pt x="15940" y="11419"/>
                    <a:pt x="17593" y="9944"/>
                    <a:pt x="17593" y="9944"/>
                  </a:cubicBezTo>
                  <a:cubicBezTo>
                    <a:pt x="18357" y="14900"/>
                    <a:pt x="23345" y="22182"/>
                    <a:pt x="33288" y="22182"/>
                  </a:cubicBezTo>
                  <a:cubicBezTo>
                    <a:pt x="43232" y="22182"/>
                    <a:pt x="48188" y="12238"/>
                    <a:pt x="48188" y="12238"/>
                  </a:cubicBezTo>
                  <a:cubicBezTo>
                    <a:pt x="48188" y="12238"/>
                    <a:pt x="48953" y="16828"/>
                    <a:pt x="53175" y="17960"/>
                  </a:cubicBezTo>
                  <a:cubicBezTo>
                    <a:pt x="53636" y="18037"/>
                    <a:pt x="54074" y="18071"/>
                    <a:pt x="54488" y="18071"/>
                  </a:cubicBezTo>
                  <a:cubicBezTo>
                    <a:pt x="58202" y="18071"/>
                    <a:pt x="60059" y="15298"/>
                    <a:pt x="60059" y="15298"/>
                  </a:cubicBezTo>
                  <a:cubicBezTo>
                    <a:pt x="61056" y="19661"/>
                    <a:pt x="67410" y="23147"/>
                    <a:pt x="73092" y="23147"/>
                  </a:cubicBezTo>
                  <a:cubicBezTo>
                    <a:pt x="73864" y="23147"/>
                    <a:pt x="74625" y="23082"/>
                    <a:pt x="75357" y="22947"/>
                  </a:cubicBezTo>
                  <a:cubicBezTo>
                    <a:pt x="81476" y="21417"/>
                    <a:pt x="82241" y="13003"/>
                    <a:pt x="82241" y="13003"/>
                  </a:cubicBezTo>
                  <a:cubicBezTo>
                    <a:pt x="82241" y="13003"/>
                    <a:pt x="86066" y="15665"/>
                    <a:pt x="92185" y="15665"/>
                  </a:cubicBezTo>
                  <a:cubicBezTo>
                    <a:pt x="92366" y="15677"/>
                    <a:pt x="92541" y="15683"/>
                    <a:pt x="92711" y="15683"/>
                  </a:cubicBezTo>
                  <a:cubicBezTo>
                    <a:pt x="98259" y="15683"/>
                    <a:pt x="97539" y="9546"/>
                    <a:pt x="97539" y="9546"/>
                  </a:cubicBezTo>
                  <a:lnTo>
                    <a:pt x="97539" y="9546"/>
                  </a:lnTo>
                  <a:cubicBezTo>
                    <a:pt x="97681" y="9576"/>
                    <a:pt x="97833" y="9591"/>
                    <a:pt x="97990" y="9591"/>
                  </a:cubicBezTo>
                  <a:cubicBezTo>
                    <a:pt x="99931" y="9591"/>
                    <a:pt x="102836" y="7362"/>
                    <a:pt x="102128" y="3825"/>
                  </a:cubicBezTo>
                  <a:lnTo>
                    <a:pt x="102128" y="3825"/>
                  </a:lnTo>
                  <a:cubicBezTo>
                    <a:pt x="100638" y="6546"/>
                    <a:pt x="98504" y="7023"/>
                    <a:pt x="97189" y="7023"/>
                  </a:cubicBezTo>
                  <a:cubicBezTo>
                    <a:pt x="96480" y="7023"/>
                    <a:pt x="96009" y="6884"/>
                    <a:pt x="96009" y="6884"/>
                  </a:cubicBezTo>
                  <a:cubicBezTo>
                    <a:pt x="96009" y="6884"/>
                    <a:pt x="96009" y="10709"/>
                    <a:pt x="89890" y="11473"/>
                  </a:cubicBezTo>
                  <a:cubicBezTo>
                    <a:pt x="89480" y="11528"/>
                    <a:pt x="89083" y="11553"/>
                    <a:pt x="88697" y="11553"/>
                  </a:cubicBezTo>
                  <a:cubicBezTo>
                    <a:pt x="83667" y="11553"/>
                    <a:pt x="80711" y="7251"/>
                    <a:pt x="80711" y="7251"/>
                  </a:cubicBezTo>
                  <a:cubicBezTo>
                    <a:pt x="80711" y="7251"/>
                    <a:pt x="78417" y="16063"/>
                    <a:pt x="70768" y="16828"/>
                  </a:cubicBezTo>
                  <a:cubicBezTo>
                    <a:pt x="70450" y="16860"/>
                    <a:pt x="70143" y="16875"/>
                    <a:pt x="69849" y="16875"/>
                  </a:cubicBezTo>
                  <a:cubicBezTo>
                    <a:pt x="63057" y="16875"/>
                    <a:pt x="62354" y="8781"/>
                    <a:pt x="62354" y="8781"/>
                  </a:cubicBezTo>
                  <a:cubicBezTo>
                    <a:pt x="62354" y="8781"/>
                    <a:pt x="61589" y="12238"/>
                    <a:pt x="55837" y="13003"/>
                  </a:cubicBezTo>
                  <a:cubicBezTo>
                    <a:pt x="55468" y="13081"/>
                    <a:pt x="55110" y="13118"/>
                    <a:pt x="54763" y="13118"/>
                  </a:cubicBezTo>
                  <a:cubicBezTo>
                    <a:pt x="50076" y="13118"/>
                    <a:pt x="47423" y="6486"/>
                    <a:pt x="47423" y="6486"/>
                  </a:cubicBezTo>
                  <a:cubicBezTo>
                    <a:pt x="47423" y="6486"/>
                    <a:pt x="44761" y="15298"/>
                    <a:pt x="32523" y="15665"/>
                  </a:cubicBezTo>
                  <a:cubicBezTo>
                    <a:pt x="32321" y="15671"/>
                    <a:pt x="32123" y="15675"/>
                    <a:pt x="31927" y="15675"/>
                  </a:cubicBezTo>
                  <a:cubicBezTo>
                    <a:pt x="19912" y="15675"/>
                    <a:pt x="20652" y="3825"/>
                    <a:pt x="20652" y="3825"/>
                  </a:cubicBezTo>
                  <a:lnTo>
                    <a:pt x="20652" y="3825"/>
                  </a:lnTo>
                  <a:cubicBezTo>
                    <a:pt x="20652" y="3825"/>
                    <a:pt x="18756" y="6985"/>
                    <a:pt x="14687" y="6985"/>
                  </a:cubicBezTo>
                  <a:cubicBezTo>
                    <a:pt x="14280" y="6985"/>
                    <a:pt x="13852" y="6954"/>
                    <a:pt x="13401" y="6884"/>
                  </a:cubicBezTo>
                  <a:cubicBezTo>
                    <a:pt x="8414" y="6119"/>
                    <a:pt x="10708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083768" y="1235818"/>
              <a:ext cx="218637" cy="90045"/>
            </a:xfrm>
            <a:custGeom>
              <a:rect b="b" l="l" r="r" t="t"/>
              <a:pathLst>
                <a:path extrusionOk="0" h="5041" w="12240">
                  <a:moveTo>
                    <a:pt x="1" y="0"/>
                  </a:moveTo>
                  <a:cubicBezTo>
                    <a:pt x="1" y="0"/>
                    <a:pt x="2529" y="5040"/>
                    <a:pt x="6601" y="5040"/>
                  </a:cubicBezTo>
                  <a:cubicBezTo>
                    <a:pt x="8249" y="5040"/>
                    <a:pt x="10150" y="4215"/>
                    <a:pt x="12239" y="1897"/>
                  </a:cubicBezTo>
                  <a:lnTo>
                    <a:pt x="12239" y="1897"/>
                  </a:lnTo>
                  <a:cubicBezTo>
                    <a:pt x="12239" y="1897"/>
                    <a:pt x="10605" y="2831"/>
                    <a:pt x="7981" y="2831"/>
                  </a:cubicBezTo>
                  <a:cubicBezTo>
                    <a:pt x="5856" y="2831"/>
                    <a:pt x="3082" y="22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35244" y="1290459"/>
              <a:ext cx="204954" cy="106925"/>
            </a:xfrm>
            <a:custGeom>
              <a:rect b="b" l="l" r="r" t="t"/>
              <a:pathLst>
                <a:path extrusionOk="0" h="5986" w="11474">
                  <a:moveTo>
                    <a:pt x="398" y="1"/>
                  </a:moveTo>
                  <a:cubicBezTo>
                    <a:pt x="398" y="1"/>
                    <a:pt x="0" y="4957"/>
                    <a:pt x="4589" y="5722"/>
                  </a:cubicBezTo>
                  <a:cubicBezTo>
                    <a:pt x="5322" y="5908"/>
                    <a:pt x="5996" y="5986"/>
                    <a:pt x="6612" y="5986"/>
                  </a:cubicBezTo>
                  <a:cubicBezTo>
                    <a:pt x="9853" y="5986"/>
                    <a:pt x="11473" y="3825"/>
                    <a:pt x="11473" y="3825"/>
                  </a:cubicBezTo>
                  <a:lnTo>
                    <a:pt x="11473" y="3825"/>
                  </a:lnTo>
                  <a:cubicBezTo>
                    <a:pt x="11473" y="3825"/>
                    <a:pt x="10037" y="4503"/>
                    <a:pt x="8038" y="4503"/>
                  </a:cubicBezTo>
                  <a:cubicBezTo>
                    <a:pt x="5789" y="4503"/>
                    <a:pt x="2827" y="3645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 rot="10800000">
            <a:off x="-152454" y="9"/>
            <a:ext cx="1278252" cy="1073689"/>
          </a:xfrm>
          <a:custGeom>
            <a:rect b="b" l="l" r="r" t="t"/>
            <a:pathLst>
              <a:path extrusionOk="0" h="37323" w="41790">
                <a:moveTo>
                  <a:pt x="37096" y="0"/>
                </a:moveTo>
                <a:cubicBezTo>
                  <a:pt x="31740" y="0"/>
                  <a:pt x="22784" y="1328"/>
                  <a:pt x="15545" y="8962"/>
                </a:cubicBezTo>
                <a:cubicBezTo>
                  <a:pt x="5354" y="19759"/>
                  <a:pt x="8584" y="25516"/>
                  <a:pt x="0" y="37322"/>
                </a:cubicBezTo>
                <a:lnTo>
                  <a:pt x="41789" y="37322"/>
                </a:lnTo>
                <a:lnTo>
                  <a:pt x="41789" y="379"/>
                </a:lnTo>
                <a:cubicBezTo>
                  <a:pt x="41789" y="379"/>
                  <a:pt x="39955" y="0"/>
                  <a:pt x="37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 flipH="1">
            <a:off x="25" y="4492775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 rot="-806359">
            <a:off x="8627498" y="4738379"/>
            <a:ext cx="315691" cy="323402"/>
            <a:chOff x="3371300" y="4002225"/>
            <a:chExt cx="1210750" cy="1240325"/>
          </a:xfrm>
        </p:grpSpPr>
        <p:sp>
          <p:nvSpPr>
            <p:cNvPr id="80" name="Google Shape;80;p6"/>
            <p:cNvSpPr/>
            <p:nvPr/>
          </p:nvSpPr>
          <p:spPr>
            <a:xfrm>
              <a:off x="3406400" y="4002225"/>
              <a:ext cx="289900" cy="280775"/>
            </a:xfrm>
            <a:custGeom>
              <a:rect b="b" l="l" r="r" t="t"/>
              <a:pathLst>
                <a:path extrusionOk="0" h="11231" w="11596">
                  <a:moveTo>
                    <a:pt x="5615" y="1"/>
                  </a:moveTo>
                  <a:lnTo>
                    <a:pt x="4577" y="4212"/>
                  </a:lnTo>
                  <a:lnTo>
                    <a:pt x="1" y="4212"/>
                  </a:lnTo>
                  <a:lnTo>
                    <a:pt x="1" y="4549"/>
                  </a:lnTo>
                  <a:lnTo>
                    <a:pt x="3510" y="7020"/>
                  </a:lnTo>
                  <a:lnTo>
                    <a:pt x="2106" y="10866"/>
                  </a:lnTo>
                  <a:cubicBezTo>
                    <a:pt x="2106" y="11231"/>
                    <a:pt x="2471" y="11231"/>
                    <a:pt x="2471" y="11231"/>
                  </a:cubicBezTo>
                  <a:lnTo>
                    <a:pt x="5615" y="8760"/>
                  </a:lnTo>
                  <a:lnTo>
                    <a:pt x="5980" y="8760"/>
                  </a:lnTo>
                  <a:lnTo>
                    <a:pt x="9125" y="11231"/>
                  </a:lnTo>
                  <a:cubicBezTo>
                    <a:pt x="9490" y="11231"/>
                    <a:pt x="9490" y="11231"/>
                    <a:pt x="9490" y="10866"/>
                  </a:cubicBezTo>
                  <a:lnTo>
                    <a:pt x="8086" y="7020"/>
                  </a:lnTo>
                  <a:lnTo>
                    <a:pt x="11595" y="4549"/>
                  </a:lnTo>
                  <a:lnTo>
                    <a:pt x="11595" y="4212"/>
                  </a:lnTo>
                  <a:lnTo>
                    <a:pt x="7384" y="4212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371300" y="4092075"/>
              <a:ext cx="1210750" cy="1150475"/>
            </a:xfrm>
            <a:custGeom>
              <a:rect b="b" l="l" r="r" t="t"/>
              <a:pathLst>
                <a:path extrusionOk="0" h="46019" w="48430">
                  <a:moveTo>
                    <a:pt x="24215" y="1"/>
                  </a:moveTo>
                  <a:cubicBezTo>
                    <a:pt x="24040" y="1"/>
                    <a:pt x="23864" y="85"/>
                    <a:pt x="23864" y="253"/>
                  </a:cubicBezTo>
                  <a:lnTo>
                    <a:pt x="18249" y="16761"/>
                  </a:lnTo>
                  <a:cubicBezTo>
                    <a:pt x="18249" y="17098"/>
                    <a:pt x="18249" y="17098"/>
                    <a:pt x="17912" y="17098"/>
                  </a:cubicBezTo>
                  <a:lnTo>
                    <a:pt x="703" y="17098"/>
                  </a:lnTo>
                  <a:cubicBezTo>
                    <a:pt x="1" y="17098"/>
                    <a:pt x="1" y="17800"/>
                    <a:pt x="366" y="18165"/>
                  </a:cubicBezTo>
                  <a:lnTo>
                    <a:pt x="14403" y="28328"/>
                  </a:lnTo>
                  <a:lnTo>
                    <a:pt x="14403" y="28693"/>
                  </a:lnTo>
                  <a:lnTo>
                    <a:pt x="9125" y="45173"/>
                  </a:lnTo>
                  <a:cubicBezTo>
                    <a:pt x="8879" y="45685"/>
                    <a:pt x="9187" y="46018"/>
                    <a:pt x="9502" y="46018"/>
                  </a:cubicBezTo>
                  <a:cubicBezTo>
                    <a:pt x="9619" y="46018"/>
                    <a:pt x="9736" y="45973"/>
                    <a:pt x="9827" y="45875"/>
                  </a:cubicBezTo>
                  <a:lnTo>
                    <a:pt x="23864" y="35712"/>
                  </a:lnTo>
                  <a:lnTo>
                    <a:pt x="24566" y="35712"/>
                  </a:lnTo>
                  <a:lnTo>
                    <a:pt x="38604" y="45875"/>
                  </a:lnTo>
                  <a:cubicBezTo>
                    <a:pt x="38702" y="45973"/>
                    <a:pt x="38798" y="46018"/>
                    <a:pt x="38887" y="46018"/>
                  </a:cubicBezTo>
                  <a:cubicBezTo>
                    <a:pt x="39126" y="46018"/>
                    <a:pt x="39305" y="45685"/>
                    <a:pt x="39305" y="45173"/>
                  </a:cubicBezTo>
                  <a:lnTo>
                    <a:pt x="34055" y="28693"/>
                  </a:lnTo>
                  <a:lnTo>
                    <a:pt x="34055" y="28328"/>
                  </a:lnTo>
                  <a:lnTo>
                    <a:pt x="48093" y="18165"/>
                  </a:lnTo>
                  <a:cubicBezTo>
                    <a:pt x="48430" y="17800"/>
                    <a:pt x="48430" y="17098"/>
                    <a:pt x="47728" y="17098"/>
                  </a:cubicBezTo>
                  <a:lnTo>
                    <a:pt x="30546" y="17098"/>
                  </a:lnTo>
                  <a:cubicBezTo>
                    <a:pt x="30181" y="17098"/>
                    <a:pt x="30181" y="17098"/>
                    <a:pt x="30181" y="16761"/>
                  </a:cubicBezTo>
                  <a:lnTo>
                    <a:pt x="24566" y="253"/>
                  </a:lnTo>
                  <a:cubicBezTo>
                    <a:pt x="24566" y="85"/>
                    <a:pt x="24391" y="1"/>
                    <a:pt x="24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6"/>
          <p:cNvSpPr/>
          <p:nvPr/>
        </p:nvSpPr>
        <p:spPr>
          <a:xfrm rot="4354419">
            <a:off x="195541" y="137771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/>
          <p:nvPr/>
        </p:nvSpPr>
        <p:spPr>
          <a:xfrm>
            <a:off x="2018450" y="3712497"/>
            <a:ext cx="7125550" cy="1452053"/>
          </a:xfrm>
          <a:custGeom>
            <a:rect b="b" l="l" r="r" t="t"/>
            <a:pathLst>
              <a:path extrusionOk="0" h="72995" w="285022">
                <a:moveTo>
                  <a:pt x="239384" y="0"/>
                </a:moveTo>
                <a:cubicBezTo>
                  <a:pt x="238109" y="0"/>
                  <a:pt x="236844" y="77"/>
                  <a:pt x="235591" y="234"/>
                </a:cubicBezTo>
                <a:cubicBezTo>
                  <a:pt x="215606" y="2663"/>
                  <a:pt x="210836" y="20895"/>
                  <a:pt x="207243" y="26829"/>
                </a:cubicBezTo>
                <a:cubicBezTo>
                  <a:pt x="198879" y="40879"/>
                  <a:pt x="184073" y="54682"/>
                  <a:pt x="169186" y="61373"/>
                </a:cubicBezTo>
                <a:cubicBezTo>
                  <a:pt x="162944" y="64209"/>
                  <a:pt x="156255" y="65283"/>
                  <a:pt x="149438" y="65283"/>
                </a:cubicBezTo>
                <a:cubicBezTo>
                  <a:pt x="141189" y="65283"/>
                  <a:pt x="132753" y="63711"/>
                  <a:pt x="124694" y="61787"/>
                </a:cubicBezTo>
                <a:cubicBezTo>
                  <a:pt x="108302" y="57860"/>
                  <a:pt x="92164" y="52675"/>
                  <a:pt x="75518" y="49831"/>
                </a:cubicBezTo>
                <a:cubicBezTo>
                  <a:pt x="68310" y="48634"/>
                  <a:pt x="60944" y="47893"/>
                  <a:pt x="53617" y="47893"/>
                </a:cubicBezTo>
                <a:cubicBezTo>
                  <a:pt x="44031" y="47893"/>
                  <a:pt x="34512" y="49162"/>
                  <a:pt x="25505" y="52340"/>
                </a:cubicBezTo>
                <a:cubicBezTo>
                  <a:pt x="21578" y="53759"/>
                  <a:pt x="17898" y="55518"/>
                  <a:pt x="14385" y="57693"/>
                </a:cubicBezTo>
                <a:cubicBezTo>
                  <a:pt x="9033" y="61787"/>
                  <a:pt x="4015" y="67140"/>
                  <a:pt x="1" y="72994"/>
                </a:cubicBezTo>
                <a:lnTo>
                  <a:pt x="285021" y="72994"/>
                </a:lnTo>
                <a:lnTo>
                  <a:pt x="285021" y="27418"/>
                </a:lnTo>
                <a:cubicBezTo>
                  <a:pt x="272103" y="11561"/>
                  <a:pt x="255042" y="0"/>
                  <a:pt x="239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720000" y="1540175"/>
            <a:ext cx="58212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>
            <a:off x="8424006" y="482763"/>
            <a:ext cx="1059228" cy="497212"/>
            <a:chOff x="6786536" y="767231"/>
            <a:chExt cx="1879064" cy="882050"/>
          </a:xfrm>
        </p:grpSpPr>
        <p:sp>
          <p:nvSpPr>
            <p:cNvPr id="88" name="Google Shape;88;p7"/>
            <p:cNvSpPr/>
            <p:nvPr/>
          </p:nvSpPr>
          <p:spPr>
            <a:xfrm>
              <a:off x="6786536" y="767231"/>
              <a:ext cx="1879064" cy="882050"/>
            </a:xfrm>
            <a:custGeom>
              <a:rect b="b" l="l" r="r" t="t"/>
              <a:pathLst>
                <a:path extrusionOk="0" h="49380" w="105196">
                  <a:moveTo>
                    <a:pt x="33570" y="0"/>
                  </a:moveTo>
                  <a:cubicBezTo>
                    <a:pt x="31682" y="0"/>
                    <a:pt x="29593" y="406"/>
                    <a:pt x="27349" y="1359"/>
                  </a:cubicBezTo>
                  <a:cubicBezTo>
                    <a:pt x="17039" y="5948"/>
                    <a:pt x="18171" y="15525"/>
                    <a:pt x="18171" y="15525"/>
                  </a:cubicBezTo>
                  <a:cubicBezTo>
                    <a:pt x="18171" y="15525"/>
                    <a:pt x="15326" y="12452"/>
                    <a:pt x="12284" y="12452"/>
                  </a:cubicBezTo>
                  <a:cubicBezTo>
                    <a:pt x="11310" y="12452"/>
                    <a:pt x="10317" y="12766"/>
                    <a:pt x="9390" y="13597"/>
                  </a:cubicBezTo>
                  <a:cubicBezTo>
                    <a:pt x="5565" y="17422"/>
                    <a:pt x="8625" y="23174"/>
                    <a:pt x="8625" y="23174"/>
                  </a:cubicBezTo>
                  <a:cubicBezTo>
                    <a:pt x="8218" y="23111"/>
                    <a:pt x="7820" y="23082"/>
                    <a:pt x="7432" y="23082"/>
                  </a:cubicBezTo>
                  <a:cubicBezTo>
                    <a:pt x="3055" y="23082"/>
                    <a:pt x="0" y="26820"/>
                    <a:pt x="2108" y="29293"/>
                  </a:cubicBezTo>
                  <a:cubicBezTo>
                    <a:pt x="3065" y="30432"/>
                    <a:pt x="4679" y="30719"/>
                    <a:pt x="6062" y="30719"/>
                  </a:cubicBezTo>
                  <a:cubicBezTo>
                    <a:pt x="7462" y="30719"/>
                    <a:pt x="8625" y="30425"/>
                    <a:pt x="8625" y="30425"/>
                  </a:cubicBezTo>
                  <a:lnTo>
                    <a:pt x="8625" y="30425"/>
                  </a:lnTo>
                  <a:cubicBezTo>
                    <a:pt x="8625" y="30425"/>
                    <a:pt x="6330" y="34249"/>
                    <a:pt x="10919" y="36544"/>
                  </a:cubicBezTo>
                  <a:cubicBezTo>
                    <a:pt x="12322" y="37367"/>
                    <a:pt x="13616" y="37652"/>
                    <a:pt x="14736" y="37652"/>
                  </a:cubicBezTo>
                  <a:cubicBezTo>
                    <a:pt x="17283" y="37652"/>
                    <a:pt x="18936" y="36177"/>
                    <a:pt x="18936" y="36177"/>
                  </a:cubicBezTo>
                  <a:cubicBezTo>
                    <a:pt x="19700" y="41133"/>
                    <a:pt x="24688" y="48415"/>
                    <a:pt x="34631" y="48415"/>
                  </a:cubicBezTo>
                  <a:cubicBezTo>
                    <a:pt x="44575" y="48415"/>
                    <a:pt x="49531" y="38471"/>
                    <a:pt x="49531" y="38471"/>
                  </a:cubicBezTo>
                  <a:cubicBezTo>
                    <a:pt x="49531" y="38471"/>
                    <a:pt x="50296" y="43061"/>
                    <a:pt x="54518" y="44193"/>
                  </a:cubicBezTo>
                  <a:cubicBezTo>
                    <a:pt x="54979" y="44270"/>
                    <a:pt x="55417" y="44304"/>
                    <a:pt x="55831" y="44304"/>
                  </a:cubicBezTo>
                  <a:cubicBezTo>
                    <a:pt x="59545" y="44304"/>
                    <a:pt x="61402" y="41531"/>
                    <a:pt x="61402" y="41531"/>
                  </a:cubicBezTo>
                  <a:cubicBezTo>
                    <a:pt x="62399" y="45894"/>
                    <a:pt x="68753" y="49380"/>
                    <a:pt x="74435" y="49380"/>
                  </a:cubicBezTo>
                  <a:cubicBezTo>
                    <a:pt x="75207" y="49380"/>
                    <a:pt x="75968" y="49315"/>
                    <a:pt x="76700" y="49180"/>
                  </a:cubicBezTo>
                  <a:cubicBezTo>
                    <a:pt x="82819" y="47650"/>
                    <a:pt x="83584" y="39236"/>
                    <a:pt x="83584" y="39236"/>
                  </a:cubicBezTo>
                  <a:cubicBezTo>
                    <a:pt x="83584" y="39236"/>
                    <a:pt x="87409" y="41898"/>
                    <a:pt x="93528" y="41898"/>
                  </a:cubicBezTo>
                  <a:cubicBezTo>
                    <a:pt x="93709" y="41910"/>
                    <a:pt x="93884" y="41916"/>
                    <a:pt x="94054" y="41916"/>
                  </a:cubicBezTo>
                  <a:cubicBezTo>
                    <a:pt x="99602" y="41916"/>
                    <a:pt x="98882" y="35779"/>
                    <a:pt x="98882" y="35779"/>
                  </a:cubicBezTo>
                  <a:lnTo>
                    <a:pt x="98882" y="35779"/>
                  </a:lnTo>
                  <a:cubicBezTo>
                    <a:pt x="99031" y="35805"/>
                    <a:pt x="99188" y="35818"/>
                    <a:pt x="99351" y="35818"/>
                  </a:cubicBezTo>
                  <a:cubicBezTo>
                    <a:pt x="101692" y="35818"/>
                    <a:pt x="105196" y="33163"/>
                    <a:pt x="102707" y="28528"/>
                  </a:cubicBezTo>
                  <a:cubicBezTo>
                    <a:pt x="101498" y="26288"/>
                    <a:pt x="99832" y="25671"/>
                    <a:pt x="98364" y="25671"/>
                  </a:cubicBezTo>
                  <a:cubicBezTo>
                    <a:pt x="96562" y="25671"/>
                    <a:pt x="95058" y="26600"/>
                    <a:pt x="95058" y="26600"/>
                  </a:cubicBezTo>
                  <a:cubicBezTo>
                    <a:pt x="93910" y="23541"/>
                    <a:pt x="91807" y="22776"/>
                    <a:pt x="89990" y="22776"/>
                  </a:cubicBezTo>
                  <a:cubicBezTo>
                    <a:pt x="88174" y="22776"/>
                    <a:pt x="86644" y="23541"/>
                    <a:pt x="86644" y="23541"/>
                  </a:cubicBezTo>
                  <a:cubicBezTo>
                    <a:pt x="85300" y="19742"/>
                    <a:pt x="82382" y="18955"/>
                    <a:pt x="80195" y="18955"/>
                  </a:cubicBezTo>
                  <a:cubicBezTo>
                    <a:pt x="78647" y="18955"/>
                    <a:pt x="77465" y="19349"/>
                    <a:pt x="77465" y="19349"/>
                  </a:cubicBezTo>
                  <a:cubicBezTo>
                    <a:pt x="77465" y="19349"/>
                    <a:pt x="80127" y="10537"/>
                    <a:pt x="69418" y="7111"/>
                  </a:cubicBezTo>
                  <a:cubicBezTo>
                    <a:pt x="67444" y="6473"/>
                    <a:pt x="65692" y="6214"/>
                    <a:pt x="64146" y="6214"/>
                  </a:cubicBezTo>
                  <a:cubicBezTo>
                    <a:pt x="57307" y="6214"/>
                    <a:pt x="54518" y="11302"/>
                    <a:pt x="54518" y="11302"/>
                  </a:cubicBezTo>
                  <a:cubicBezTo>
                    <a:pt x="53309" y="8211"/>
                    <a:pt x="51100" y="7359"/>
                    <a:pt x="49034" y="7359"/>
                  </a:cubicBezTo>
                  <a:cubicBezTo>
                    <a:pt x="46498" y="7359"/>
                    <a:pt x="44177" y="8641"/>
                    <a:pt x="44177" y="8641"/>
                  </a:cubicBezTo>
                  <a:cubicBezTo>
                    <a:pt x="44177" y="4779"/>
                    <a:pt x="40049" y="0"/>
                    <a:pt x="3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786536" y="989637"/>
              <a:ext cx="1872919" cy="659644"/>
            </a:xfrm>
            <a:custGeom>
              <a:rect b="b" l="l" r="r" t="t"/>
              <a:pathLst>
                <a:path extrusionOk="0" h="36929" w="104852">
                  <a:moveTo>
                    <a:pt x="12284" y="1"/>
                  </a:moveTo>
                  <a:cubicBezTo>
                    <a:pt x="11310" y="1"/>
                    <a:pt x="10317" y="315"/>
                    <a:pt x="9390" y="1146"/>
                  </a:cubicBezTo>
                  <a:cubicBezTo>
                    <a:pt x="5565" y="4971"/>
                    <a:pt x="8625" y="10723"/>
                    <a:pt x="8625" y="10723"/>
                  </a:cubicBezTo>
                  <a:cubicBezTo>
                    <a:pt x="8218" y="10660"/>
                    <a:pt x="7820" y="10631"/>
                    <a:pt x="7432" y="10631"/>
                  </a:cubicBezTo>
                  <a:cubicBezTo>
                    <a:pt x="3055" y="10631"/>
                    <a:pt x="0" y="14369"/>
                    <a:pt x="2108" y="16842"/>
                  </a:cubicBezTo>
                  <a:cubicBezTo>
                    <a:pt x="3065" y="17981"/>
                    <a:pt x="4679" y="18268"/>
                    <a:pt x="6062" y="18268"/>
                  </a:cubicBezTo>
                  <a:cubicBezTo>
                    <a:pt x="7462" y="18268"/>
                    <a:pt x="8625" y="17974"/>
                    <a:pt x="8625" y="17974"/>
                  </a:cubicBezTo>
                  <a:lnTo>
                    <a:pt x="8625" y="17974"/>
                  </a:lnTo>
                  <a:cubicBezTo>
                    <a:pt x="8625" y="17974"/>
                    <a:pt x="6330" y="21798"/>
                    <a:pt x="10919" y="24093"/>
                  </a:cubicBezTo>
                  <a:cubicBezTo>
                    <a:pt x="12322" y="24916"/>
                    <a:pt x="13616" y="25201"/>
                    <a:pt x="14736" y="25201"/>
                  </a:cubicBezTo>
                  <a:cubicBezTo>
                    <a:pt x="17283" y="25201"/>
                    <a:pt x="18936" y="23726"/>
                    <a:pt x="18936" y="23726"/>
                  </a:cubicBezTo>
                  <a:cubicBezTo>
                    <a:pt x="19700" y="28682"/>
                    <a:pt x="24688" y="35964"/>
                    <a:pt x="34631" y="35964"/>
                  </a:cubicBezTo>
                  <a:cubicBezTo>
                    <a:pt x="44575" y="35964"/>
                    <a:pt x="49531" y="26020"/>
                    <a:pt x="49531" y="26020"/>
                  </a:cubicBezTo>
                  <a:cubicBezTo>
                    <a:pt x="49531" y="26020"/>
                    <a:pt x="50296" y="30610"/>
                    <a:pt x="54518" y="31742"/>
                  </a:cubicBezTo>
                  <a:cubicBezTo>
                    <a:pt x="54979" y="31819"/>
                    <a:pt x="55417" y="31853"/>
                    <a:pt x="55831" y="31853"/>
                  </a:cubicBezTo>
                  <a:cubicBezTo>
                    <a:pt x="59545" y="31853"/>
                    <a:pt x="61402" y="29080"/>
                    <a:pt x="61402" y="29080"/>
                  </a:cubicBezTo>
                  <a:cubicBezTo>
                    <a:pt x="62399" y="33443"/>
                    <a:pt x="68753" y="36929"/>
                    <a:pt x="74435" y="36929"/>
                  </a:cubicBezTo>
                  <a:cubicBezTo>
                    <a:pt x="75207" y="36929"/>
                    <a:pt x="75968" y="36864"/>
                    <a:pt x="76700" y="36729"/>
                  </a:cubicBezTo>
                  <a:cubicBezTo>
                    <a:pt x="82819" y="35199"/>
                    <a:pt x="83584" y="26785"/>
                    <a:pt x="83584" y="26785"/>
                  </a:cubicBezTo>
                  <a:cubicBezTo>
                    <a:pt x="83584" y="26785"/>
                    <a:pt x="87409" y="29447"/>
                    <a:pt x="93528" y="29447"/>
                  </a:cubicBezTo>
                  <a:cubicBezTo>
                    <a:pt x="93709" y="29459"/>
                    <a:pt x="93884" y="29465"/>
                    <a:pt x="94054" y="29465"/>
                  </a:cubicBezTo>
                  <a:cubicBezTo>
                    <a:pt x="99602" y="29465"/>
                    <a:pt x="98882" y="23328"/>
                    <a:pt x="98882" y="23328"/>
                  </a:cubicBezTo>
                  <a:lnTo>
                    <a:pt x="98882" y="23328"/>
                  </a:lnTo>
                  <a:cubicBezTo>
                    <a:pt x="99032" y="23354"/>
                    <a:pt x="99188" y="23367"/>
                    <a:pt x="99348" y="23367"/>
                  </a:cubicBezTo>
                  <a:cubicBezTo>
                    <a:pt x="101649" y="23367"/>
                    <a:pt x="104852" y="20734"/>
                    <a:pt x="102707" y="16444"/>
                  </a:cubicBezTo>
                  <a:cubicBezTo>
                    <a:pt x="101258" y="15764"/>
                    <a:pt x="99925" y="15500"/>
                    <a:pt x="98727" y="15500"/>
                  </a:cubicBezTo>
                  <a:cubicBezTo>
                    <a:pt x="94534" y="15500"/>
                    <a:pt x="91998" y="18739"/>
                    <a:pt x="91998" y="18739"/>
                  </a:cubicBezTo>
                  <a:cubicBezTo>
                    <a:pt x="91998" y="18739"/>
                    <a:pt x="91600" y="16842"/>
                    <a:pt x="88541" y="16077"/>
                  </a:cubicBezTo>
                  <a:cubicBezTo>
                    <a:pt x="88160" y="15968"/>
                    <a:pt x="87788" y="15921"/>
                    <a:pt x="87428" y="15921"/>
                  </a:cubicBezTo>
                  <a:cubicBezTo>
                    <a:pt x="85270" y="15921"/>
                    <a:pt x="83584" y="17607"/>
                    <a:pt x="83584" y="17607"/>
                  </a:cubicBezTo>
                  <a:cubicBezTo>
                    <a:pt x="83584" y="17607"/>
                    <a:pt x="81425" y="13606"/>
                    <a:pt x="78776" y="13606"/>
                  </a:cubicBezTo>
                  <a:cubicBezTo>
                    <a:pt x="78467" y="13606"/>
                    <a:pt x="78152" y="13661"/>
                    <a:pt x="77832" y="13782"/>
                  </a:cubicBezTo>
                  <a:cubicBezTo>
                    <a:pt x="74773" y="14547"/>
                    <a:pt x="72876" y="16077"/>
                    <a:pt x="72876" y="16077"/>
                  </a:cubicBezTo>
                  <a:cubicBezTo>
                    <a:pt x="72876" y="16077"/>
                    <a:pt x="73641" y="7663"/>
                    <a:pt x="67124" y="4971"/>
                  </a:cubicBezTo>
                  <a:cubicBezTo>
                    <a:pt x="65751" y="4407"/>
                    <a:pt x="64411" y="4185"/>
                    <a:pt x="63151" y="4185"/>
                  </a:cubicBezTo>
                  <a:cubicBezTo>
                    <a:pt x="58460" y="4185"/>
                    <a:pt x="54885" y="7265"/>
                    <a:pt x="54885" y="7265"/>
                  </a:cubicBezTo>
                  <a:cubicBezTo>
                    <a:pt x="53317" y="4245"/>
                    <a:pt x="51669" y="3212"/>
                    <a:pt x="50149" y="3212"/>
                  </a:cubicBezTo>
                  <a:cubicBezTo>
                    <a:pt x="46865" y="3212"/>
                    <a:pt x="44177" y="8030"/>
                    <a:pt x="44177" y="8030"/>
                  </a:cubicBezTo>
                  <a:cubicBezTo>
                    <a:pt x="43137" y="7099"/>
                    <a:pt x="42154" y="6759"/>
                    <a:pt x="41274" y="6759"/>
                  </a:cubicBezTo>
                  <a:cubicBezTo>
                    <a:pt x="38915" y="6759"/>
                    <a:pt x="37293" y="9193"/>
                    <a:pt x="37293" y="9193"/>
                  </a:cubicBezTo>
                  <a:cubicBezTo>
                    <a:pt x="37293" y="9193"/>
                    <a:pt x="35551" y="1099"/>
                    <a:pt x="29345" y="1099"/>
                  </a:cubicBezTo>
                  <a:cubicBezTo>
                    <a:pt x="29076" y="1099"/>
                    <a:pt x="28798" y="1114"/>
                    <a:pt x="28512" y="1146"/>
                  </a:cubicBezTo>
                  <a:cubicBezTo>
                    <a:pt x="21628" y="1911"/>
                    <a:pt x="20098" y="8428"/>
                    <a:pt x="20098" y="8428"/>
                  </a:cubicBezTo>
                  <a:cubicBezTo>
                    <a:pt x="20465" y="5735"/>
                    <a:pt x="18171" y="3074"/>
                    <a:pt x="18171" y="3074"/>
                  </a:cubicBezTo>
                  <a:cubicBezTo>
                    <a:pt x="18171" y="3074"/>
                    <a:pt x="15326" y="1"/>
                    <a:pt x="12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810526" y="1235818"/>
              <a:ext cx="1836908" cy="413463"/>
            </a:xfrm>
            <a:custGeom>
              <a:rect b="b" l="l" r="r" t="t"/>
              <a:pathLst>
                <a:path extrusionOk="0" h="23147" w="102836">
                  <a:moveTo>
                    <a:pt x="10708" y="0"/>
                  </a:moveTo>
                  <a:lnTo>
                    <a:pt x="10708" y="0"/>
                  </a:lnTo>
                  <a:cubicBezTo>
                    <a:pt x="7995" y="1574"/>
                    <a:pt x="5688" y="2089"/>
                    <a:pt x="3699" y="2089"/>
                  </a:cubicBezTo>
                  <a:cubicBezTo>
                    <a:pt x="2324" y="2089"/>
                    <a:pt x="1101" y="1843"/>
                    <a:pt x="0" y="1530"/>
                  </a:cubicBezTo>
                  <a:lnTo>
                    <a:pt x="0" y="1530"/>
                  </a:lnTo>
                  <a:cubicBezTo>
                    <a:pt x="0" y="1897"/>
                    <a:pt x="398" y="2662"/>
                    <a:pt x="765" y="3060"/>
                  </a:cubicBezTo>
                  <a:cubicBezTo>
                    <a:pt x="1722" y="4199"/>
                    <a:pt x="3336" y="4486"/>
                    <a:pt x="4719" y="4486"/>
                  </a:cubicBezTo>
                  <a:cubicBezTo>
                    <a:pt x="6119" y="4486"/>
                    <a:pt x="7282" y="4192"/>
                    <a:pt x="7282" y="4192"/>
                  </a:cubicBezTo>
                  <a:lnTo>
                    <a:pt x="7282" y="4192"/>
                  </a:lnTo>
                  <a:cubicBezTo>
                    <a:pt x="7282" y="4192"/>
                    <a:pt x="4987" y="8016"/>
                    <a:pt x="9576" y="10311"/>
                  </a:cubicBezTo>
                  <a:cubicBezTo>
                    <a:pt x="10979" y="11134"/>
                    <a:pt x="12273" y="11419"/>
                    <a:pt x="13393" y="11419"/>
                  </a:cubicBezTo>
                  <a:cubicBezTo>
                    <a:pt x="15940" y="11419"/>
                    <a:pt x="17593" y="9944"/>
                    <a:pt x="17593" y="9944"/>
                  </a:cubicBezTo>
                  <a:cubicBezTo>
                    <a:pt x="18357" y="14900"/>
                    <a:pt x="23345" y="22182"/>
                    <a:pt x="33288" y="22182"/>
                  </a:cubicBezTo>
                  <a:cubicBezTo>
                    <a:pt x="43232" y="22182"/>
                    <a:pt x="48188" y="12238"/>
                    <a:pt x="48188" y="12238"/>
                  </a:cubicBezTo>
                  <a:cubicBezTo>
                    <a:pt x="48188" y="12238"/>
                    <a:pt x="48953" y="16828"/>
                    <a:pt x="53175" y="17960"/>
                  </a:cubicBezTo>
                  <a:cubicBezTo>
                    <a:pt x="53636" y="18037"/>
                    <a:pt x="54074" y="18071"/>
                    <a:pt x="54488" y="18071"/>
                  </a:cubicBezTo>
                  <a:cubicBezTo>
                    <a:pt x="58202" y="18071"/>
                    <a:pt x="60059" y="15298"/>
                    <a:pt x="60059" y="15298"/>
                  </a:cubicBezTo>
                  <a:cubicBezTo>
                    <a:pt x="61056" y="19661"/>
                    <a:pt x="67410" y="23147"/>
                    <a:pt x="73092" y="23147"/>
                  </a:cubicBezTo>
                  <a:cubicBezTo>
                    <a:pt x="73864" y="23147"/>
                    <a:pt x="74625" y="23082"/>
                    <a:pt x="75357" y="22947"/>
                  </a:cubicBezTo>
                  <a:cubicBezTo>
                    <a:pt x="81476" y="21417"/>
                    <a:pt x="82241" y="13003"/>
                    <a:pt x="82241" y="13003"/>
                  </a:cubicBezTo>
                  <a:cubicBezTo>
                    <a:pt x="82241" y="13003"/>
                    <a:pt x="86066" y="15665"/>
                    <a:pt x="92185" y="15665"/>
                  </a:cubicBezTo>
                  <a:cubicBezTo>
                    <a:pt x="92366" y="15677"/>
                    <a:pt x="92541" y="15683"/>
                    <a:pt x="92711" y="15683"/>
                  </a:cubicBezTo>
                  <a:cubicBezTo>
                    <a:pt x="98259" y="15683"/>
                    <a:pt x="97539" y="9546"/>
                    <a:pt x="97539" y="9546"/>
                  </a:cubicBezTo>
                  <a:lnTo>
                    <a:pt x="97539" y="9546"/>
                  </a:lnTo>
                  <a:cubicBezTo>
                    <a:pt x="97681" y="9576"/>
                    <a:pt x="97833" y="9591"/>
                    <a:pt x="97990" y="9591"/>
                  </a:cubicBezTo>
                  <a:cubicBezTo>
                    <a:pt x="99931" y="9591"/>
                    <a:pt x="102836" y="7362"/>
                    <a:pt x="102128" y="3825"/>
                  </a:cubicBezTo>
                  <a:lnTo>
                    <a:pt x="102128" y="3825"/>
                  </a:lnTo>
                  <a:cubicBezTo>
                    <a:pt x="100638" y="6546"/>
                    <a:pt x="98504" y="7023"/>
                    <a:pt x="97189" y="7023"/>
                  </a:cubicBezTo>
                  <a:cubicBezTo>
                    <a:pt x="96480" y="7023"/>
                    <a:pt x="96009" y="6884"/>
                    <a:pt x="96009" y="6884"/>
                  </a:cubicBezTo>
                  <a:cubicBezTo>
                    <a:pt x="96009" y="6884"/>
                    <a:pt x="96009" y="10709"/>
                    <a:pt x="89890" y="11473"/>
                  </a:cubicBezTo>
                  <a:cubicBezTo>
                    <a:pt x="89480" y="11528"/>
                    <a:pt x="89083" y="11553"/>
                    <a:pt x="88697" y="11553"/>
                  </a:cubicBezTo>
                  <a:cubicBezTo>
                    <a:pt x="83667" y="11553"/>
                    <a:pt x="80711" y="7251"/>
                    <a:pt x="80711" y="7251"/>
                  </a:cubicBezTo>
                  <a:cubicBezTo>
                    <a:pt x="80711" y="7251"/>
                    <a:pt x="78417" y="16063"/>
                    <a:pt x="70768" y="16828"/>
                  </a:cubicBezTo>
                  <a:cubicBezTo>
                    <a:pt x="70450" y="16860"/>
                    <a:pt x="70143" y="16875"/>
                    <a:pt x="69849" y="16875"/>
                  </a:cubicBezTo>
                  <a:cubicBezTo>
                    <a:pt x="63057" y="16875"/>
                    <a:pt x="62354" y="8781"/>
                    <a:pt x="62354" y="8781"/>
                  </a:cubicBezTo>
                  <a:cubicBezTo>
                    <a:pt x="62354" y="8781"/>
                    <a:pt x="61589" y="12238"/>
                    <a:pt x="55837" y="13003"/>
                  </a:cubicBezTo>
                  <a:cubicBezTo>
                    <a:pt x="55468" y="13081"/>
                    <a:pt x="55110" y="13118"/>
                    <a:pt x="54763" y="13118"/>
                  </a:cubicBezTo>
                  <a:cubicBezTo>
                    <a:pt x="50076" y="13118"/>
                    <a:pt x="47423" y="6486"/>
                    <a:pt x="47423" y="6486"/>
                  </a:cubicBezTo>
                  <a:cubicBezTo>
                    <a:pt x="47423" y="6486"/>
                    <a:pt x="44761" y="15298"/>
                    <a:pt x="32523" y="15665"/>
                  </a:cubicBezTo>
                  <a:cubicBezTo>
                    <a:pt x="32321" y="15671"/>
                    <a:pt x="32123" y="15675"/>
                    <a:pt x="31927" y="15675"/>
                  </a:cubicBezTo>
                  <a:cubicBezTo>
                    <a:pt x="19912" y="15675"/>
                    <a:pt x="20652" y="3825"/>
                    <a:pt x="20652" y="3825"/>
                  </a:cubicBezTo>
                  <a:lnTo>
                    <a:pt x="20652" y="3825"/>
                  </a:lnTo>
                  <a:cubicBezTo>
                    <a:pt x="20652" y="3825"/>
                    <a:pt x="18756" y="6985"/>
                    <a:pt x="14687" y="6985"/>
                  </a:cubicBezTo>
                  <a:cubicBezTo>
                    <a:pt x="14280" y="6985"/>
                    <a:pt x="13852" y="6954"/>
                    <a:pt x="13401" y="6884"/>
                  </a:cubicBezTo>
                  <a:cubicBezTo>
                    <a:pt x="8414" y="6119"/>
                    <a:pt x="10708" y="0"/>
                    <a:pt x="10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7083768" y="1235818"/>
              <a:ext cx="218637" cy="90045"/>
            </a:xfrm>
            <a:custGeom>
              <a:rect b="b" l="l" r="r" t="t"/>
              <a:pathLst>
                <a:path extrusionOk="0" h="5041" w="12240">
                  <a:moveTo>
                    <a:pt x="1" y="0"/>
                  </a:moveTo>
                  <a:cubicBezTo>
                    <a:pt x="1" y="0"/>
                    <a:pt x="2529" y="5040"/>
                    <a:pt x="6601" y="5040"/>
                  </a:cubicBezTo>
                  <a:cubicBezTo>
                    <a:pt x="8249" y="5040"/>
                    <a:pt x="10150" y="4215"/>
                    <a:pt x="12239" y="1897"/>
                  </a:cubicBezTo>
                  <a:lnTo>
                    <a:pt x="12239" y="1897"/>
                  </a:lnTo>
                  <a:cubicBezTo>
                    <a:pt x="12239" y="1897"/>
                    <a:pt x="10605" y="2831"/>
                    <a:pt x="7981" y="2831"/>
                  </a:cubicBezTo>
                  <a:cubicBezTo>
                    <a:pt x="5856" y="2831"/>
                    <a:pt x="3082" y="221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7835244" y="1290459"/>
              <a:ext cx="204954" cy="106925"/>
            </a:xfrm>
            <a:custGeom>
              <a:rect b="b" l="l" r="r" t="t"/>
              <a:pathLst>
                <a:path extrusionOk="0" h="5986" w="11474">
                  <a:moveTo>
                    <a:pt x="398" y="1"/>
                  </a:moveTo>
                  <a:cubicBezTo>
                    <a:pt x="398" y="1"/>
                    <a:pt x="0" y="4957"/>
                    <a:pt x="4589" y="5722"/>
                  </a:cubicBezTo>
                  <a:cubicBezTo>
                    <a:pt x="5322" y="5908"/>
                    <a:pt x="5996" y="5986"/>
                    <a:pt x="6612" y="5986"/>
                  </a:cubicBezTo>
                  <a:cubicBezTo>
                    <a:pt x="9853" y="5986"/>
                    <a:pt x="11473" y="3825"/>
                    <a:pt x="11473" y="3825"/>
                  </a:cubicBezTo>
                  <a:lnTo>
                    <a:pt x="11473" y="3825"/>
                  </a:lnTo>
                  <a:cubicBezTo>
                    <a:pt x="11473" y="3825"/>
                    <a:pt x="10037" y="4503"/>
                    <a:pt x="8038" y="4503"/>
                  </a:cubicBezTo>
                  <a:cubicBezTo>
                    <a:pt x="5789" y="4503"/>
                    <a:pt x="2827" y="3645"/>
                    <a:pt x="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7"/>
          <p:cNvGrpSpPr/>
          <p:nvPr/>
        </p:nvGrpSpPr>
        <p:grpSpPr>
          <a:xfrm>
            <a:off x="8179330" y="231793"/>
            <a:ext cx="742376" cy="425442"/>
            <a:chOff x="8228005" y="253993"/>
            <a:chExt cx="742376" cy="425442"/>
          </a:xfrm>
        </p:grpSpPr>
        <p:sp>
          <p:nvSpPr>
            <p:cNvPr id="94" name="Google Shape;94;p7"/>
            <p:cNvSpPr/>
            <p:nvPr/>
          </p:nvSpPr>
          <p:spPr>
            <a:xfrm>
              <a:off x="8228005" y="390580"/>
              <a:ext cx="287060" cy="288854"/>
            </a:xfrm>
            <a:custGeom>
              <a:rect b="b" l="l" r="r" t="t"/>
              <a:pathLst>
                <a:path extrusionOk="0" h="1317" w="1309">
                  <a:moveTo>
                    <a:pt x="703" y="0"/>
                  </a:moveTo>
                  <a:lnTo>
                    <a:pt x="501" y="509"/>
                  </a:lnTo>
                  <a:lnTo>
                    <a:pt x="0" y="606"/>
                  </a:lnTo>
                  <a:lnTo>
                    <a:pt x="404" y="808"/>
                  </a:lnTo>
                  <a:lnTo>
                    <a:pt x="299" y="1317"/>
                  </a:lnTo>
                  <a:lnTo>
                    <a:pt x="703" y="1115"/>
                  </a:lnTo>
                  <a:lnTo>
                    <a:pt x="1106" y="1317"/>
                  </a:lnTo>
                  <a:lnTo>
                    <a:pt x="1010" y="808"/>
                  </a:lnTo>
                  <a:lnTo>
                    <a:pt x="1308" y="509"/>
                  </a:lnTo>
                  <a:lnTo>
                    <a:pt x="905" y="40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8765380" y="253993"/>
              <a:ext cx="205001" cy="212782"/>
            </a:xfrm>
            <a:custGeom>
              <a:rect b="b" l="l" r="r" t="t"/>
              <a:pathLst>
                <a:path extrusionOk="0" h="2625" w="2529">
                  <a:moveTo>
                    <a:pt x="1317" y="0"/>
                  </a:moveTo>
                  <a:lnTo>
                    <a:pt x="808" y="905"/>
                  </a:lnTo>
                  <a:lnTo>
                    <a:pt x="1" y="1107"/>
                  </a:lnTo>
                  <a:lnTo>
                    <a:pt x="711" y="1615"/>
                  </a:lnTo>
                  <a:lnTo>
                    <a:pt x="404" y="2625"/>
                  </a:lnTo>
                  <a:lnTo>
                    <a:pt x="1317" y="2116"/>
                  </a:lnTo>
                  <a:lnTo>
                    <a:pt x="2124" y="2520"/>
                  </a:lnTo>
                  <a:lnTo>
                    <a:pt x="1923" y="1615"/>
                  </a:lnTo>
                  <a:lnTo>
                    <a:pt x="2528" y="1010"/>
                  </a:lnTo>
                  <a:lnTo>
                    <a:pt x="1721" y="808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7"/>
          <p:cNvSpPr/>
          <p:nvPr/>
        </p:nvSpPr>
        <p:spPr>
          <a:xfrm>
            <a:off x="8629030" y="624980"/>
            <a:ext cx="205001" cy="212782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/>
          <p:nvPr/>
        </p:nvSpPr>
        <p:spPr>
          <a:xfrm flipH="1" rot="10800000">
            <a:off x="25" y="1008"/>
            <a:ext cx="9143951" cy="704566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exend SemiBold"/>
              <a:buNone/>
              <a:defRPr sz="6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261921" y="208374"/>
            <a:ext cx="1325987" cy="497203"/>
            <a:chOff x="7064209" y="3996949"/>
            <a:chExt cx="1325987" cy="497203"/>
          </a:xfrm>
        </p:grpSpPr>
        <p:sp>
          <p:nvSpPr>
            <p:cNvPr id="102" name="Google Shape;102;p8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8"/>
          <p:cNvSpPr/>
          <p:nvPr/>
        </p:nvSpPr>
        <p:spPr>
          <a:xfrm flipH="1">
            <a:off x="25" y="4264175"/>
            <a:ext cx="9143951" cy="1068008"/>
          </a:xfrm>
          <a:custGeom>
            <a:rect b="b" l="l" r="r" t="t"/>
            <a:pathLst>
              <a:path extrusionOk="0" h="13905" w="99434">
                <a:moveTo>
                  <a:pt x="6221" y="0"/>
                </a:moveTo>
                <a:cubicBezTo>
                  <a:pt x="4103" y="0"/>
                  <a:pt x="2166" y="513"/>
                  <a:pt x="1" y="1680"/>
                </a:cubicBezTo>
                <a:lnTo>
                  <a:pt x="1" y="13904"/>
                </a:lnTo>
                <a:lnTo>
                  <a:pt x="99434" y="13904"/>
                </a:lnTo>
                <a:lnTo>
                  <a:pt x="99434" y="5133"/>
                </a:lnTo>
                <a:cubicBezTo>
                  <a:pt x="97233" y="5730"/>
                  <a:pt x="95074" y="5970"/>
                  <a:pt x="92938" y="5970"/>
                </a:cubicBezTo>
                <a:cubicBezTo>
                  <a:pt x="84529" y="5970"/>
                  <a:pt x="76461" y="2262"/>
                  <a:pt x="67454" y="2106"/>
                </a:cubicBezTo>
                <a:cubicBezTo>
                  <a:pt x="67250" y="2102"/>
                  <a:pt x="67046" y="2101"/>
                  <a:pt x="66843" y="2101"/>
                </a:cubicBezTo>
                <a:cubicBezTo>
                  <a:pt x="57358" y="2101"/>
                  <a:pt x="48196" y="5575"/>
                  <a:pt x="38734" y="6220"/>
                </a:cubicBezTo>
                <a:cubicBezTo>
                  <a:pt x="37694" y="6292"/>
                  <a:pt x="36652" y="6328"/>
                  <a:pt x="35609" y="6328"/>
                </a:cubicBezTo>
                <a:cubicBezTo>
                  <a:pt x="31086" y="6328"/>
                  <a:pt x="26553" y="5651"/>
                  <a:pt x="22200" y="4357"/>
                </a:cubicBezTo>
                <a:cubicBezTo>
                  <a:pt x="18204" y="3155"/>
                  <a:pt x="14361" y="1447"/>
                  <a:pt x="10287" y="516"/>
                </a:cubicBezTo>
                <a:cubicBezTo>
                  <a:pt x="8809" y="182"/>
                  <a:pt x="7483" y="0"/>
                  <a:pt x="6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261933" y="4484153"/>
            <a:ext cx="608674" cy="497203"/>
            <a:chOff x="8228005" y="253993"/>
            <a:chExt cx="742376" cy="606419"/>
          </a:xfrm>
        </p:grpSpPr>
        <p:sp>
          <p:nvSpPr>
            <p:cNvPr id="109" name="Google Shape;109;p8"/>
            <p:cNvSpPr/>
            <p:nvPr/>
          </p:nvSpPr>
          <p:spPr>
            <a:xfrm>
              <a:off x="8765380" y="253993"/>
              <a:ext cx="205001" cy="212782"/>
            </a:xfrm>
            <a:custGeom>
              <a:rect b="b" l="l" r="r" t="t"/>
              <a:pathLst>
                <a:path extrusionOk="0" h="2625" w="2529">
                  <a:moveTo>
                    <a:pt x="1317" y="0"/>
                  </a:moveTo>
                  <a:lnTo>
                    <a:pt x="808" y="905"/>
                  </a:lnTo>
                  <a:lnTo>
                    <a:pt x="1" y="1107"/>
                  </a:lnTo>
                  <a:lnTo>
                    <a:pt x="711" y="1615"/>
                  </a:lnTo>
                  <a:lnTo>
                    <a:pt x="404" y="2625"/>
                  </a:lnTo>
                  <a:lnTo>
                    <a:pt x="1317" y="2116"/>
                  </a:lnTo>
                  <a:lnTo>
                    <a:pt x="2124" y="2520"/>
                  </a:lnTo>
                  <a:lnTo>
                    <a:pt x="1923" y="1615"/>
                  </a:lnTo>
                  <a:lnTo>
                    <a:pt x="2528" y="1010"/>
                  </a:lnTo>
                  <a:lnTo>
                    <a:pt x="1721" y="808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8228005" y="390580"/>
              <a:ext cx="287060" cy="288854"/>
            </a:xfrm>
            <a:custGeom>
              <a:rect b="b" l="l" r="r" t="t"/>
              <a:pathLst>
                <a:path extrusionOk="0" h="1317" w="1309">
                  <a:moveTo>
                    <a:pt x="703" y="0"/>
                  </a:moveTo>
                  <a:lnTo>
                    <a:pt x="501" y="509"/>
                  </a:lnTo>
                  <a:lnTo>
                    <a:pt x="0" y="606"/>
                  </a:lnTo>
                  <a:lnTo>
                    <a:pt x="404" y="808"/>
                  </a:lnTo>
                  <a:lnTo>
                    <a:pt x="299" y="1317"/>
                  </a:lnTo>
                  <a:lnTo>
                    <a:pt x="703" y="1115"/>
                  </a:lnTo>
                  <a:lnTo>
                    <a:pt x="1106" y="1317"/>
                  </a:lnTo>
                  <a:lnTo>
                    <a:pt x="1010" y="808"/>
                  </a:lnTo>
                  <a:lnTo>
                    <a:pt x="1308" y="509"/>
                  </a:lnTo>
                  <a:lnTo>
                    <a:pt x="905" y="40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-2942791">
              <a:off x="8624243" y="646731"/>
              <a:ext cx="177411" cy="177216"/>
            </a:xfrm>
            <a:custGeom>
              <a:rect b="b" l="l" r="r" t="t"/>
              <a:pathLst>
                <a:path extrusionOk="0" h="808" w="809">
                  <a:moveTo>
                    <a:pt x="404" y="0"/>
                  </a:moveTo>
                  <a:lnTo>
                    <a:pt x="307" y="202"/>
                  </a:lnTo>
                  <a:lnTo>
                    <a:pt x="1" y="307"/>
                  </a:lnTo>
                  <a:lnTo>
                    <a:pt x="202" y="509"/>
                  </a:lnTo>
                  <a:lnTo>
                    <a:pt x="105" y="808"/>
                  </a:lnTo>
                  <a:lnTo>
                    <a:pt x="404" y="606"/>
                  </a:lnTo>
                  <a:lnTo>
                    <a:pt x="711" y="808"/>
                  </a:lnTo>
                  <a:lnTo>
                    <a:pt x="606" y="509"/>
                  </a:lnTo>
                  <a:lnTo>
                    <a:pt x="808" y="307"/>
                  </a:lnTo>
                  <a:lnTo>
                    <a:pt x="606" y="20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8"/>
          <p:cNvSpPr/>
          <p:nvPr/>
        </p:nvSpPr>
        <p:spPr>
          <a:xfrm rot="2028295">
            <a:off x="8524877" y="31106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-247344" y="534988"/>
            <a:ext cx="1059228" cy="497212"/>
            <a:chOff x="6786536" y="767231"/>
            <a:chExt cx="1879064" cy="882050"/>
          </a:xfrm>
        </p:grpSpPr>
        <p:sp>
          <p:nvSpPr>
            <p:cNvPr id="114" name="Google Shape;114;p8"/>
            <p:cNvSpPr/>
            <p:nvPr/>
          </p:nvSpPr>
          <p:spPr>
            <a:xfrm>
              <a:off x="6786536" y="767231"/>
              <a:ext cx="1879064" cy="882050"/>
            </a:xfrm>
            <a:custGeom>
              <a:rect b="b" l="l" r="r" t="t"/>
              <a:pathLst>
                <a:path extrusionOk="0" h="49380" w="105196">
                  <a:moveTo>
                    <a:pt x="33570" y="0"/>
                  </a:moveTo>
                  <a:cubicBezTo>
                    <a:pt x="31682" y="0"/>
                    <a:pt x="29593" y="406"/>
                    <a:pt x="27349" y="1359"/>
                  </a:cubicBezTo>
                  <a:cubicBezTo>
                    <a:pt x="17039" y="5948"/>
                    <a:pt x="18171" y="15525"/>
                    <a:pt x="18171" y="15525"/>
                  </a:cubicBezTo>
                  <a:cubicBezTo>
                    <a:pt x="18171" y="15525"/>
                    <a:pt x="15326" y="12452"/>
                    <a:pt x="12284" y="12452"/>
                  </a:cubicBezTo>
                  <a:cubicBezTo>
                    <a:pt x="11310" y="12452"/>
                    <a:pt x="10317" y="12766"/>
                    <a:pt x="9390" y="13597"/>
                  </a:cubicBezTo>
                  <a:cubicBezTo>
                    <a:pt x="5565" y="17422"/>
                    <a:pt x="8625" y="23174"/>
                    <a:pt x="8625" y="23174"/>
                  </a:cubicBezTo>
                  <a:cubicBezTo>
                    <a:pt x="8218" y="23111"/>
                    <a:pt x="7820" y="23082"/>
                    <a:pt x="7432" y="23082"/>
                  </a:cubicBezTo>
                  <a:cubicBezTo>
                    <a:pt x="3055" y="23082"/>
                    <a:pt x="0" y="26820"/>
                    <a:pt x="2108" y="29293"/>
                  </a:cubicBezTo>
                  <a:cubicBezTo>
                    <a:pt x="3065" y="30432"/>
                    <a:pt x="4679" y="30719"/>
                    <a:pt x="6062" y="30719"/>
                  </a:cubicBezTo>
                  <a:cubicBezTo>
                    <a:pt x="7462" y="30719"/>
                    <a:pt x="8625" y="30425"/>
                    <a:pt x="8625" y="30425"/>
                  </a:cubicBezTo>
                  <a:lnTo>
                    <a:pt x="8625" y="30425"/>
                  </a:lnTo>
                  <a:cubicBezTo>
                    <a:pt x="8625" y="30425"/>
                    <a:pt x="6330" y="34249"/>
                    <a:pt x="10919" y="36544"/>
                  </a:cubicBezTo>
                  <a:cubicBezTo>
                    <a:pt x="12322" y="37367"/>
                    <a:pt x="13616" y="37652"/>
                    <a:pt x="14736" y="37652"/>
                  </a:cubicBezTo>
                  <a:cubicBezTo>
                    <a:pt x="17283" y="37652"/>
                    <a:pt x="18936" y="36177"/>
                    <a:pt x="18936" y="36177"/>
                  </a:cubicBezTo>
                  <a:cubicBezTo>
                    <a:pt x="19700" y="41133"/>
                    <a:pt x="24688" y="48415"/>
                    <a:pt x="34631" y="48415"/>
                  </a:cubicBezTo>
                  <a:cubicBezTo>
                    <a:pt x="44575" y="48415"/>
                    <a:pt x="49531" y="38471"/>
                    <a:pt x="49531" y="38471"/>
                  </a:cubicBezTo>
                  <a:cubicBezTo>
                    <a:pt x="49531" y="38471"/>
                    <a:pt x="50296" y="43061"/>
                    <a:pt x="54518" y="44193"/>
                  </a:cubicBezTo>
                  <a:cubicBezTo>
                    <a:pt x="54979" y="44270"/>
                    <a:pt x="55417" y="44304"/>
                    <a:pt x="55831" y="44304"/>
                  </a:cubicBezTo>
                  <a:cubicBezTo>
                    <a:pt x="59545" y="44304"/>
                    <a:pt x="61402" y="41531"/>
                    <a:pt x="61402" y="41531"/>
                  </a:cubicBezTo>
                  <a:cubicBezTo>
                    <a:pt x="62399" y="45894"/>
                    <a:pt x="68753" y="49380"/>
                    <a:pt x="74435" y="49380"/>
                  </a:cubicBezTo>
                  <a:cubicBezTo>
                    <a:pt x="75207" y="49380"/>
                    <a:pt x="75968" y="49315"/>
                    <a:pt x="76700" y="49180"/>
                  </a:cubicBezTo>
                  <a:cubicBezTo>
                    <a:pt x="82819" y="47650"/>
                    <a:pt x="83584" y="39236"/>
                    <a:pt x="83584" y="39236"/>
                  </a:cubicBezTo>
                  <a:cubicBezTo>
                    <a:pt x="83584" y="39236"/>
                    <a:pt x="87409" y="41898"/>
                    <a:pt x="93528" y="41898"/>
                  </a:cubicBezTo>
                  <a:cubicBezTo>
                    <a:pt x="93709" y="41910"/>
                    <a:pt x="93884" y="41916"/>
                    <a:pt x="94054" y="41916"/>
                  </a:cubicBezTo>
                  <a:cubicBezTo>
                    <a:pt x="99602" y="41916"/>
                    <a:pt x="98882" y="35779"/>
                    <a:pt x="98882" y="35779"/>
                  </a:cubicBezTo>
                  <a:lnTo>
                    <a:pt x="98882" y="35779"/>
                  </a:lnTo>
                  <a:cubicBezTo>
                    <a:pt x="99031" y="35805"/>
                    <a:pt x="99188" y="35818"/>
                    <a:pt x="99351" y="35818"/>
                  </a:cubicBezTo>
                  <a:cubicBezTo>
                    <a:pt x="101692" y="35818"/>
                    <a:pt x="105196" y="33163"/>
                    <a:pt x="102707" y="28528"/>
                  </a:cubicBezTo>
                  <a:cubicBezTo>
                    <a:pt x="101498" y="26288"/>
                    <a:pt x="99832" y="25671"/>
                    <a:pt x="98364" y="25671"/>
                  </a:cubicBezTo>
                  <a:cubicBezTo>
                    <a:pt x="96562" y="25671"/>
                    <a:pt x="95058" y="26600"/>
                    <a:pt x="95058" y="26600"/>
                  </a:cubicBezTo>
                  <a:cubicBezTo>
                    <a:pt x="93910" y="23541"/>
                    <a:pt x="91807" y="22776"/>
                    <a:pt x="89990" y="22776"/>
                  </a:cubicBezTo>
                  <a:cubicBezTo>
                    <a:pt x="88174" y="22776"/>
                    <a:pt x="86644" y="23541"/>
                    <a:pt x="86644" y="23541"/>
                  </a:cubicBezTo>
                  <a:cubicBezTo>
                    <a:pt x="85300" y="19742"/>
                    <a:pt x="82382" y="18955"/>
                    <a:pt x="80195" y="18955"/>
                  </a:cubicBezTo>
                  <a:cubicBezTo>
                    <a:pt x="78647" y="18955"/>
                    <a:pt x="77465" y="19349"/>
                    <a:pt x="77465" y="19349"/>
                  </a:cubicBezTo>
                  <a:cubicBezTo>
                    <a:pt x="77465" y="19349"/>
                    <a:pt x="80127" y="10537"/>
                    <a:pt x="69418" y="7111"/>
                  </a:cubicBezTo>
                  <a:cubicBezTo>
                    <a:pt x="67444" y="6473"/>
                    <a:pt x="65692" y="6214"/>
                    <a:pt x="64146" y="6214"/>
                  </a:cubicBezTo>
                  <a:cubicBezTo>
                    <a:pt x="57307" y="6214"/>
                    <a:pt x="54518" y="11302"/>
                    <a:pt x="54518" y="11302"/>
                  </a:cubicBezTo>
                  <a:cubicBezTo>
                    <a:pt x="53309" y="8211"/>
                    <a:pt x="51100" y="7359"/>
                    <a:pt x="49034" y="7359"/>
                  </a:cubicBezTo>
                  <a:cubicBezTo>
                    <a:pt x="46498" y="7359"/>
                    <a:pt x="44177" y="8641"/>
                    <a:pt x="44177" y="8641"/>
                  </a:cubicBezTo>
                  <a:cubicBezTo>
                    <a:pt x="44177" y="4779"/>
                    <a:pt x="40049" y="0"/>
                    <a:pt x="33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786536" y="989637"/>
              <a:ext cx="1872919" cy="659644"/>
            </a:xfrm>
            <a:custGeom>
              <a:rect b="b" l="l" r="r" t="t"/>
              <a:pathLst>
                <a:path extrusionOk="0" h="36929" w="104852">
                  <a:moveTo>
                    <a:pt x="12284" y="1"/>
                  </a:moveTo>
                  <a:cubicBezTo>
                    <a:pt x="11310" y="1"/>
                    <a:pt x="10317" y="315"/>
                    <a:pt x="9390" y="1146"/>
                  </a:cubicBezTo>
                  <a:cubicBezTo>
                    <a:pt x="5565" y="4971"/>
                    <a:pt x="8625" y="10723"/>
                    <a:pt x="8625" y="10723"/>
                  </a:cubicBezTo>
                  <a:cubicBezTo>
                    <a:pt x="8218" y="10660"/>
                    <a:pt x="7820" y="10631"/>
                    <a:pt x="7432" y="10631"/>
                  </a:cubicBezTo>
                  <a:cubicBezTo>
                    <a:pt x="3055" y="10631"/>
                    <a:pt x="0" y="14369"/>
                    <a:pt x="2108" y="16842"/>
                  </a:cubicBezTo>
                  <a:cubicBezTo>
                    <a:pt x="3065" y="17981"/>
                    <a:pt x="4679" y="18268"/>
                    <a:pt x="6062" y="18268"/>
                  </a:cubicBezTo>
                  <a:cubicBezTo>
                    <a:pt x="7462" y="18268"/>
                    <a:pt x="8625" y="17974"/>
                    <a:pt x="8625" y="17974"/>
                  </a:cubicBezTo>
                  <a:lnTo>
                    <a:pt x="8625" y="17974"/>
                  </a:lnTo>
                  <a:cubicBezTo>
                    <a:pt x="8625" y="17974"/>
                    <a:pt x="6330" y="21798"/>
                    <a:pt x="10919" y="24093"/>
                  </a:cubicBezTo>
                  <a:cubicBezTo>
                    <a:pt x="12322" y="24916"/>
                    <a:pt x="13616" y="25201"/>
                    <a:pt x="14736" y="25201"/>
                  </a:cubicBezTo>
                  <a:cubicBezTo>
                    <a:pt x="17283" y="25201"/>
                    <a:pt x="18936" y="23726"/>
                    <a:pt x="18936" y="23726"/>
                  </a:cubicBezTo>
                  <a:cubicBezTo>
                    <a:pt x="19700" y="28682"/>
                    <a:pt x="24688" y="35964"/>
                    <a:pt x="34631" y="35964"/>
                  </a:cubicBezTo>
                  <a:cubicBezTo>
                    <a:pt x="44575" y="35964"/>
                    <a:pt x="49531" y="26020"/>
                    <a:pt x="49531" y="26020"/>
                  </a:cubicBezTo>
                  <a:cubicBezTo>
                    <a:pt x="49531" y="26020"/>
                    <a:pt x="50296" y="30610"/>
                    <a:pt x="54518" y="31742"/>
                  </a:cubicBezTo>
                  <a:cubicBezTo>
                    <a:pt x="54979" y="31819"/>
                    <a:pt x="55417" y="31853"/>
                    <a:pt x="55831" y="31853"/>
                  </a:cubicBezTo>
                  <a:cubicBezTo>
                    <a:pt x="59545" y="31853"/>
                    <a:pt x="61402" y="29080"/>
                    <a:pt x="61402" y="29080"/>
                  </a:cubicBezTo>
                  <a:cubicBezTo>
                    <a:pt x="62399" y="33443"/>
                    <a:pt x="68753" y="36929"/>
                    <a:pt x="74435" y="36929"/>
                  </a:cubicBezTo>
                  <a:cubicBezTo>
                    <a:pt x="75207" y="36929"/>
                    <a:pt x="75968" y="36864"/>
                    <a:pt x="76700" y="36729"/>
                  </a:cubicBezTo>
                  <a:cubicBezTo>
                    <a:pt x="82819" y="35199"/>
                    <a:pt x="83584" y="26785"/>
                    <a:pt x="83584" y="26785"/>
                  </a:cubicBezTo>
                  <a:cubicBezTo>
                    <a:pt x="83584" y="26785"/>
                    <a:pt x="87409" y="29447"/>
                    <a:pt x="93528" y="29447"/>
                  </a:cubicBezTo>
                  <a:cubicBezTo>
                    <a:pt x="93709" y="29459"/>
                    <a:pt x="93884" y="29465"/>
                    <a:pt x="94054" y="29465"/>
                  </a:cubicBezTo>
                  <a:cubicBezTo>
                    <a:pt x="99602" y="29465"/>
                    <a:pt x="98882" y="23328"/>
                    <a:pt x="98882" y="23328"/>
                  </a:cubicBezTo>
                  <a:lnTo>
                    <a:pt x="98882" y="23328"/>
                  </a:lnTo>
                  <a:cubicBezTo>
                    <a:pt x="99032" y="23354"/>
                    <a:pt x="99188" y="23367"/>
                    <a:pt x="99348" y="23367"/>
                  </a:cubicBezTo>
                  <a:cubicBezTo>
                    <a:pt x="101649" y="23367"/>
                    <a:pt x="104852" y="20734"/>
                    <a:pt x="102707" y="16444"/>
                  </a:cubicBezTo>
                  <a:cubicBezTo>
                    <a:pt x="101258" y="15764"/>
                    <a:pt x="99925" y="15500"/>
                    <a:pt x="98727" y="15500"/>
                  </a:cubicBezTo>
                  <a:cubicBezTo>
                    <a:pt x="94534" y="15500"/>
                    <a:pt x="91998" y="18739"/>
                    <a:pt x="91998" y="18739"/>
                  </a:cubicBezTo>
                  <a:cubicBezTo>
                    <a:pt x="91998" y="18739"/>
                    <a:pt x="91600" y="16842"/>
                    <a:pt x="88541" y="16077"/>
                  </a:cubicBezTo>
                  <a:cubicBezTo>
                    <a:pt x="88160" y="15968"/>
                    <a:pt x="87788" y="15921"/>
                    <a:pt x="87428" y="15921"/>
                  </a:cubicBezTo>
                  <a:cubicBezTo>
                    <a:pt x="85270" y="15921"/>
                    <a:pt x="83584" y="17607"/>
                    <a:pt x="83584" y="17607"/>
                  </a:cubicBezTo>
                  <a:cubicBezTo>
                    <a:pt x="83584" y="17607"/>
                    <a:pt x="81425" y="13606"/>
                    <a:pt x="78776" y="13606"/>
                  </a:cubicBezTo>
                  <a:cubicBezTo>
                    <a:pt x="78467" y="13606"/>
                    <a:pt x="78152" y="13661"/>
                    <a:pt x="77832" y="13782"/>
                  </a:cubicBezTo>
                  <a:cubicBezTo>
                    <a:pt x="74773" y="14547"/>
                    <a:pt x="72876" y="16077"/>
                    <a:pt x="72876" y="16077"/>
                  </a:cubicBezTo>
                  <a:cubicBezTo>
                    <a:pt x="72876" y="16077"/>
                    <a:pt x="73641" y="7663"/>
                    <a:pt x="67124" y="4971"/>
                  </a:cubicBezTo>
                  <a:cubicBezTo>
                    <a:pt x="65751" y="4407"/>
                    <a:pt x="64411" y="4185"/>
                    <a:pt x="63151" y="4185"/>
                  </a:cubicBezTo>
                  <a:cubicBezTo>
                    <a:pt x="58460" y="4185"/>
                    <a:pt x="54885" y="7265"/>
                    <a:pt x="54885" y="7265"/>
                  </a:cubicBezTo>
                  <a:cubicBezTo>
                    <a:pt x="53317" y="4245"/>
                    <a:pt x="51669" y="3212"/>
                    <a:pt x="50149" y="3212"/>
                  </a:cubicBezTo>
                  <a:cubicBezTo>
                    <a:pt x="46865" y="3212"/>
                    <a:pt x="44177" y="8030"/>
                    <a:pt x="44177" y="8030"/>
                  </a:cubicBezTo>
                  <a:cubicBezTo>
                    <a:pt x="43137" y="7099"/>
                    <a:pt x="42154" y="6759"/>
                    <a:pt x="41274" y="6759"/>
                  </a:cubicBezTo>
                  <a:cubicBezTo>
                    <a:pt x="38915" y="6759"/>
                    <a:pt x="37293" y="9193"/>
                    <a:pt x="37293" y="9193"/>
                  </a:cubicBezTo>
                  <a:cubicBezTo>
                    <a:pt x="37293" y="9193"/>
                    <a:pt x="35551" y="1099"/>
                    <a:pt x="29345" y="1099"/>
                  </a:cubicBezTo>
                  <a:cubicBezTo>
                    <a:pt x="29076" y="1099"/>
                    <a:pt x="28798" y="1114"/>
                    <a:pt x="28512" y="1146"/>
                  </a:cubicBezTo>
                  <a:cubicBezTo>
                    <a:pt x="21628" y="1911"/>
                    <a:pt x="20098" y="8428"/>
                    <a:pt x="20098" y="8428"/>
                  </a:cubicBezTo>
                  <a:cubicBezTo>
                    <a:pt x="20465" y="5735"/>
                    <a:pt x="18171" y="3074"/>
                    <a:pt x="18171" y="3074"/>
                  </a:cubicBezTo>
                  <a:cubicBezTo>
                    <a:pt x="18171" y="3074"/>
                    <a:pt x="15326" y="1"/>
                    <a:pt x="12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6810526" y="1235818"/>
              <a:ext cx="1836908" cy="413463"/>
            </a:xfrm>
            <a:custGeom>
              <a:rect b="b" l="l" r="r" t="t"/>
              <a:pathLst>
                <a:path extrusionOk="0" h="23147" w="102836">
                  <a:moveTo>
                    <a:pt x="10708" y="0"/>
                  </a:moveTo>
                  <a:lnTo>
                    <a:pt x="10708" y="0"/>
                  </a:lnTo>
                  <a:cubicBezTo>
                    <a:pt x="7995" y="1574"/>
                    <a:pt x="5688" y="2089"/>
                    <a:pt x="3699" y="2089"/>
                  </a:cubicBezTo>
                  <a:cubicBezTo>
                    <a:pt x="2324" y="2089"/>
                    <a:pt x="1101" y="1843"/>
                    <a:pt x="0" y="1530"/>
                  </a:cubicBezTo>
                  <a:lnTo>
                    <a:pt x="0" y="1530"/>
                  </a:lnTo>
                  <a:cubicBezTo>
                    <a:pt x="0" y="1897"/>
                    <a:pt x="398" y="2662"/>
                    <a:pt x="765" y="3060"/>
                  </a:cubicBezTo>
                  <a:cubicBezTo>
                    <a:pt x="1722" y="4199"/>
                    <a:pt x="3336" y="4486"/>
                    <a:pt x="4719" y="4486"/>
                  </a:cubicBezTo>
                  <a:cubicBezTo>
                    <a:pt x="6119" y="4486"/>
                    <a:pt x="7282" y="4192"/>
                    <a:pt x="7282" y="4192"/>
                  </a:cubicBezTo>
                  <a:lnTo>
                    <a:pt x="7282" y="4192"/>
                  </a:lnTo>
                  <a:cubicBezTo>
                    <a:pt x="7282" y="4192"/>
                    <a:pt x="4987" y="8016"/>
                    <a:pt x="9576" y="10311"/>
                  </a:cubicBezTo>
                  <a:cubicBezTo>
                    <a:pt x="10979" y="11134"/>
                    <a:pt x="12273" y="11419"/>
                    <a:pt x="13393" y="11419"/>
                  </a:cubicBezTo>
                  <a:cubicBezTo>
                    <a:pt x="15940" y="11419"/>
                    <a:pt x="17593" y="9944"/>
                    <a:pt x="17593" y="9944"/>
                  </a:cubicBezTo>
                  <a:cubicBezTo>
                    <a:pt x="18357" y="14900"/>
                    <a:pt x="23345" y="22182"/>
                    <a:pt x="33288" y="22182"/>
                  </a:cubicBezTo>
                  <a:cubicBezTo>
                    <a:pt x="43232" y="22182"/>
                    <a:pt x="48188" y="12238"/>
                    <a:pt x="48188" y="12238"/>
                  </a:cubicBezTo>
                  <a:cubicBezTo>
                    <a:pt x="48188" y="12238"/>
                    <a:pt x="48953" y="16828"/>
                    <a:pt x="53175" y="17960"/>
                  </a:cubicBezTo>
                  <a:cubicBezTo>
                    <a:pt x="53636" y="18037"/>
                    <a:pt x="54074" y="18071"/>
                    <a:pt x="54488" y="18071"/>
                  </a:cubicBezTo>
                  <a:cubicBezTo>
                    <a:pt x="58202" y="18071"/>
                    <a:pt x="60059" y="15298"/>
                    <a:pt x="60059" y="15298"/>
                  </a:cubicBezTo>
                  <a:cubicBezTo>
                    <a:pt x="61056" y="19661"/>
                    <a:pt x="67410" y="23147"/>
                    <a:pt x="73092" y="23147"/>
                  </a:cubicBezTo>
                  <a:cubicBezTo>
                    <a:pt x="73864" y="23147"/>
                    <a:pt x="74625" y="23082"/>
                    <a:pt x="75357" y="22947"/>
                  </a:cubicBezTo>
                  <a:cubicBezTo>
                    <a:pt x="81476" y="21417"/>
                    <a:pt x="82241" y="13003"/>
                    <a:pt x="82241" y="13003"/>
                  </a:cubicBezTo>
                  <a:cubicBezTo>
                    <a:pt x="82241" y="13003"/>
                    <a:pt x="86066" y="15665"/>
                    <a:pt x="92185" y="15665"/>
                  </a:cubicBezTo>
                  <a:cubicBezTo>
                    <a:pt x="92366" y="15677"/>
                    <a:pt x="92541" y="15683"/>
                    <a:pt x="92711" y="15683"/>
                  </a:cubicBezTo>
                  <a:cubicBezTo>
                    <a:pt x="98259" y="15683"/>
                    <a:pt x="97539" y="9546"/>
                    <a:pt x="97539" y="9546"/>
                  </a:cubicBezTo>
                  <a:lnTo>
                    <a:pt x="97539" y="9546"/>
                  </a:lnTo>
                  <a:cubicBezTo>
                    <a:pt x="97681" y="9576"/>
                    <a:pt x="97833" y="9591"/>
                    <a:pt x="97990" y="9591"/>
                  </a:cubicBezTo>
                  <a:cubicBezTo>
                    <a:pt x="99931" y="9591"/>
                    <a:pt x="102836" y="7362"/>
                    <a:pt x="102128" y="3825"/>
                  </a:cubicBezTo>
                  <a:lnTo>
                    <a:pt x="102128" y="3825"/>
                  </a:lnTo>
                  <a:cubicBezTo>
                    <a:pt x="100638" y="6546"/>
                    <a:pt x="98504" y="7023"/>
                    <a:pt x="97189" y="7023"/>
                  </a:cubicBezTo>
                  <a:cubicBezTo>
                    <a:pt x="96480" y="7023"/>
                    <a:pt x="96009" y="6884"/>
                    <a:pt x="96009" y="6884"/>
                  </a:cubicBezTo>
                  <a:cubicBezTo>
                    <a:pt x="96009" y="6884"/>
                    <a:pt x="96009" y="10709"/>
                    <a:pt x="89890" y="11473"/>
                  </a:cubicBezTo>
                  <a:cubicBezTo>
                    <a:pt x="89480" y="11528"/>
                    <a:pt x="89083" y="11553"/>
                    <a:pt x="88697" y="11553"/>
                  </a:cubicBezTo>
                  <a:cubicBezTo>
                    <a:pt x="83667" y="11553"/>
                    <a:pt x="80711" y="7251"/>
                    <a:pt x="80711" y="7251"/>
                  </a:cubicBezTo>
                  <a:cubicBezTo>
                    <a:pt x="80711" y="7251"/>
                    <a:pt x="78417" y="16063"/>
                    <a:pt x="70768" y="16828"/>
                  </a:cubicBezTo>
                  <a:cubicBezTo>
                    <a:pt x="70450" y="16860"/>
                    <a:pt x="70143" y="16875"/>
                    <a:pt x="69849" y="16875"/>
                  </a:cubicBezTo>
                  <a:cubicBezTo>
                    <a:pt x="63057" y="16875"/>
                    <a:pt x="62354" y="8781"/>
                    <a:pt x="62354" y="8781"/>
                  </a:cubicBezTo>
                  <a:cubicBezTo>
                    <a:pt x="62354" y="8781"/>
                    <a:pt x="61589" y="12238"/>
                    <a:pt x="55837" y="13003"/>
                  </a:cubicBezTo>
                  <a:cubicBezTo>
                    <a:pt x="55468" y="13081"/>
                    <a:pt x="55110" y="13118"/>
                    <a:pt x="54763" y="13118"/>
                  </a:cubicBezTo>
                  <a:cubicBezTo>
                    <a:pt x="50076" y="13118"/>
                    <a:pt x="47423" y="6486"/>
                    <a:pt x="47423" y="6486"/>
                  </a:cubicBezTo>
                  <a:cubicBezTo>
                    <a:pt x="47423" y="6486"/>
                    <a:pt x="44761" y="15298"/>
                    <a:pt x="32523" y="15665"/>
                  </a:cubicBezTo>
                  <a:cubicBezTo>
                    <a:pt x="32321" y="15671"/>
                    <a:pt x="32123" y="15675"/>
                    <a:pt x="31927" y="15675"/>
                  </a:cubicBezTo>
                  <a:cubicBezTo>
                    <a:pt x="19912" y="15675"/>
                    <a:pt x="20652" y="3825"/>
                    <a:pt x="20652" y="3825"/>
                  </a:cubicBezTo>
                  <a:lnTo>
                    <a:pt x="20652" y="3825"/>
                  </a:lnTo>
                  <a:cubicBezTo>
                    <a:pt x="20652" y="3825"/>
                    <a:pt x="18756" y="6985"/>
                    <a:pt x="14687" y="6985"/>
                  </a:cubicBezTo>
                  <a:cubicBezTo>
                    <a:pt x="14280" y="6985"/>
                    <a:pt x="13852" y="6954"/>
                    <a:pt x="13401" y="6884"/>
                  </a:cubicBezTo>
                  <a:cubicBezTo>
                    <a:pt x="8414" y="6119"/>
                    <a:pt x="10708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7083768" y="1235818"/>
              <a:ext cx="218637" cy="90045"/>
            </a:xfrm>
            <a:custGeom>
              <a:rect b="b" l="l" r="r" t="t"/>
              <a:pathLst>
                <a:path extrusionOk="0" h="5041" w="12240">
                  <a:moveTo>
                    <a:pt x="1" y="0"/>
                  </a:moveTo>
                  <a:cubicBezTo>
                    <a:pt x="1" y="0"/>
                    <a:pt x="2529" y="5040"/>
                    <a:pt x="6601" y="5040"/>
                  </a:cubicBezTo>
                  <a:cubicBezTo>
                    <a:pt x="8249" y="5040"/>
                    <a:pt x="10150" y="4215"/>
                    <a:pt x="12239" y="1897"/>
                  </a:cubicBezTo>
                  <a:lnTo>
                    <a:pt x="12239" y="1897"/>
                  </a:lnTo>
                  <a:cubicBezTo>
                    <a:pt x="12239" y="1897"/>
                    <a:pt x="10605" y="2831"/>
                    <a:pt x="7981" y="2831"/>
                  </a:cubicBezTo>
                  <a:cubicBezTo>
                    <a:pt x="5856" y="2831"/>
                    <a:pt x="3082" y="22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7835244" y="1290459"/>
              <a:ext cx="204954" cy="106925"/>
            </a:xfrm>
            <a:custGeom>
              <a:rect b="b" l="l" r="r" t="t"/>
              <a:pathLst>
                <a:path extrusionOk="0" h="5986" w="11474">
                  <a:moveTo>
                    <a:pt x="398" y="1"/>
                  </a:moveTo>
                  <a:cubicBezTo>
                    <a:pt x="398" y="1"/>
                    <a:pt x="0" y="4957"/>
                    <a:pt x="4589" y="5722"/>
                  </a:cubicBezTo>
                  <a:cubicBezTo>
                    <a:pt x="5322" y="5908"/>
                    <a:pt x="5996" y="5986"/>
                    <a:pt x="6612" y="5986"/>
                  </a:cubicBezTo>
                  <a:cubicBezTo>
                    <a:pt x="9853" y="5986"/>
                    <a:pt x="11473" y="3825"/>
                    <a:pt x="11473" y="3825"/>
                  </a:cubicBezTo>
                  <a:lnTo>
                    <a:pt x="11473" y="3825"/>
                  </a:lnTo>
                  <a:cubicBezTo>
                    <a:pt x="11473" y="3825"/>
                    <a:pt x="10037" y="4503"/>
                    <a:pt x="8038" y="4503"/>
                  </a:cubicBezTo>
                  <a:cubicBezTo>
                    <a:pt x="5789" y="4503"/>
                    <a:pt x="2827" y="3645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 rot="-5400000">
            <a:off x="7179569" y="70446"/>
            <a:ext cx="2034860" cy="1894049"/>
          </a:xfrm>
          <a:custGeom>
            <a:rect b="b" l="l" r="r" t="t"/>
            <a:pathLst>
              <a:path extrusionOk="0" h="37323" w="41790">
                <a:moveTo>
                  <a:pt x="37096" y="0"/>
                </a:moveTo>
                <a:cubicBezTo>
                  <a:pt x="31740" y="0"/>
                  <a:pt x="22784" y="1328"/>
                  <a:pt x="15545" y="8962"/>
                </a:cubicBezTo>
                <a:cubicBezTo>
                  <a:pt x="5354" y="19759"/>
                  <a:pt x="8584" y="25516"/>
                  <a:pt x="0" y="37322"/>
                </a:cubicBezTo>
                <a:lnTo>
                  <a:pt x="41789" y="37322"/>
                </a:lnTo>
                <a:lnTo>
                  <a:pt x="41789" y="379"/>
                </a:lnTo>
                <a:cubicBezTo>
                  <a:pt x="41789" y="379"/>
                  <a:pt x="39955" y="0"/>
                  <a:pt x="37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 txBox="1"/>
          <p:nvPr>
            <p:ph type="title"/>
          </p:nvPr>
        </p:nvSpPr>
        <p:spPr>
          <a:xfrm>
            <a:off x="1892700" y="1634325"/>
            <a:ext cx="5358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45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exend SemiBold"/>
              <a:buNone/>
              <a:defRPr sz="3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2" name="Google Shape;122;p9"/>
          <p:cNvSpPr txBox="1"/>
          <p:nvPr>
            <p:ph idx="1" type="subTitle"/>
          </p:nvPr>
        </p:nvSpPr>
        <p:spPr>
          <a:xfrm>
            <a:off x="1892800" y="2456000"/>
            <a:ext cx="5358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3" name="Google Shape;123;p9"/>
          <p:cNvSpPr/>
          <p:nvPr/>
        </p:nvSpPr>
        <p:spPr>
          <a:xfrm>
            <a:off x="2018450" y="3712497"/>
            <a:ext cx="7125550" cy="1452053"/>
          </a:xfrm>
          <a:custGeom>
            <a:rect b="b" l="l" r="r" t="t"/>
            <a:pathLst>
              <a:path extrusionOk="0" h="72995" w="285022">
                <a:moveTo>
                  <a:pt x="239384" y="0"/>
                </a:moveTo>
                <a:cubicBezTo>
                  <a:pt x="238109" y="0"/>
                  <a:pt x="236844" y="77"/>
                  <a:pt x="235591" y="234"/>
                </a:cubicBezTo>
                <a:cubicBezTo>
                  <a:pt x="215606" y="2663"/>
                  <a:pt x="210836" y="20895"/>
                  <a:pt x="207243" y="26829"/>
                </a:cubicBezTo>
                <a:cubicBezTo>
                  <a:pt x="198879" y="40879"/>
                  <a:pt x="184073" y="54682"/>
                  <a:pt x="169186" y="61373"/>
                </a:cubicBezTo>
                <a:cubicBezTo>
                  <a:pt x="162944" y="64209"/>
                  <a:pt x="156255" y="65283"/>
                  <a:pt x="149438" y="65283"/>
                </a:cubicBezTo>
                <a:cubicBezTo>
                  <a:pt x="141189" y="65283"/>
                  <a:pt x="132753" y="63711"/>
                  <a:pt x="124694" y="61787"/>
                </a:cubicBezTo>
                <a:cubicBezTo>
                  <a:pt x="108302" y="57860"/>
                  <a:pt x="92164" y="52675"/>
                  <a:pt x="75518" y="49831"/>
                </a:cubicBezTo>
                <a:cubicBezTo>
                  <a:pt x="68310" y="48634"/>
                  <a:pt x="60944" y="47893"/>
                  <a:pt x="53617" y="47893"/>
                </a:cubicBezTo>
                <a:cubicBezTo>
                  <a:pt x="44031" y="47893"/>
                  <a:pt x="34512" y="49162"/>
                  <a:pt x="25505" y="52340"/>
                </a:cubicBezTo>
                <a:cubicBezTo>
                  <a:pt x="21578" y="53759"/>
                  <a:pt x="17898" y="55518"/>
                  <a:pt x="14385" y="57693"/>
                </a:cubicBezTo>
                <a:cubicBezTo>
                  <a:pt x="9033" y="61787"/>
                  <a:pt x="4015" y="67140"/>
                  <a:pt x="1" y="72994"/>
                </a:cubicBezTo>
                <a:lnTo>
                  <a:pt x="285021" y="72994"/>
                </a:lnTo>
                <a:lnTo>
                  <a:pt x="285021" y="27418"/>
                </a:lnTo>
                <a:cubicBezTo>
                  <a:pt x="272103" y="11561"/>
                  <a:pt x="255042" y="0"/>
                  <a:pt x="239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rot="2028295">
            <a:off x="2657602" y="487036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rot="4143896">
            <a:off x="8487964" y="4668235"/>
            <a:ext cx="307642" cy="305771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2028295">
            <a:off x="8688052" y="240863"/>
            <a:ext cx="127098" cy="126324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rot="4354419">
            <a:off x="8754391" y="434321"/>
            <a:ext cx="202588" cy="201358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1444050" y="3657775"/>
            <a:ext cx="62559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 sz="3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Font typeface="Lexend SemiBold"/>
              <a:buNone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SemiBold"/>
              <a:buNone/>
              <a:defRPr sz="3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idx="1" type="subTitle"/>
          </p:nvPr>
        </p:nvSpPr>
        <p:spPr>
          <a:xfrm>
            <a:off x="715100" y="3445450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Lukas Johansson, Aurelio Negri</a:t>
            </a:r>
            <a:endParaRPr/>
          </a:p>
        </p:txBody>
      </p:sp>
      <p:sp>
        <p:nvSpPr>
          <p:cNvPr id="314" name="Google Shape;314;p28"/>
          <p:cNvSpPr txBox="1"/>
          <p:nvPr>
            <p:ph type="ctrTitle"/>
          </p:nvPr>
        </p:nvSpPr>
        <p:spPr>
          <a:xfrm>
            <a:off x="783450" y="1111850"/>
            <a:ext cx="4663500" cy="20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sleep state prediction</a:t>
            </a:r>
            <a:endParaRPr/>
          </a:p>
        </p:txBody>
      </p:sp>
      <p:grpSp>
        <p:nvGrpSpPr>
          <p:cNvPr id="315" name="Google Shape;315;p28"/>
          <p:cNvGrpSpPr/>
          <p:nvPr/>
        </p:nvGrpSpPr>
        <p:grpSpPr>
          <a:xfrm>
            <a:off x="357472" y="535007"/>
            <a:ext cx="1569347" cy="544711"/>
            <a:chOff x="8846279" y="879497"/>
            <a:chExt cx="1892603" cy="656911"/>
          </a:xfrm>
        </p:grpSpPr>
        <p:sp>
          <p:nvSpPr>
            <p:cNvPr id="316" name="Google Shape;316;p28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8"/>
          <p:cNvGrpSpPr/>
          <p:nvPr/>
        </p:nvGrpSpPr>
        <p:grpSpPr>
          <a:xfrm>
            <a:off x="1926815" y="305594"/>
            <a:ext cx="1092083" cy="409496"/>
            <a:chOff x="7064209" y="3996949"/>
            <a:chExt cx="1325987" cy="497203"/>
          </a:xfrm>
        </p:grpSpPr>
        <p:sp>
          <p:nvSpPr>
            <p:cNvPr id="323" name="Google Shape;323;p28"/>
            <p:cNvSpPr/>
            <p:nvPr/>
          </p:nvSpPr>
          <p:spPr>
            <a:xfrm>
              <a:off x="7064209" y="3996949"/>
              <a:ext cx="1325987" cy="497203"/>
            </a:xfrm>
            <a:custGeom>
              <a:rect b="b" l="l" r="r" t="t"/>
              <a:pathLst>
                <a:path extrusionOk="0" h="27835" w="74233">
                  <a:moveTo>
                    <a:pt x="35632" y="0"/>
                  </a:moveTo>
                  <a:cubicBezTo>
                    <a:pt x="34816" y="0"/>
                    <a:pt x="33894" y="206"/>
                    <a:pt x="32854" y="696"/>
                  </a:cubicBezTo>
                  <a:cubicBezTo>
                    <a:pt x="26337" y="3756"/>
                    <a:pt x="24440" y="12170"/>
                    <a:pt x="24440" y="12170"/>
                  </a:cubicBezTo>
                  <a:cubicBezTo>
                    <a:pt x="23900" y="11415"/>
                    <a:pt x="23271" y="11144"/>
                    <a:pt x="22645" y="11144"/>
                  </a:cubicBezTo>
                  <a:cubicBezTo>
                    <a:pt x="21038" y="11144"/>
                    <a:pt x="19453" y="12935"/>
                    <a:pt x="19453" y="12935"/>
                  </a:cubicBezTo>
                  <a:cubicBezTo>
                    <a:pt x="19453" y="12935"/>
                    <a:pt x="18027" y="9186"/>
                    <a:pt x="14657" y="9186"/>
                  </a:cubicBezTo>
                  <a:cubicBezTo>
                    <a:pt x="14140" y="9186"/>
                    <a:pt x="13577" y="9274"/>
                    <a:pt x="12967" y="9477"/>
                  </a:cubicBezTo>
                  <a:cubicBezTo>
                    <a:pt x="8378" y="11405"/>
                    <a:pt x="8745" y="17891"/>
                    <a:pt x="8745" y="17891"/>
                  </a:cubicBezTo>
                  <a:cubicBezTo>
                    <a:pt x="8547" y="17882"/>
                    <a:pt x="8356" y="17878"/>
                    <a:pt x="8172" y="17878"/>
                  </a:cubicBezTo>
                  <a:cubicBezTo>
                    <a:pt x="896" y="17878"/>
                    <a:pt x="4155" y="24775"/>
                    <a:pt x="4155" y="24775"/>
                  </a:cubicBezTo>
                  <a:cubicBezTo>
                    <a:pt x="3942" y="24756"/>
                    <a:pt x="3741" y="24748"/>
                    <a:pt x="3551" y="24748"/>
                  </a:cubicBezTo>
                  <a:cubicBezTo>
                    <a:pt x="0" y="24748"/>
                    <a:pt x="331" y="27835"/>
                    <a:pt x="331" y="27835"/>
                  </a:cubicBezTo>
                  <a:lnTo>
                    <a:pt x="73393" y="27835"/>
                  </a:lnTo>
                  <a:cubicBezTo>
                    <a:pt x="74233" y="21323"/>
                    <a:pt x="70041" y="20481"/>
                    <a:pt x="67819" y="20481"/>
                  </a:cubicBezTo>
                  <a:cubicBezTo>
                    <a:pt x="67045" y="20481"/>
                    <a:pt x="66509" y="20584"/>
                    <a:pt x="66509" y="20584"/>
                  </a:cubicBezTo>
                  <a:cubicBezTo>
                    <a:pt x="65660" y="16334"/>
                    <a:pt x="63393" y="15390"/>
                    <a:pt x="61547" y="15390"/>
                  </a:cubicBezTo>
                  <a:cubicBezTo>
                    <a:pt x="60069" y="15390"/>
                    <a:pt x="58860" y="15994"/>
                    <a:pt x="58860" y="15994"/>
                  </a:cubicBezTo>
                  <a:cubicBezTo>
                    <a:pt x="57626" y="11666"/>
                    <a:pt x="55392" y="10666"/>
                    <a:pt x="53591" y="10666"/>
                  </a:cubicBezTo>
                  <a:cubicBezTo>
                    <a:pt x="52042" y="10666"/>
                    <a:pt x="50814" y="11405"/>
                    <a:pt x="50814" y="11405"/>
                  </a:cubicBezTo>
                  <a:cubicBezTo>
                    <a:pt x="48955" y="6010"/>
                    <a:pt x="46303" y="4776"/>
                    <a:pt x="44266" y="4776"/>
                  </a:cubicBezTo>
                  <a:cubicBezTo>
                    <a:pt x="42548" y="4776"/>
                    <a:pt x="41268" y="5653"/>
                    <a:pt x="41268" y="5653"/>
                  </a:cubicBezTo>
                  <a:cubicBezTo>
                    <a:pt x="41268" y="5653"/>
                    <a:pt x="39909" y="0"/>
                    <a:pt x="35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064209" y="4220642"/>
              <a:ext cx="1325987" cy="273511"/>
            </a:xfrm>
            <a:custGeom>
              <a:rect b="b" l="l" r="r" t="t"/>
              <a:pathLst>
                <a:path extrusionOk="0" h="15312" w="74233">
                  <a:moveTo>
                    <a:pt x="35854" y="0"/>
                  </a:moveTo>
                  <a:cubicBezTo>
                    <a:pt x="35742" y="0"/>
                    <a:pt x="35629" y="5"/>
                    <a:pt x="35516" y="14"/>
                  </a:cubicBezTo>
                  <a:cubicBezTo>
                    <a:pt x="31324" y="412"/>
                    <a:pt x="28632" y="7663"/>
                    <a:pt x="28632" y="7663"/>
                  </a:cubicBezTo>
                  <a:cubicBezTo>
                    <a:pt x="27612" y="5501"/>
                    <a:pt x="26212" y="4780"/>
                    <a:pt x="24797" y="4780"/>
                  </a:cubicBezTo>
                  <a:cubicBezTo>
                    <a:pt x="21969" y="4780"/>
                    <a:pt x="19086" y="7663"/>
                    <a:pt x="19086" y="7663"/>
                  </a:cubicBezTo>
                  <a:cubicBezTo>
                    <a:pt x="18276" y="6351"/>
                    <a:pt x="17466" y="5868"/>
                    <a:pt x="16713" y="5868"/>
                  </a:cubicBezTo>
                  <a:cubicBezTo>
                    <a:pt x="14621" y="5868"/>
                    <a:pt x="12967" y="9590"/>
                    <a:pt x="12967" y="9590"/>
                  </a:cubicBezTo>
                  <a:cubicBezTo>
                    <a:pt x="11804" y="5766"/>
                    <a:pt x="8745" y="5368"/>
                    <a:pt x="8745" y="5368"/>
                  </a:cubicBezTo>
                  <a:cubicBezTo>
                    <a:pt x="8547" y="5359"/>
                    <a:pt x="8356" y="5355"/>
                    <a:pt x="8172" y="5355"/>
                  </a:cubicBezTo>
                  <a:cubicBezTo>
                    <a:pt x="896" y="5355"/>
                    <a:pt x="4155" y="12252"/>
                    <a:pt x="4155" y="12252"/>
                  </a:cubicBezTo>
                  <a:cubicBezTo>
                    <a:pt x="3942" y="12233"/>
                    <a:pt x="3741" y="12225"/>
                    <a:pt x="3551" y="12225"/>
                  </a:cubicBezTo>
                  <a:cubicBezTo>
                    <a:pt x="0" y="12225"/>
                    <a:pt x="331" y="15312"/>
                    <a:pt x="331" y="15312"/>
                  </a:cubicBezTo>
                  <a:lnTo>
                    <a:pt x="73393" y="15312"/>
                  </a:lnTo>
                  <a:cubicBezTo>
                    <a:pt x="74233" y="8800"/>
                    <a:pt x="70041" y="7958"/>
                    <a:pt x="67819" y="7958"/>
                  </a:cubicBezTo>
                  <a:cubicBezTo>
                    <a:pt x="67045" y="7958"/>
                    <a:pt x="66509" y="8061"/>
                    <a:pt x="66509" y="8061"/>
                  </a:cubicBezTo>
                  <a:cubicBezTo>
                    <a:pt x="63052" y="8825"/>
                    <a:pt x="61522" y="10722"/>
                    <a:pt x="61522" y="10722"/>
                  </a:cubicBezTo>
                  <a:cubicBezTo>
                    <a:pt x="60521" y="8386"/>
                    <a:pt x="59158" y="7727"/>
                    <a:pt x="57940" y="7727"/>
                  </a:cubicBezTo>
                  <a:cubicBezTo>
                    <a:pt x="56367" y="7727"/>
                    <a:pt x="55036" y="8825"/>
                    <a:pt x="55036" y="8825"/>
                  </a:cubicBezTo>
                  <a:cubicBezTo>
                    <a:pt x="53178" y="5878"/>
                    <a:pt x="51005" y="5001"/>
                    <a:pt x="49076" y="5001"/>
                  </a:cubicBezTo>
                  <a:cubicBezTo>
                    <a:pt x="46239" y="5001"/>
                    <a:pt x="43930" y="6898"/>
                    <a:pt x="43930" y="6898"/>
                  </a:cubicBezTo>
                  <a:cubicBezTo>
                    <a:pt x="43930" y="6898"/>
                    <a:pt x="40292" y="0"/>
                    <a:pt x="35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064209" y="4438993"/>
              <a:ext cx="1311000" cy="55159"/>
            </a:xfrm>
            <a:custGeom>
              <a:rect b="b" l="l" r="r" t="t"/>
              <a:pathLst>
                <a:path extrusionOk="0" h="3088" w="73394">
                  <a:moveTo>
                    <a:pt x="3551" y="1"/>
                  </a:moveTo>
                  <a:cubicBezTo>
                    <a:pt x="0" y="1"/>
                    <a:pt x="331" y="3088"/>
                    <a:pt x="331" y="3088"/>
                  </a:cubicBezTo>
                  <a:lnTo>
                    <a:pt x="73393" y="3088"/>
                  </a:lnTo>
                  <a:lnTo>
                    <a:pt x="73393" y="426"/>
                  </a:lnTo>
                  <a:cubicBezTo>
                    <a:pt x="71558" y="1650"/>
                    <a:pt x="69169" y="2017"/>
                    <a:pt x="66963" y="2017"/>
                  </a:cubicBezTo>
                  <a:cubicBezTo>
                    <a:pt x="63654" y="2017"/>
                    <a:pt x="60757" y="1191"/>
                    <a:pt x="60757" y="1191"/>
                  </a:cubicBezTo>
                  <a:cubicBezTo>
                    <a:pt x="59995" y="1763"/>
                    <a:pt x="59257" y="1977"/>
                    <a:pt x="58579" y="1977"/>
                  </a:cubicBezTo>
                  <a:cubicBezTo>
                    <a:pt x="56537" y="1977"/>
                    <a:pt x="55036" y="28"/>
                    <a:pt x="55036" y="28"/>
                  </a:cubicBezTo>
                  <a:cubicBezTo>
                    <a:pt x="53506" y="1436"/>
                    <a:pt x="51806" y="1905"/>
                    <a:pt x="50220" y="1905"/>
                  </a:cubicBezTo>
                  <a:cubicBezTo>
                    <a:pt x="47047" y="1905"/>
                    <a:pt x="44328" y="28"/>
                    <a:pt x="44328" y="28"/>
                  </a:cubicBezTo>
                  <a:cubicBezTo>
                    <a:pt x="43053" y="1303"/>
                    <a:pt x="41778" y="1728"/>
                    <a:pt x="40645" y="1728"/>
                  </a:cubicBezTo>
                  <a:cubicBezTo>
                    <a:pt x="38378" y="1728"/>
                    <a:pt x="36679" y="28"/>
                    <a:pt x="36679" y="28"/>
                  </a:cubicBezTo>
                  <a:cubicBezTo>
                    <a:pt x="35404" y="1436"/>
                    <a:pt x="34085" y="1905"/>
                    <a:pt x="32893" y="1905"/>
                  </a:cubicBezTo>
                  <a:cubicBezTo>
                    <a:pt x="30508" y="1905"/>
                    <a:pt x="28632" y="28"/>
                    <a:pt x="28632" y="28"/>
                  </a:cubicBezTo>
                  <a:cubicBezTo>
                    <a:pt x="26980" y="1436"/>
                    <a:pt x="25283" y="1905"/>
                    <a:pt x="23756" y="1905"/>
                  </a:cubicBezTo>
                  <a:cubicBezTo>
                    <a:pt x="20701" y="1905"/>
                    <a:pt x="18321" y="28"/>
                    <a:pt x="18321" y="28"/>
                  </a:cubicBezTo>
                  <a:cubicBezTo>
                    <a:pt x="16791" y="1303"/>
                    <a:pt x="15517" y="1728"/>
                    <a:pt x="14497" y="1728"/>
                  </a:cubicBezTo>
                  <a:cubicBezTo>
                    <a:pt x="12457" y="1728"/>
                    <a:pt x="11437" y="28"/>
                    <a:pt x="11437" y="28"/>
                  </a:cubicBezTo>
                  <a:cubicBezTo>
                    <a:pt x="9652" y="1181"/>
                    <a:pt x="8248" y="1565"/>
                    <a:pt x="7170" y="1565"/>
                  </a:cubicBezTo>
                  <a:cubicBezTo>
                    <a:pt x="5012" y="1565"/>
                    <a:pt x="4155" y="28"/>
                    <a:pt x="4155" y="28"/>
                  </a:cubicBezTo>
                  <a:cubicBezTo>
                    <a:pt x="3942" y="9"/>
                    <a:pt x="3741" y="1"/>
                    <a:pt x="3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350473" y="4425828"/>
              <a:ext cx="95654" cy="27455"/>
            </a:xfrm>
            <a:custGeom>
              <a:rect b="b" l="l" r="r" t="t"/>
              <a:pathLst>
                <a:path extrusionOk="0" h="1537" w="535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44" y="1537"/>
                    <a:pt x="2430" y="1537"/>
                  </a:cubicBezTo>
                  <a:cubicBezTo>
                    <a:pt x="3223" y="1537"/>
                    <a:pt x="4202" y="1153"/>
                    <a:pt x="5355" y="0"/>
                  </a:cubicBezTo>
                  <a:lnTo>
                    <a:pt x="5355" y="0"/>
                  </a:lnTo>
                  <a:cubicBezTo>
                    <a:pt x="5355" y="0"/>
                    <a:pt x="4158" y="680"/>
                    <a:pt x="2572" y="680"/>
                  </a:cubicBezTo>
                  <a:cubicBezTo>
                    <a:pt x="1778" y="680"/>
                    <a:pt x="888" y="5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789694" y="4425828"/>
              <a:ext cx="120983" cy="29687"/>
            </a:xfrm>
            <a:custGeom>
              <a:rect b="b" l="l" r="r" t="t"/>
              <a:pathLst>
                <a:path extrusionOk="0" h="1662" w="6773">
                  <a:moveTo>
                    <a:pt x="255" y="0"/>
                  </a:moveTo>
                  <a:cubicBezTo>
                    <a:pt x="1" y="0"/>
                    <a:pt x="1393" y="1662"/>
                    <a:pt x="3545" y="1662"/>
                  </a:cubicBezTo>
                  <a:cubicBezTo>
                    <a:pt x="4498" y="1662"/>
                    <a:pt x="5599" y="1337"/>
                    <a:pt x="6772" y="398"/>
                  </a:cubicBezTo>
                  <a:lnTo>
                    <a:pt x="6772" y="398"/>
                  </a:lnTo>
                  <a:cubicBezTo>
                    <a:pt x="6772" y="398"/>
                    <a:pt x="5955" y="801"/>
                    <a:pt x="4398" y="801"/>
                  </a:cubicBezTo>
                  <a:cubicBezTo>
                    <a:pt x="3347" y="801"/>
                    <a:pt x="1958" y="617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8"/>
          <p:cNvGrpSpPr/>
          <p:nvPr/>
        </p:nvGrpSpPr>
        <p:grpSpPr>
          <a:xfrm>
            <a:off x="8228005" y="253993"/>
            <a:ext cx="742376" cy="606419"/>
            <a:chOff x="8228005" y="253993"/>
            <a:chExt cx="742376" cy="606419"/>
          </a:xfrm>
        </p:grpSpPr>
        <p:sp>
          <p:nvSpPr>
            <p:cNvPr id="329" name="Google Shape;329;p28"/>
            <p:cNvSpPr/>
            <p:nvPr/>
          </p:nvSpPr>
          <p:spPr>
            <a:xfrm>
              <a:off x="8765380" y="253993"/>
              <a:ext cx="205001" cy="212782"/>
            </a:xfrm>
            <a:custGeom>
              <a:rect b="b" l="l" r="r" t="t"/>
              <a:pathLst>
                <a:path extrusionOk="0" h="2625" w="2529">
                  <a:moveTo>
                    <a:pt x="1317" y="0"/>
                  </a:moveTo>
                  <a:lnTo>
                    <a:pt x="808" y="905"/>
                  </a:lnTo>
                  <a:lnTo>
                    <a:pt x="1" y="1107"/>
                  </a:lnTo>
                  <a:lnTo>
                    <a:pt x="711" y="1615"/>
                  </a:lnTo>
                  <a:lnTo>
                    <a:pt x="404" y="2625"/>
                  </a:lnTo>
                  <a:lnTo>
                    <a:pt x="1317" y="2116"/>
                  </a:lnTo>
                  <a:lnTo>
                    <a:pt x="2124" y="2520"/>
                  </a:lnTo>
                  <a:lnTo>
                    <a:pt x="1923" y="1615"/>
                  </a:lnTo>
                  <a:lnTo>
                    <a:pt x="2528" y="1010"/>
                  </a:lnTo>
                  <a:lnTo>
                    <a:pt x="1721" y="808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228005" y="390580"/>
              <a:ext cx="287060" cy="288854"/>
            </a:xfrm>
            <a:custGeom>
              <a:rect b="b" l="l" r="r" t="t"/>
              <a:pathLst>
                <a:path extrusionOk="0" h="1317" w="1309">
                  <a:moveTo>
                    <a:pt x="703" y="0"/>
                  </a:moveTo>
                  <a:lnTo>
                    <a:pt x="501" y="509"/>
                  </a:lnTo>
                  <a:lnTo>
                    <a:pt x="0" y="606"/>
                  </a:lnTo>
                  <a:lnTo>
                    <a:pt x="404" y="808"/>
                  </a:lnTo>
                  <a:lnTo>
                    <a:pt x="299" y="1317"/>
                  </a:lnTo>
                  <a:lnTo>
                    <a:pt x="703" y="1115"/>
                  </a:lnTo>
                  <a:lnTo>
                    <a:pt x="1106" y="1317"/>
                  </a:lnTo>
                  <a:lnTo>
                    <a:pt x="1010" y="808"/>
                  </a:lnTo>
                  <a:lnTo>
                    <a:pt x="1308" y="509"/>
                  </a:lnTo>
                  <a:lnTo>
                    <a:pt x="905" y="40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 rot="-2942791">
              <a:off x="8624243" y="646731"/>
              <a:ext cx="177411" cy="177216"/>
            </a:xfrm>
            <a:custGeom>
              <a:rect b="b" l="l" r="r" t="t"/>
              <a:pathLst>
                <a:path extrusionOk="0" h="808" w="809">
                  <a:moveTo>
                    <a:pt x="404" y="0"/>
                  </a:moveTo>
                  <a:lnTo>
                    <a:pt x="307" y="202"/>
                  </a:lnTo>
                  <a:lnTo>
                    <a:pt x="1" y="307"/>
                  </a:lnTo>
                  <a:lnTo>
                    <a:pt x="202" y="509"/>
                  </a:lnTo>
                  <a:lnTo>
                    <a:pt x="105" y="808"/>
                  </a:lnTo>
                  <a:lnTo>
                    <a:pt x="404" y="606"/>
                  </a:lnTo>
                  <a:lnTo>
                    <a:pt x="711" y="808"/>
                  </a:lnTo>
                  <a:lnTo>
                    <a:pt x="606" y="509"/>
                  </a:lnTo>
                  <a:lnTo>
                    <a:pt x="808" y="307"/>
                  </a:lnTo>
                  <a:lnTo>
                    <a:pt x="606" y="20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>
            <a:off x="7793356" y="1183213"/>
            <a:ext cx="1059228" cy="497212"/>
            <a:chOff x="6786536" y="767231"/>
            <a:chExt cx="1879064" cy="882050"/>
          </a:xfrm>
        </p:grpSpPr>
        <p:sp>
          <p:nvSpPr>
            <p:cNvPr id="333" name="Google Shape;333;p28"/>
            <p:cNvSpPr/>
            <p:nvPr/>
          </p:nvSpPr>
          <p:spPr>
            <a:xfrm>
              <a:off x="6786536" y="767231"/>
              <a:ext cx="1879064" cy="882050"/>
            </a:xfrm>
            <a:custGeom>
              <a:rect b="b" l="l" r="r" t="t"/>
              <a:pathLst>
                <a:path extrusionOk="0" h="49380" w="105196">
                  <a:moveTo>
                    <a:pt x="33570" y="0"/>
                  </a:moveTo>
                  <a:cubicBezTo>
                    <a:pt x="31682" y="0"/>
                    <a:pt x="29593" y="406"/>
                    <a:pt x="27349" y="1359"/>
                  </a:cubicBezTo>
                  <a:cubicBezTo>
                    <a:pt x="17039" y="5948"/>
                    <a:pt x="18171" y="15525"/>
                    <a:pt x="18171" y="15525"/>
                  </a:cubicBezTo>
                  <a:cubicBezTo>
                    <a:pt x="18171" y="15525"/>
                    <a:pt x="15326" y="12452"/>
                    <a:pt x="12284" y="12452"/>
                  </a:cubicBezTo>
                  <a:cubicBezTo>
                    <a:pt x="11310" y="12452"/>
                    <a:pt x="10317" y="12766"/>
                    <a:pt x="9390" y="13597"/>
                  </a:cubicBezTo>
                  <a:cubicBezTo>
                    <a:pt x="5565" y="17422"/>
                    <a:pt x="8625" y="23174"/>
                    <a:pt x="8625" y="23174"/>
                  </a:cubicBezTo>
                  <a:cubicBezTo>
                    <a:pt x="8218" y="23111"/>
                    <a:pt x="7820" y="23082"/>
                    <a:pt x="7432" y="23082"/>
                  </a:cubicBezTo>
                  <a:cubicBezTo>
                    <a:pt x="3055" y="23082"/>
                    <a:pt x="0" y="26820"/>
                    <a:pt x="2108" y="29293"/>
                  </a:cubicBezTo>
                  <a:cubicBezTo>
                    <a:pt x="3065" y="30432"/>
                    <a:pt x="4679" y="30719"/>
                    <a:pt x="6062" y="30719"/>
                  </a:cubicBezTo>
                  <a:cubicBezTo>
                    <a:pt x="7462" y="30719"/>
                    <a:pt x="8625" y="30425"/>
                    <a:pt x="8625" y="30425"/>
                  </a:cubicBezTo>
                  <a:lnTo>
                    <a:pt x="8625" y="30425"/>
                  </a:lnTo>
                  <a:cubicBezTo>
                    <a:pt x="8625" y="30425"/>
                    <a:pt x="6330" y="34249"/>
                    <a:pt x="10919" y="36544"/>
                  </a:cubicBezTo>
                  <a:cubicBezTo>
                    <a:pt x="12322" y="37367"/>
                    <a:pt x="13616" y="37652"/>
                    <a:pt x="14736" y="37652"/>
                  </a:cubicBezTo>
                  <a:cubicBezTo>
                    <a:pt x="17283" y="37652"/>
                    <a:pt x="18936" y="36177"/>
                    <a:pt x="18936" y="36177"/>
                  </a:cubicBezTo>
                  <a:cubicBezTo>
                    <a:pt x="19700" y="41133"/>
                    <a:pt x="24688" y="48415"/>
                    <a:pt x="34631" y="48415"/>
                  </a:cubicBezTo>
                  <a:cubicBezTo>
                    <a:pt x="44575" y="48415"/>
                    <a:pt x="49531" y="38471"/>
                    <a:pt x="49531" y="38471"/>
                  </a:cubicBezTo>
                  <a:cubicBezTo>
                    <a:pt x="49531" y="38471"/>
                    <a:pt x="50296" y="43061"/>
                    <a:pt x="54518" y="44193"/>
                  </a:cubicBezTo>
                  <a:cubicBezTo>
                    <a:pt x="54979" y="44270"/>
                    <a:pt x="55417" y="44304"/>
                    <a:pt x="55831" y="44304"/>
                  </a:cubicBezTo>
                  <a:cubicBezTo>
                    <a:pt x="59545" y="44304"/>
                    <a:pt x="61402" y="41531"/>
                    <a:pt x="61402" y="41531"/>
                  </a:cubicBezTo>
                  <a:cubicBezTo>
                    <a:pt x="62399" y="45894"/>
                    <a:pt x="68753" y="49380"/>
                    <a:pt x="74435" y="49380"/>
                  </a:cubicBezTo>
                  <a:cubicBezTo>
                    <a:pt x="75207" y="49380"/>
                    <a:pt x="75968" y="49315"/>
                    <a:pt x="76700" y="49180"/>
                  </a:cubicBezTo>
                  <a:cubicBezTo>
                    <a:pt x="82819" y="47650"/>
                    <a:pt x="83584" y="39236"/>
                    <a:pt x="83584" y="39236"/>
                  </a:cubicBezTo>
                  <a:cubicBezTo>
                    <a:pt x="83584" y="39236"/>
                    <a:pt x="87409" y="41898"/>
                    <a:pt x="93528" y="41898"/>
                  </a:cubicBezTo>
                  <a:cubicBezTo>
                    <a:pt x="93709" y="41910"/>
                    <a:pt x="93884" y="41916"/>
                    <a:pt x="94054" y="41916"/>
                  </a:cubicBezTo>
                  <a:cubicBezTo>
                    <a:pt x="99602" y="41916"/>
                    <a:pt x="98882" y="35779"/>
                    <a:pt x="98882" y="35779"/>
                  </a:cubicBezTo>
                  <a:lnTo>
                    <a:pt x="98882" y="35779"/>
                  </a:lnTo>
                  <a:cubicBezTo>
                    <a:pt x="99031" y="35805"/>
                    <a:pt x="99188" y="35818"/>
                    <a:pt x="99351" y="35818"/>
                  </a:cubicBezTo>
                  <a:cubicBezTo>
                    <a:pt x="101692" y="35818"/>
                    <a:pt x="105196" y="33163"/>
                    <a:pt x="102707" y="28528"/>
                  </a:cubicBezTo>
                  <a:cubicBezTo>
                    <a:pt x="101498" y="26288"/>
                    <a:pt x="99832" y="25671"/>
                    <a:pt x="98364" y="25671"/>
                  </a:cubicBezTo>
                  <a:cubicBezTo>
                    <a:pt x="96562" y="25671"/>
                    <a:pt x="95058" y="26600"/>
                    <a:pt x="95058" y="26600"/>
                  </a:cubicBezTo>
                  <a:cubicBezTo>
                    <a:pt x="93910" y="23541"/>
                    <a:pt x="91807" y="22776"/>
                    <a:pt x="89990" y="22776"/>
                  </a:cubicBezTo>
                  <a:cubicBezTo>
                    <a:pt x="88174" y="22776"/>
                    <a:pt x="86644" y="23541"/>
                    <a:pt x="86644" y="23541"/>
                  </a:cubicBezTo>
                  <a:cubicBezTo>
                    <a:pt x="85300" y="19742"/>
                    <a:pt x="82382" y="18955"/>
                    <a:pt x="80195" y="18955"/>
                  </a:cubicBezTo>
                  <a:cubicBezTo>
                    <a:pt x="78647" y="18955"/>
                    <a:pt x="77465" y="19349"/>
                    <a:pt x="77465" y="19349"/>
                  </a:cubicBezTo>
                  <a:cubicBezTo>
                    <a:pt x="77465" y="19349"/>
                    <a:pt x="80127" y="10537"/>
                    <a:pt x="69418" y="7111"/>
                  </a:cubicBezTo>
                  <a:cubicBezTo>
                    <a:pt x="67444" y="6473"/>
                    <a:pt x="65692" y="6214"/>
                    <a:pt x="64146" y="6214"/>
                  </a:cubicBezTo>
                  <a:cubicBezTo>
                    <a:pt x="57307" y="6214"/>
                    <a:pt x="54518" y="11302"/>
                    <a:pt x="54518" y="11302"/>
                  </a:cubicBezTo>
                  <a:cubicBezTo>
                    <a:pt x="53309" y="8211"/>
                    <a:pt x="51100" y="7359"/>
                    <a:pt x="49034" y="7359"/>
                  </a:cubicBezTo>
                  <a:cubicBezTo>
                    <a:pt x="46498" y="7359"/>
                    <a:pt x="44177" y="8641"/>
                    <a:pt x="44177" y="8641"/>
                  </a:cubicBezTo>
                  <a:cubicBezTo>
                    <a:pt x="44177" y="4779"/>
                    <a:pt x="40049" y="0"/>
                    <a:pt x="3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786536" y="989637"/>
              <a:ext cx="1872919" cy="659644"/>
            </a:xfrm>
            <a:custGeom>
              <a:rect b="b" l="l" r="r" t="t"/>
              <a:pathLst>
                <a:path extrusionOk="0" h="36929" w="104852">
                  <a:moveTo>
                    <a:pt x="12284" y="1"/>
                  </a:moveTo>
                  <a:cubicBezTo>
                    <a:pt x="11310" y="1"/>
                    <a:pt x="10317" y="315"/>
                    <a:pt x="9390" y="1146"/>
                  </a:cubicBezTo>
                  <a:cubicBezTo>
                    <a:pt x="5565" y="4971"/>
                    <a:pt x="8625" y="10723"/>
                    <a:pt x="8625" y="10723"/>
                  </a:cubicBezTo>
                  <a:cubicBezTo>
                    <a:pt x="8218" y="10660"/>
                    <a:pt x="7820" y="10631"/>
                    <a:pt x="7432" y="10631"/>
                  </a:cubicBezTo>
                  <a:cubicBezTo>
                    <a:pt x="3055" y="10631"/>
                    <a:pt x="0" y="14369"/>
                    <a:pt x="2108" y="16842"/>
                  </a:cubicBezTo>
                  <a:cubicBezTo>
                    <a:pt x="3065" y="17981"/>
                    <a:pt x="4679" y="18268"/>
                    <a:pt x="6062" y="18268"/>
                  </a:cubicBezTo>
                  <a:cubicBezTo>
                    <a:pt x="7462" y="18268"/>
                    <a:pt x="8625" y="17974"/>
                    <a:pt x="8625" y="17974"/>
                  </a:cubicBezTo>
                  <a:lnTo>
                    <a:pt x="8625" y="17974"/>
                  </a:lnTo>
                  <a:cubicBezTo>
                    <a:pt x="8625" y="17974"/>
                    <a:pt x="6330" y="21798"/>
                    <a:pt x="10919" y="24093"/>
                  </a:cubicBezTo>
                  <a:cubicBezTo>
                    <a:pt x="12322" y="24916"/>
                    <a:pt x="13616" y="25201"/>
                    <a:pt x="14736" y="25201"/>
                  </a:cubicBezTo>
                  <a:cubicBezTo>
                    <a:pt x="17283" y="25201"/>
                    <a:pt x="18936" y="23726"/>
                    <a:pt x="18936" y="23726"/>
                  </a:cubicBezTo>
                  <a:cubicBezTo>
                    <a:pt x="19700" y="28682"/>
                    <a:pt x="24688" y="35964"/>
                    <a:pt x="34631" y="35964"/>
                  </a:cubicBezTo>
                  <a:cubicBezTo>
                    <a:pt x="44575" y="35964"/>
                    <a:pt x="49531" y="26020"/>
                    <a:pt x="49531" y="26020"/>
                  </a:cubicBezTo>
                  <a:cubicBezTo>
                    <a:pt x="49531" y="26020"/>
                    <a:pt x="50296" y="30610"/>
                    <a:pt x="54518" y="31742"/>
                  </a:cubicBezTo>
                  <a:cubicBezTo>
                    <a:pt x="54979" y="31819"/>
                    <a:pt x="55417" y="31853"/>
                    <a:pt x="55831" y="31853"/>
                  </a:cubicBezTo>
                  <a:cubicBezTo>
                    <a:pt x="59545" y="31853"/>
                    <a:pt x="61402" y="29080"/>
                    <a:pt x="61402" y="29080"/>
                  </a:cubicBezTo>
                  <a:cubicBezTo>
                    <a:pt x="62399" y="33443"/>
                    <a:pt x="68753" y="36929"/>
                    <a:pt x="74435" y="36929"/>
                  </a:cubicBezTo>
                  <a:cubicBezTo>
                    <a:pt x="75207" y="36929"/>
                    <a:pt x="75968" y="36864"/>
                    <a:pt x="76700" y="36729"/>
                  </a:cubicBezTo>
                  <a:cubicBezTo>
                    <a:pt x="82819" y="35199"/>
                    <a:pt x="83584" y="26785"/>
                    <a:pt x="83584" y="26785"/>
                  </a:cubicBezTo>
                  <a:cubicBezTo>
                    <a:pt x="83584" y="26785"/>
                    <a:pt x="87409" y="29447"/>
                    <a:pt x="93528" y="29447"/>
                  </a:cubicBezTo>
                  <a:cubicBezTo>
                    <a:pt x="93709" y="29459"/>
                    <a:pt x="93884" y="29465"/>
                    <a:pt x="94054" y="29465"/>
                  </a:cubicBezTo>
                  <a:cubicBezTo>
                    <a:pt x="99602" y="29465"/>
                    <a:pt x="98882" y="23328"/>
                    <a:pt x="98882" y="23328"/>
                  </a:cubicBezTo>
                  <a:lnTo>
                    <a:pt x="98882" y="23328"/>
                  </a:lnTo>
                  <a:cubicBezTo>
                    <a:pt x="99032" y="23354"/>
                    <a:pt x="99188" y="23367"/>
                    <a:pt x="99348" y="23367"/>
                  </a:cubicBezTo>
                  <a:cubicBezTo>
                    <a:pt x="101649" y="23367"/>
                    <a:pt x="104852" y="20734"/>
                    <a:pt x="102707" y="16444"/>
                  </a:cubicBezTo>
                  <a:cubicBezTo>
                    <a:pt x="101258" y="15764"/>
                    <a:pt x="99925" y="15500"/>
                    <a:pt x="98727" y="15500"/>
                  </a:cubicBezTo>
                  <a:cubicBezTo>
                    <a:pt x="94534" y="15500"/>
                    <a:pt x="91998" y="18739"/>
                    <a:pt x="91998" y="18739"/>
                  </a:cubicBezTo>
                  <a:cubicBezTo>
                    <a:pt x="91998" y="18739"/>
                    <a:pt x="91600" y="16842"/>
                    <a:pt x="88541" y="16077"/>
                  </a:cubicBezTo>
                  <a:cubicBezTo>
                    <a:pt x="88160" y="15968"/>
                    <a:pt x="87788" y="15921"/>
                    <a:pt x="87428" y="15921"/>
                  </a:cubicBezTo>
                  <a:cubicBezTo>
                    <a:pt x="85270" y="15921"/>
                    <a:pt x="83584" y="17607"/>
                    <a:pt x="83584" y="17607"/>
                  </a:cubicBezTo>
                  <a:cubicBezTo>
                    <a:pt x="83584" y="17607"/>
                    <a:pt x="81425" y="13606"/>
                    <a:pt x="78776" y="13606"/>
                  </a:cubicBezTo>
                  <a:cubicBezTo>
                    <a:pt x="78467" y="13606"/>
                    <a:pt x="78152" y="13661"/>
                    <a:pt x="77832" y="13782"/>
                  </a:cubicBezTo>
                  <a:cubicBezTo>
                    <a:pt x="74773" y="14547"/>
                    <a:pt x="72876" y="16077"/>
                    <a:pt x="72876" y="16077"/>
                  </a:cubicBezTo>
                  <a:cubicBezTo>
                    <a:pt x="72876" y="16077"/>
                    <a:pt x="73641" y="7663"/>
                    <a:pt x="67124" y="4971"/>
                  </a:cubicBezTo>
                  <a:cubicBezTo>
                    <a:pt x="65751" y="4407"/>
                    <a:pt x="64411" y="4185"/>
                    <a:pt x="63151" y="4185"/>
                  </a:cubicBezTo>
                  <a:cubicBezTo>
                    <a:pt x="58460" y="4185"/>
                    <a:pt x="54885" y="7265"/>
                    <a:pt x="54885" y="7265"/>
                  </a:cubicBezTo>
                  <a:cubicBezTo>
                    <a:pt x="53317" y="4245"/>
                    <a:pt x="51669" y="3212"/>
                    <a:pt x="50149" y="3212"/>
                  </a:cubicBezTo>
                  <a:cubicBezTo>
                    <a:pt x="46865" y="3212"/>
                    <a:pt x="44177" y="8030"/>
                    <a:pt x="44177" y="8030"/>
                  </a:cubicBezTo>
                  <a:cubicBezTo>
                    <a:pt x="43137" y="7099"/>
                    <a:pt x="42154" y="6759"/>
                    <a:pt x="41274" y="6759"/>
                  </a:cubicBezTo>
                  <a:cubicBezTo>
                    <a:pt x="38915" y="6759"/>
                    <a:pt x="37293" y="9193"/>
                    <a:pt x="37293" y="9193"/>
                  </a:cubicBezTo>
                  <a:cubicBezTo>
                    <a:pt x="37293" y="9193"/>
                    <a:pt x="35551" y="1099"/>
                    <a:pt x="29345" y="1099"/>
                  </a:cubicBezTo>
                  <a:cubicBezTo>
                    <a:pt x="29076" y="1099"/>
                    <a:pt x="28798" y="1114"/>
                    <a:pt x="28512" y="1146"/>
                  </a:cubicBezTo>
                  <a:cubicBezTo>
                    <a:pt x="21628" y="1911"/>
                    <a:pt x="20098" y="8428"/>
                    <a:pt x="20098" y="8428"/>
                  </a:cubicBezTo>
                  <a:cubicBezTo>
                    <a:pt x="20465" y="5735"/>
                    <a:pt x="18171" y="3074"/>
                    <a:pt x="18171" y="3074"/>
                  </a:cubicBezTo>
                  <a:cubicBezTo>
                    <a:pt x="18171" y="3074"/>
                    <a:pt x="15326" y="1"/>
                    <a:pt x="12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810526" y="1235818"/>
              <a:ext cx="1836908" cy="413463"/>
            </a:xfrm>
            <a:custGeom>
              <a:rect b="b" l="l" r="r" t="t"/>
              <a:pathLst>
                <a:path extrusionOk="0" h="23147" w="102836">
                  <a:moveTo>
                    <a:pt x="10708" y="0"/>
                  </a:moveTo>
                  <a:lnTo>
                    <a:pt x="10708" y="0"/>
                  </a:lnTo>
                  <a:cubicBezTo>
                    <a:pt x="7995" y="1574"/>
                    <a:pt x="5688" y="2089"/>
                    <a:pt x="3699" y="2089"/>
                  </a:cubicBezTo>
                  <a:cubicBezTo>
                    <a:pt x="2324" y="2089"/>
                    <a:pt x="1101" y="1843"/>
                    <a:pt x="0" y="1530"/>
                  </a:cubicBezTo>
                  <a:lnTo>
                    <a:pt x="0" y="1530"/>
                  </a:lnTo>
                  <a:cubicBezTo>
                    <a:pt x="0" y="1897"/>
                    <a:pt x="398" y="2662"/>
                    <a:pt x="765" y="3060"/>
                  </a:cubicBezTo>
                  <a:cubicBezTo>
                    <a:pt x="1722" y="4199"/>
                    <a:pt x="3336" y="4486"/>
                    <a:pt x="4719" y="4486"/>
                  </a:cubicBezTo>
                  <a:cubicBezTo>
                    <a:pt x="6119" y="4486"/>
                    <a:pt x="7282" y="4192"/>
                    <a:pt x="7282" y="4192"/>
                  </a:cubicBezTo>
                  <a:lnTo>
                    <a:pt x="7282" y="4192"/>
                  </a:lnTo>
                  <a:cubicBezTo>
                    <a:pt x="7282" y="4192"/>
                    <a:pt x="4987" y="8016"/>
                    <a:pt x="9576" y="10311"/>
                  </a:cubicBezTo>
                  <a:cubicBezTo>
                    <a:pt x="10979" y="11134"/>
                    <a:pt x="12273" y="11419"/>
                    <a:pt x="13393" y="11419"/>
                  </a:cubicBezTo>
                  <a:cubicBezTo>
                    <a:pt x="15940" y="11419"/>
                    <a:pt x="17593" y="9944"/>
                    <a:pt x="17593" y="9944"/>
                  </a:cubicBezTo>
                  <a:cubicBezTo>
                    <a:pt x="18357" y="14900"/>
                    <a:pt x="23345" y="22182"/>
                    <a:pt x="33288" y="22182"/>
                  </a:cubicBezTo>
                  <a:cubicBezTo>
                    <a:pt x="43232" y="22182"/>
                    <a:pt x="48188" y="12238"/>
                    <a:pt x="48188" y="12238"/>
                  </a:cubicBezTo>
                  <a:cubicBezTo>
                    <a:pt x="48188" y="12238"/>
                    <a:pt x="48953" y="16828"/>
                    <a:pt x="53175" y="17960"/>
                  </a:cubicBezTo>
                  <a:cubicBezTo>
                    <a:pt x="53636" y="18037"/>
                    <a:pt x="54074" y="18071"/>
                    <a:pt x="54488" y="18071"/>
                  </a:cubicBezTo>
                  <a:cubicBezTo>
                    <a:pt x="58202" y="18071"/>
                    <a:pt x="60059" y="15298"/>
                    <a:pt x="60059" y="15298"/>
                  </a:cubicBezTo>
                  <a:cubicBezTo>
                    <a:pt x="61056" y="19661"/>
                    <a:pt x="67410" y="23147"/>
                    <a:pt x="73092" y="23147"/>
                  </a:cubicBezTo>
                  <a:cubicBezTo>
                    <a:pt x="73864" y="23147"/>
                    <a:pt x="74625" y="23082"/>
                    <a:pt x="75357" y="22947"/>
                  </a:cubicBezTo>
                  <a:cubicBezTo>
                    <a:pt x="81476" y="21417"/>
                    <a:pt x="82241" y="13003"/>
                    <a:pt x="82241" y="13003"/>
                  </a:cubicBezTo>
                  <a:cubicBezTo>
                    <a:pt x="82241" y="13003"/>
                    <a:pt x="86066" y="15665"/>
                    <a:pt x="92185" y="15665"/>
                  </a:cubicBezTo>
                  <a:cubicBezTo>
                    <a:pt x="92366" y="15677"/>
                    <a:pt x="92541" y="15683"/>
                    <a:pt x="92711" y="15683"/>
                  </a:cubicBezTo>
                  <a:cubicBezTo>
                    <a:pt x="98259" y="15683"/>
                    <a:pt x="97539" y="9546"/>
                    <a:pt x="97539" y="9546"/>
                  </a:cubicBezTo>
                  <a:lnTo>
                    <a:pt x="97539" y="9546"/>
                  </a:lnTo>
                  <a:cubicBezTo>
                    <a:pt x="97681" y="9576"/>
                    <a:pt x="97833" y="9591"/>
                    <a:pt x="97990" y="9591"/>
                  </a:cubicBezTo>
                  <a:cubicBezTo>
                    <a:pt x="99931" y="9591"/>
                    <a:pt x="102836" y="7362"/>
                    <a:pt x="102128" y="3825"/>
                  </a:cubicBezTo>
                  <a:lnTo>
                    <a:pt x="102128" y="3825"/>
                  </a:lnTo>
                  <a:cubicBezTo>
                    <a:pt x="100638" y="6546"/>
                    <a:pt x="98504" y="7023"/>
                    <a:pt x="97189" y="7023"/>
                  </a:cubicBezTo>
                  <a:cubicBezTo>
                    <a:pt x="96480" y="7023"/>
                    <a:pt x="96009" y="6884"/>
                    <a:pt x="96009" y="6884"/>
                  </a:cubicBezTo>
                  <a:cubicBezTo>
                    <a:pt x="96009" y="6884"/>
                    <a:pt x="96009" y="10709"/>
                    <a:pt x="89890" y="11473"/>
                  </a:cubicBezTo>
                  <a:cubicBezTo>
                    <a:pt x="89480" y="11528"/>
                    <a:pt x="89083" y="11553"/>
                    <a:pt x="88697" y="11553"/>
                  </a:cubicBezTo>
                  <a:cubicBezTo>
                    <a:pt x="83667" y="11553"/>
                    <a:pt x="80711" y="7251"/>
                    <a:pt x="80711" y="7251"/>
                  </a:cubicBezTo>
                  <a:cubicBezTo>
                    <a:pt x="80711" y="7251"/>
                    <a:pt x="78417" y="16063"/>
                    <a:pt x="70768" y="16828"/>
                  </a:cubicBezTo>
                  <a:cubicBezTo>
                    <a:pt x="70450" y="16860"/>
                    <a:pt x="70143" y="16875"/>
                    <a:pt x="69849" y="16875"/>
                  </a:cubicBezTo>
                  <a:cubicBezTo>
                    <a:pt x="63057" y="16875"/>
                    <a:pt x="62354" y="8781"/>
                    <a:pt x="62354" y="8781"/>
                  </a:cubicBezTo>
                  <a:cubicBezTo>
                    <a:pt x="62354" y="8781"/>
                    <a:pt x="61589" y="12238"/>
                    <a:pt x="55837" y="13003"/>
                  </a:cubicBezTo>
                  <a:cubicBezTo>
                    <a:pt x="55468" y="13081"/>
                    <a:pt x="55110" y="13118"/>
                    <a:pt x="54763" y="13118"/>
                  </a:cubicBezTo>
                  <a:cubicBezTo>
                    <a:pt x="50076" y="13118"/>
                    <a:pt x="47423" y="6486"/>
                    <a:pt x="47423" y="6486"/>
                  </a:cubicBezTo>
                  <a:cubicBezTo>
                    <a:pt x="47423" y="6486"/>
                    <a:pt x="44761" y="15298"/>
                    <a:pt x="32523" y="15665"/>
                  </a:cubicBezTo>
                  <a:cubicBezTo>
                    <a:pt x="32321" y="15671"/>
                    <a:pt x="32123" y="15675"/>
                    <a:pt x="31927" y="15675"/>
                  </a:cubicBezTo>
                  <a:cubicBezTo>
                    <a:pt x="19912" y="15675"/>
                    <a:pt x="20652" y="3825"/>
                    <a:pt x="20652" y="3825"/>
                  </a:cubicBezTo>
                  <a:lnTo>
                    <a:pt x="20652" y="3825"/>
                  </a:lnTo>
                  <a:cubicBezTo>
                    <a:pt x="20652" y="3825"/>
                    <a:pt x="18756" y="6985"/>
                    <a:pt x="14687" y="6985"/>
                  </a:cubicBezTo>
                  <a:cubicBezTo>
                    <a:pt x="14280" y="6985"/>
                    <a:pt x="13852" y="6954"/>
                    <a:pt x="13401" y="6884"/>
                  </a:cubicBezTo>
                  <a:cubicBezTo>
                    <a:pt x="8414" y="6119"/>
                    <a:pt x="10708" y="0"/>
                    <a:pt x="10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083768" y="1235818"/>
              <a:ext cx="218637" cy="90045"/>
            </a:xfrm>
            <a:custGeom>
              <a:rect b="b" l="l" r="r" t="t"/>
              <a:pathLst>
                <a:path extrusionOk="0" h="5041" w="12240">
                  <a:moveTo>
                    <a:pt x="1" y="0"/>
                  </a:moveTo>
                  <a:cubicBezTo>
                    <a:pt x="1" y="0"/>
                    <a:pt x="2529" y="5040"/>
                    <a:pt x="6601" y="5040"/>
                  </a:cubicBezTo>
                  <a:cubicBezTo>
                    <a:pt x="8249" y="5040"/>
                    <a:pt x="10150" y="4215"/>
                    <a:pt x="12239" y="1897"/>
                  </a:cubicBezTo>
                  <a:lnTo>
                    <a:pt x="12239" y="1897"/>
                  </a:lnTo>
                  <a:cubicBezTo>
                    <a:pt x="12239" y="1897"/>
                    <a:pt x="10605" y="2831"/>
                    <a:pt x="7981" y="2831"/>
                  </a:cubicBezTo>
                  <a:cubicBezTo>
                    <a:pt x="5856" y="2831"/>
                    <a:pt x="3082" y="221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835244" y="1290459"/>
              <a:ext cx="204954" cy="106925"/>
            </a:xfrm>
            <a:custGeom>
              <a:rect b="b" l="l" r="r" t="t"/>
              <a:pathLst>
                <a:path extrusionOk="0" h="5986" w="11474">
                  <a:moveTo>
                    <a:pt x="398" y="1"/>
                  </a:moveTo>
                  <a:cubicBezTo>
                    <a:pt x="398" y="1"/>
                    <a:pt x="0" y="4957"/>
                    <a:pt x="4589" y="5722"/>
                  </a:cubicBezTo>
                  <a:cubicBezTo>
                    <a:pt x="5322" y="5908"/>
                    <a:pt x="5996" y="5986"/>
                    <a:pt x="6612" y="5986"/>
                  </a:cubicBezTo>
                  <a:cubicBezTo>
                    <a:pt x="9853" y="5986"/>
                    <a:pt x="11473" y="3825"/>
                    <a:pt x="11473" y="3825"/>
                  </a:cubicBezTo>
                  <a:lnTo>
                    <a:pt x="11473" y="3825"/>
                  </a:lnTo>
                  <a:cubicBezTo>
                    <a:pt x="11473" y="3825"/>
                    <a:pt x="10037" y="4503"/>
                    <a:pt x="8038" y="4503"/>
                  </a:cubicBezTo>
                  <a:cubicBezTo>
                    <a:pt x="5789" y="4503"/>
                    <a:pt x="2827" y="3645"/>
                    <a:pt x="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8"/>
          <p:cNvGrpSpPr/>
          <p:nvPr/>
        </p:nvGrpSpPr>
        <p:grpSpPr>
          <a:xfrm>
            <a:off x="5963360" y="1111854"/>
            <a:ext cx="685810" cy="685763"/>
            <a:chOff x="714775" y="4094725"/>
            <a:chExt cx="674014" cy="673969"/>
          </a:xfrm>
        </p:grpSpPr>
        <p:sp>
          <p:nvSpPr>
            <p:cNvPr id="339" name="Google Shape;339;p28"/>
            <p:cNvSpPr/>
            <p:nvPr/>
          </p:nvSpPr>
          <p:spPr>
            <a:xfrm>
              <a:off x="714775" y="4094725"/>
              <a:ext cx="674014" cy="673969"/>
            </a:xfrm>
            <a:custGeom>
              <a:rect b="b" l="l" r="r" t="t"/>
              <a:pathLst>
                <a:path extrusionOk="0" h="14738" w="14739">
                  <a:moveTo>
                    <a:pt x="7365" y="0"/>
                  </a:moveTo>
                  <a:cubicBezTo>
                    <a:pt x="3231" y="0"/>
                    <a:pt x="1" y="3230"/>
                    <a:pt x="1" y="7373"/>
                  </a:cubicBezTo>
                  <a:cubicBezTo>
                    <a:pt x="1" y="11411"/>
                    <a:pt x="3231" y="14738"/>
                    <a:pt x="7365" y="14738"/>
                  </a:cubicBezTo>
                  <a:cubicBezTo>
                    <a:pt x="11403" y="14738"/>
                    <a:pt x="14738" y="11411"/>
                    <a:pt x="14738" y="7373"/>
                  </a:cubicBezTo>
                  <a:cubicBezTo>
                    <a:pt x="14738" y="3230"/>
                    <a:pt x="1140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46924" y="4127240"/>
              <a:ext cx="604916" cy="604551"/>
            </a:xfrm>
            <a:custGeom>
              <a:rect b="b" l="l" r="r" t="t"/>
              <a:pathLst>
                <a:path extrusionOk="0" h="13220" w="13228">
                  <a:moveTo>
                    <a:pt x="6662" y="0"/>
                  </a:moveTo>
                  <a:cubicBezTo>
                    <a:pt x="3029" y="0"/>
                    <a:pt x="0" y="3028"/>
                    <a:pt x="0" y="6662"/>
                  </a:cubicBezTo>
                  <a:cubicBezTo>
                    <a:pt x="0" y="10296"/>
                    <a:pt x="3029" y="13219"/>
                    <a:pt x="6662" y="13219"/>
                  </a:cubicBezTo>
                  <a:cubicBezTo>
                    <a:pt x="10296" y="13219"/>
                    <a:pt x="13228" y="10296"/>
                    <a:pt x="13228" y="6662"/>
                  </a:cubicBezTo>
                  <a:cubicBezTo>
                    <a:pt x="13228" y="3028"/>
                    <a:pt x="10296" y="0"/>
                    <a:pt x="6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028671" y="4413422"/>
              <a:ext cx="32194" cy="32148"/>
            </a:xfrm>
            <a:custGeom>
              <a:rect b="b" l="l" r="r" t="t"/>
              <a:pathLst>
                <a:path extrusionOk="0" h="703" w="704">
                  <a:moveTo>
                    <a:pt x="405" y="0"/>
                  </a:moveTo>
                  <a:cubicBezTo>
                    <a:pt x="203" y="0"/>
                    <a:pt x="1" y="202"/>
                    <a:pt x="1" y="404"/>
                  </a:cubicBezTo>
                  <a:cubicBezTo>
                    <a:pt x="1" y="606"/>
                    <a:pt x="203" y="703"/>
                    <a:pt x="405" y="703"/>
                  </a:cubicBezTo>
                  <a:cubicBezTo>
                    <a:pt x="501" y="703"/>
                    <a:pt x="703" y="606"/>
                    <a:pt x="703" y="404"/>
                  </a:cubicBezTo>
                  <a:cubicBezTo>
                    <a:pt x="703" y="202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79393" y="4422660"/>
              <a:ext cx="32194" cy="32148"/>
            </a:xfrm>
            <a:custGeom>
              <a:rect b="b" l="l" r="r" t="t"/>
              <a:pathLst>
                <a:path extrusionOk="0" h="703" w="704">
                  <a:moveTo>
                    <a:pt x="300" y="0"/>
                  </a:moveTo>
                  <a:cubicBezTo>
                    <a:pt x="98" y="0"/>
                    <a:pt x="1" y="97"/>
                    <a:pt x="1" y="299"/>
                  </a:cubicBezTo>
                  <a:cubicBezTo>
                    <a:pt x="1" y="501"/>
                    <a:pt x="98" y="703"/>
                    <a:pt x="300" y="703"/>
                  </a:cubicBezTo>
                  <a:cubicBezTo>
                    <a:pt x="502" y="703"/>
                    <a:pt x="704" y="501"/>
                    <a:pt x="704" y="299"/>
                  </a:cubicBezTo>
                  <a:cubicBezTo>
                    <a:pt x="704" y="97"/>
                    <a:pt x="502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1028671" y="4667091"/>
              <a:ext cx="32194" cy="36996"/>
            </a:xfrm>
            <a:custGeom>
              <a:rect b="b" l="l" r="r" t="t"/>
              <a:pathLst>
                <a:path extrusionOk="0" h="809" w="704">
                  <a:moveTo>
                    <a:pt x="405" y="1"/>
                  </a:moveTo>
                  <a:cubicBezTo>
                    <a:pt x="203" y="1"/>
                    <a:pt x="1" y="203"/>
                    <a:pt x="1" y="405"/>
                  </a:cubicBezTo>
                  <a:cubicBezTo>
                    <a:pt x="1" y="607"/>
                    <a:pt x="203" y="808"/>
                    <a:pt x="405" y="808"/>
                  </a:cubicBezTo>
                  <a:cubicBezTo>
                    <a:pt x="501" y="808"/>
                    <a:pt x="703" y="607"/>
                    <a:pt x="703" y="405"/>
                  </a:cubicBezTo>
                  <a:cubicBezTo>
                    <a:pt x="703" y="203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282385" y="4413422"/>
              <a:ext cx="32560" cy="32148"/>
            </a:xfrm>
            <a:custGeom>
              <a:rect b="b" l="l" r="r" t="t"/>
              <a:pathLst>
                <a:path extrusionOk="0" h="703" w="712">
                  <a:moveTo>
                    <a:pt x="307" y="0"/>
                  </a:moveTo>
                  <a:cubicBezTo>
                    <a:pt x="105" y="0"/>
                    <a:pt x="0" y="202"/>
                    <a:pt x="0" y="404"/>
                  </a:cubicBezTo>
                  <a:cubicBezTo>
                    <a:pt x="0" y="606"/>
                    <a:pt x="105" y="703"/>
                    <a:pt x="307" y="703"/>
                  </a:cubicBezTo>
                  <a:cubicBezTo>
                    <a:pt x="509" y="703"/>
                    <a:pt x="711" y="606"/>
                    <a:pt x="711" y="404"/>
                  </a:cubicBezTo>
                  <a:cubicBezTo>
                    <a:pt x="711" y="202"/>
                    <a:pt x="509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028671" y="4168580"/>
              <a:ext cx="32194" cy="32560"/>
            </a:xfrm>
            <a:custGeom>
              <a:rect b="b" l="l" r="r" t="t"/>
              <a:pathLst>
                <a:path extrusionOk="0" h="712" w="704">
                  <a:moveTo>
                    <a:pt x="405" y="0"/>
                  </a:moveTo>
                  <a:cubicBezTo>
                    <a:pt x="203" y="0"/>
                    <a:pt x="1" y="202"/>
                    <a:pt x="1" y="404"/>
                  </a:cubicBezTo>
                  <a:cubicBezTo>
                    <a:pt x="1" y="606"/>
                    <a:pt x="203" y="711"/>
                    <a:pt x="405" y="711"/>
                  </a:cubicBezTo>
                  <a:cubicBezTo>
                    <a:pt x="501" y="711"/>
                    <a:pt x="703" y="606"/>
                    <a:pt x="703" y="404"/>
                  </a:cubicBezTo>
                  <a:cubicBezTo>
                    <a:pt x="703" y="202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945578" y="4432995"/>
              <a:ext cx="96810" cy="123380"/>
            </a:xfrm>
            <a:custGeom>
              <a:rect b="b" l="l" r="r" t="t"/>
              <a:pathLst>
                <a:path extrusionOk="0" h="2698" w="2117">
                  <a:moveTo>
                    <a:pt x="2068" y="0"/>
                  </a:moveTo>
                  <a:cubicBezTo>
                    <a:pt x="2044" y="0"/>
                    <a:pt x="2020" y="24"/>
                    <a:pt x="2020" y="73"/>
                  </a:cubicBezTo>
                  <a:cubicBezTo>
                    <a:pt x="1616" y="477"/>
                    <a:pt x="1309" y="880"/>
                    <a:pt x="1010" y="1284"/>
                  </a:cubicBezTo>
                  <a:cubicBezTo>
                    <a:pt x="606" y="1688"/>
                    <a:pt x="300" y="2092"/>
                    <a:pt x="1" y="2600"/>
                  </a:cubicBezTo>
                  <a:lnTo>
                    <a:pt x="1" y="2697"/>
                  </a:lnTo>
                  <a:cubicBezTo>
                    <a:pt x="98" y="2697"/>
                    <a:pt x="98" y="2697"/>
                    <a:pt x="98" y="2600"/>
                  </a:cubicBezTo>
                  <a:cubicBezTo>
                    <a:pt x="501" y="2294"/>
                    <a:pt x="808" y="1793"/>
                    <a:pt x="1212" y="1389"/>
                  </a:cubicBezTo>
                  <a:lnTo>
                    <a:pt x="2117" y="178"/>
                  </a:lnTo>
                  <a:lnTo>
                    <a:pt x="2117" y="73"/>
                  </a:lnTo>
                  <a:cubicBezTo>
                    <a:pt x="2117" y="24"/>
                    <a:pt x="2092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037908" y="4330330"/>
              <a:ext cx="13719" cy="87573"/>
            </a:xfrm>
            <a:custGeom>
              <a:rect b="b" l="l" r="r" t="t"/>
              <a:pathLst>
                <a:path extrusionOk="0" h="1915" w="300">
                  <a:moveTo>
                    <a:pt x="98" y="0"/>
                  </a:moveTo>
                  <a:cubicBezTo>
                    <a:pt x="1" y="299"/>
                    <a:pt x="1" y="606"/>
                    <a:pt x="1" y="905"/>
                  </a:cubicBezTo>
                  <a:cubicBezTo>
                    <a:pt x="1" y="1212"/>
                    <a:pt x="1" y="1510"/>
                    <a:pt x="98" y="1817"/>
                  </a:cubicBezTo>
                  <a:lnTo>
                    <a:pt x="98" y="1914"/>
                  </a:lnTo>
                  <a:cubicBezTo>
                    <a:pt x="203" y="1914"/>
                    <a:pt x="203" y="1914"/>
                    <a:pt x="203" y="1817"/>
                  </a:cubicBezTo>
                  <a:cubicBezTo>
                    <a:pt x="299" y="1510"/>
                    <a:pt x="299" y="1212"/>
                    <a:pt x="299" y="905"/>
                  </a:cubicBezTo>
                  <a:cubicBezTo>
                    <a:pt x="299" y="606"/>
                    <a:pt x="299" y="299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908673" y="4636085"/>
              <a:ext cx="22911" cy="35852"/>
            </a:xfrm>
            <a:custGeom>
              <a:rect b="b" l="l" r="r" t="t"/>
              <a:pathLst>
                <a:path extrusionOk="0" h="784" w="501">
                  <a:moveTo>
                    <a:pt x="391" y="1"/>
                  </a:moveTo>
                  <a:cubicBezTo>
                    <a:pt x="378" y="1"/>
                    <a:pt x="352" y="25"/>
                    <a:pt x="299" y="73"/>
                  </a:cubicBezTo>
                  <a:cubicBezTo>
                    <a:pt x="202" y="73"/>
                    <a:pt x="202" y="275"/>
                    <a:pt x="97" y="380"/>
                  </a:cubicBezTo>
                  <a:cubicBezTo>
                    <a:pt x="97" y="477"/>
                    <a:pt x="0" y="582"/>
                    <a:pt x="0" y="679"/>
                  </a:cubicBezTo>
                  <a:lnTo>
                    <a:pt x="0" y="784"/>
                  </a:lnTo>
                  <a:lnTo>
                    <a:pt x="97" y="784"/>
                  </a:lnTo>
                  <a:cubicBezTo>
                    <a:pt x="202" y="679"/>
                    <a:pt x="202" y="582"/>
                    <a:pt x="299" y="477"/>
                  </a:cubicBezTo>
                  <a:cubicBezTo>
                    <a:pt x="404" y="380"/>
                    <a:pt x="404" y="275"/>
                    <a:pt x="501" y="73"/>
                  </a:cubicBezTo>
                  <a:lnTo>
                    <a:pt x="404" y="73"/>
                  </a:lnTo>
                  <a:cubicBezTo>
                    <a:pt x="404" y="25"/>
                    <a:pt x="404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807105" y="4547093"/>
              <a:ext cx="36996" cy="27758"/>
            </a:xfrm>
            <a:custGeom>
              <a:rect b="b" l="l" r="r" t="t"/>
              <a:pathLst>
                <a:path extrusionOk="0" h="607" w="809">
                  <a:moveTo>
                    <a:pt x="703" y="0"/>
                  </a:moveTo>
                  <a:cubicBezTo>
                    <a:pt x="606" y="105"/>
                    <a:pt x="501" y="202"/>
                    <a:pt x="299" y="202"/>
                  </a:cubicBezTo>
                  <a:lnTo>
                    <a:pt x="1" y="509"/>
                  </a:lnTo>
                  <a:cubicBezTo>
                    <a:pt x="1" y="606"/>
                    <a:pt x="98" y="606"/>
                    <a:pt x="98" y="606"/>
                  </a:cubicBezTo>
                  <a:cubicBezTo>
                    <a:pt x="202" y="606"/>
                    <a:pt x="404" y="509"/>
                    <a:pt x="501" y="404"/>
                  </a:cubicBezTo>
                  <a:cubicBezTo>
                    <a:pt x="606" y="307"/>
                    <a:pt x="703" y="307"/>
                    <a:pt x="808" y="202"/>
                  </a:cubicBezTo>
                  <a:lnTo>
                    <a:pt x="808" y="10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157951" y="4634988"/>
              <a:ext cx="22911" cy="36950"/>
            </a:xfrm>
            <a:custGeom>
              <a:rect b="b" l="l" r="r" t="t"/>
              <a:pathLst>
                <a:path extrusionOk="0" h="808" w="501">
                  <a:moveTo>
                    <a:pt x="97" y="0"/>
                  </a:moveTo>
                  <a:cubicBezTo>
                    <a:pt x="0" y="0"/>
                    <a:pt x="0" y="97"/>
                    <a:pt x="0" y="97"/>
                  </a:cubicBezTo>
                  <a:cubicBezTo>
                    <a:pt x="0" y="299"/>
                    <a:pt x="97" y="404"/>
                    <a:pt x="97" y="501"/>
                  </a:cubicBezTo>
                  <a:lnTo>
                    <a:pt x="404" y="808"/>
                  </a:lnTo>
                  <a:cubicBezTo>
                    <a:pt x="501" y="808"/>
                    <a:pt x="501" y="808"/>
                    <a:pt x="501" y="703"/>
                  </a:cubicBezTo>
                  <a:cubicBezTo>
                    <a:pt x="501" y="606"/>
                    <a:pt x="404" y="501"/>
                    <a:pt x="404" y="404"/>
                  </a:cubicBezTo>
                  <a:cubicBezTo>
                    <a:pt x="299" y="299"/>
                    <a:pt x="202" y="97"/>
                    <a:pt x="97" y="9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241044" y="4547093"/>
              <a:ext cx="41386" cy="27758"/>
            </a:xfrm>
            <a:custGeom>
              <a:rect b="b" l="l" r="r" t="t"/>
              <a:pathLst>
                <a:path extrusionOk="0" h="607" w="905">
                  <a:moveTo>
                    <a:pt x="202" y="0"/>
                  </a:moveTo>
                  <a:cubicBezTo>
                    <a:pt x="97" y="0"/>
                    <a:pt x="97" y="0"/>
                    <a:pt x="97" y="105"/>
                  </a:cubicBezTo>
                  <a:cubicBezTo>
                    <a:pt x="97" y="105"/>
                    <a:pt x="0" y="105"/>
                    <a:pt x="97" y="202"/>
                  </a:cubicBezTo>
                  <a:cubicBezTo>
                    <a:pt x="202" y="307"/>
                    <a:pt x="299" y="307"/>
                    <a:pt x="404" y="404"/>
                  </a:cubicBezTo>
                  <a:cubicBezTo>
                    <a:pt x="501" y="509"/>
                    <a:pt x="606" y="606"/>
                    <a:pt x="808" y="606"/>
                  </a:cubicBezTo>
                  <a:cubicBezTo>
                    <a:pt x="808" y="606"/>
                    <a:pt x="904" y="509"/>
                    <a:pt x="808" y="509"/>
                  </a:cubicBezTo>
                  <a:lnTo>
                    <a:pt x="501" y="202"/>
                  </a:lnTo>
                  <a:cubicBezTo>
                    <a:pt x="404" y="202"/>
                    <a:pt x="299" y="105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908673" y="4201095"/>
              <a:ext cx="22911" cy="32148"/>
            </a:xfrm>
            <a:custGeom>
              <a:rect b="b" l="l" r="r" t="t"/>
              <a:pathLst>
                <a:path extrusionOk="0" h="703" w="501">
                  <a:moveTo>
                    <a:pt x="0" y="0"/>
                  </a:moveTo>
                  <a:lnTo>
                    <a:pt x="0" y="97"/>
                  </a:lnTo>
                  <a:cubicBezTo>
                    <a:pt x="0" y="202"/>
                    <a:pt x="97" y="299"/>
                    <a:pt x="97" y="404"/>
                  </a:cubicBezTo>
                  <a:cubicBezTo>
                    <a:pt x="202" y="501"/>
                    <a:pt x="202" y="606"/>
                    <a:pt x="299" y="703"/>
                  </a:cubicBezTo>
                  <a:lnTo>
                    <a:pt x="404" y="703"/>
                  </a:lnTo>
                  <a:cubicBezTo>
                    <a:pt x="404" y="703"/>
                    <a:pt x="501" y="703"/>
                    <a:pt x="501" y="606"/>
                  </a:cubicBezTo>
                  <a:cubicBezTo>
                    <a:pt x="404" y="501"/>
                    <a:pt x="404" y="404"/>
                    <a:pt x="299" y="299"/>
                  </a:cubicBezTo>
                  <a:cubicBezTo>
                    <a:pt x="202" y="202"/>
                    <a:pt x="202" y="97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807105" y="4297815"/>
              <a:ext cx="36996" cy="23322"/>
            </a:xfrm>
            <a:custGeom>
              <a:rect b="b" l="l" r="r" t="t"/>
              <a:pathLst>
                <a:path extrusionOk="0" h="510" w="809">
                  <a:moveTo>
                    <a:pt x="1" y="1"/>
                  </a:moveTo>
                  <a:lnTo>
                    <a:pt x="1" y="106"/>
                  </a:lnTo>
                  <a:lnTo>
                    <a:pt x="299" y="405"/>
                  </a:lnTo>
                  <a:cubicBezTo>
                    <a:pt x="501" y="405"/>
                    <a:pt x="606" y="509"/>
                    <a:pt x="703" y="509"/>
                  </a:cubicBezTo>
                  <a:lnTo>
                    <a:pt x="808" y="509"/>
                  </a:lnTo>
                  <a:lnTo>
                    <a:pt x="808" y="405"/>
                  </a:lnTo>
                  <a:cubicBezTo>
                    <a:pt x="703" y="308"/>
                    <a:pt x="606" y="203"/>
                    <a:pt x="501" y="203"/>
                  </a:cubicBezTo>
                  <a:cubicBezTo>
                    <a:pt x="404" y="106"/>
                    <a:pt x="202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1157951" y="4201095"/>
              <a:ext cx="22911" cy="34297"/>
            </a:xfrm>
            <a:custGeom>
              <a:rect b="b" l="l" r="r" t="t"/>
              <a:pathLst>
                <a:path extrusionOk="0" h="750" w="501">
                  <a:moveTo>
                    <a:pt x="404" y="0"/>
                  </a:moveTo>
                  <a:lnTo>
                    <a:pt x="97" y="299"/>
                  </a:lnTo>
                  <a:cubicBezTo>
                    <a:pt x="97" y="404"/>
                    <a:pt x="0" y="501"/>
                    <a:pt x="0" y="606"/>
                  </a:cubicBezTo>
                  <a:lnTo>
                    <a:pt x="0" y="703"/>
                  </a:lnTo>
                  <a:cubicBezTo>
                    <a:pt x="0" y="703"/>
                    <a:pt x="43" y="749"/>
                    <a:pt x="72" y="749"/>
                  </a:cubicBezTo>
                  <a:cubicBezTo>
                    <a:pt x="86" y="749"/>
                    <a:pt x="97" y="738"/>
                    <a:pt x="97" y="703"/>
                  </a:cubicBezTo>
                  <a:lnTo>
                    <a:pt x="404" y="404"/>
                  </a:lnTo>
                  <a:cubicBezTo>
                    <a:pt x="404" y="299"/>
                    <a:pt x="501" y="202"/>
                    <a:pt x="501" y="9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1245434" y="4297815"/>
              <a:ext cx="32560" cy="23322"/>
            </a:xfrm>
            <a:custGeom>
              <a:rect b="b" l="l" r="r" t="t"/>
              <a:pathLst>
                <a:path extrusionOk="0" h="510" w="712">
                  <a:moveTo>
                    <a:pt x="712" y="1"/>
                  </a:moveTo>
                  <a:cubicBezTo>
                    <a:pt x="510" y="1"/>
                    <a:pt x="405" y="106"/>
                    <a:pt x="308" y="203"/>
                  </a:cubicBezTo>
                  <a:cubicBezTo>
                    <a:pt x="203" y="203"/>
                    <a:pt x="106" y="308"/>
                    <a:pt x="1" y="405"/>
                  </a:cubicBezTo>
                  <a:lnTo>
                    <a:pt x="1" y="509"/>
                  </a:lnTo>
                  <a:lnTo>
                    <a:pt x="106" y="509"/>
                  </a:lnTo>
                  <a:cubicBezTo>
                    <a:pt x="203" y="509"/>
                    <a:pt x="308" y="405"/>
                    <a:pt x="405" y="405"/>
                  </a:cubicBezTo>
                  <a:lnTo>
                    <a:pt x="712" y="106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340117" y="4341663"/>
            <a:ext cx="3935406" cy="616637"/>
            <a:chOff x="340117" y="4341663"/>
            <a:chExt cx="3935406" cy="616637"/>
          </a:xfrm>
        </p:grpSpPr>
        <p:sp>
          <p:nvSpPr>
            <p:cNvPr id="357" name="Google Shape;357;p28"/>
            <p:cNvSpPr/>
            <p:nvPr/>
          </p:nvSpPr>
          <p:spPr>
            <a:xfrm>
              <a:off x="1926825" y="4708175"/>
              <a:ext cx="250124" cy="250124"/>
            </a:xfrm>
            <a:custGeom>
              <a:rect b="b" l="l" r="r" t="t"/>
              <a:pathLst>
                <a:path extrusionOk="0" h="808" w="808">
                  <a:moveTo>
                    <a:pt x="404" y="0"/>
                  </a:moveTo>
                  <a:lnTo>
                    <a:pt x="202" y="299"/>
                  </a:lnTo>
                  <a:lnTo>
                    <a:pt x="0" y="404"/>
                  </a:lnTo>
                  <a:lnTo>
                    <a:pt x="202" y="501"/>
                  </a:lnTo>
                  <a:lnTo>
                    <a:pt x="97" y="808"/>
                  </a:lnTo>
                  <a:lnTo>
                    <a:pt x="404" y="703"/>
                  </a:lnTo>
                  <a:lnTo>
                    <a:pt x="703" y="808"/>
                  </a:lnTo>
                  <a:lnTo>
                    <a:pt x="606" y="501"/>
                  </a:lnTo>
                  <a:lnTo>
                    <a:pt x="808" y="299"/>
                  </a:lnTo>
                  <a:lnTo>
                    <a:pt x="501" y="299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 rot="2028295">
              <a:off x="3402202" y="4366338"/>
              <a:ext cx="127098" cy="126324"/>
            </a:xfrm>
            <a:custGeom>
              <a:rect b="b" l="l" r="r" t="t"/>
              <a:pathLst>
                <a:path extrusionOk="0" h="1309" w="1317">
                  <a:moveTo>
                    <a:pt x="606" y="0"/>
                  </a:moveTo>
                  <a:lnTo>
                    <a:pt x="404" y="501"/>
                  </a:lnTo>
                  <a:lnTo>
                    <a:pt x="0" y="606"/>
                  </a:lnTo>
                  <a:lnTo>
                    <a:pt x="307" y="904"/>
                  </a:lnTo>
                  <a:lnTo>
                    <a:pt x="202" y="1308"/>
                  </a:lnTo>
                  <a:lnTo>
                    <a:pt x="606" y="1106"/>
                  </a:lnTo>
                  <a:lnTo>
                    <a:pt x="1115" y="1308"/>
                  </a:lnTo>
                  <a:lnTo>
                    <a:pt x="913" y="808"/>
                  </a:lnTo>
                  <a:lnTo>
                    <a:pt x="1316" y="501"/>
                  </a:lnTo>
                  <a:lnTo>
                    <a:pt x="808" y="5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 rot="-1767930">
              <a:off x="369508" y="4638193"/>
              <a:ext cx="163481" cy="162490"/>
            </a:xfrm>
            <a:custGeom>
              <a:rect b="b" l="l" r="r" t="t"/>
              <a:pathLst>
                <a:path extrusionOk="0" h="1309" w="1317">
                  <a:moveTo>
                    <a:pt x="606" y="0"/>
                  </a:moveTo>
                  <a:lnTo>
                    <a:pt x="404" y="501"/>
                  </a:lnTo>
                  <a:lnTo>
                    <a:pt x="0" y="606"/>
                  </a:lnTo>
                  <a:lnTo>
                    <a:pt x="307" y="904"/>
                  </a:lnTo>
                  <a:lnTo>
                    <a:pt x="202" y="1308"/>
                  </a:lnTo>
                  <a:lnTo>
                    <a:pt x="606" y="1106"/>
                  </a:lnTo>
                  <a:lnTo>
                    <a:pt x="1115" y="1308"/>
                  </a:lnTo>
                  <a:lnTo>
                    <a:pt x="913" y="808"/>
                  </a:lnTo>
                  <a:lnTo>
                    <a:pt x="1316" y="501"/>
                  </a:lnTo>
                  <a:lnTo>
                    <a:pt x="808" y="5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 rot="9263967">
              <a:off x="4127376" y="4787615"/>
              <a:ext cx="127099" cy="126323"/>
            </a:xfrm>
            <a:custGeom>
              <a:rect b="b" l="l" r="r" t="t"/>
              <a:pathLst>
                <a:path extrusionOk="0" h="1309" w="1317">
                  <a:moveTo>
                    <a:pt x="606" y="0"/>
                  </a:moveTo>
                  <a:lnTo>
                    <a:pt x="404" y="501"/>
                  </a:lnTo>
                  <a:lnTo>
                    <a:pt x="0" y="606"/>
                  </a:lnTo>
                  <a:lnTo>
                    <a:pt x="307" y="904"/>
                  </a:lnTo>
                  <a:lnTo>
                    <a:pt x="202" y="1308"/>
                  </a:lnTo>
                  <a:lnTo>
                    <a:pt x="606" y="1106"/>
                  </a:lnTo>
                  <a:lnTo>
                    <a:pt x="1115" y="1308"/>
                  </a:lnTo>
                  <a:lnTo>
                    <a:pt x="913" y="808"/>
                  </a:lnTo>
                  <a:lnTo>
                    <a:pt x="1316" y="501"/>
                  </a:lnTo>
                  <a:lnTo>
                    <a:pt x="808" y="5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5191656" y="1635071"/>
            <a:ext cx="4339129" cy="3405304"/>
            <a:chOff x="5191656" y="1635071"/>
            <a:chExt cx="4339129" cy="3405304"/>
          </a:xfrm>
        </p:grpSpPr>
        <p:sp>
          <p:nvSpPr>
            <p:cNvPr id="362" name="Google Shape;362;p28"/>
            <p:cNvSpPr/>
            <p:nvPr/>
          </p:nvSpPr>
          <p:spPr>
            <a:xfrm>
              <a:off x="5250951" y="3190506"/>
              <a:ext cx="4245971" cy="409317"/>
            </a:xfrm>
            <a:custGeom>
              <a:rect b="b" l="l" r="r" t="t"/>
              <a:pathLst>
                <a:path extrusionOk="0" h="4846" w="50269">
                  <a:moveTo>
                    <a:pt x="50269" y="0"/>
                  </a:moveTo>
                  <a:lnTo>
                    <a:pt x="6566" y="97"/>
                  </a:lnTo>
                  <a:cubicBezTo>
                    <a:pt x="5758" y="97"/>
                    <a:pt x="3739" y="299"/>
                    <a:pt x="3231" y="905"/>
                  </a:cubicBezTo>
                  <a:lnTo>
                    <a:pt x="1" y="4846"/>
                  </a:lnTo>
                  <a:lnTo>
                    <a:pt x="48048" y="4846"/>
                  </a:lnTo>
                  <a:lnTo>
                    <a:pt x="50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250951" y="3599742"/>
              <a:ext cx="4058459" cy="733325"/>
            </a:xfrm>
            <a:custGeom>
              <a:rect b="b" l="l" r="r" t="t"/>
              <a:pathLst>
                <a:path extrusionOk="0" h="8682" w="48049">
                  <a:moveTo>
                    <a:pt x="1" y="1"/>
                  </a:moveTo>
                  <a:lnTo>
                    <a:pt x="1" y="8681"/>
                  </a:lnTo>
                  <a:lnTo>
                    <a:pt x="48048" y="8681"/>
                  </a:lnTo>
                  <a:lnTo>
                    <a:pt x="48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191656" y="3181637"/>
              <a:ext cx="4092498" cy="1119753"/>
            </a:xfrm>
            <a:custGeom>
              <a:rect b="b" l="l" r="r" t="t"/>
              <a:pathLst>
                <a:path extrusionOk="0" h="13257" w="48452">
                  <a:moveTo>
                    <a:pt x="48451" y="1"/>
                  </a:moveTo>
                  <a:lnTo>
                    <a:pt x="8681" y="105"/>
                  </a:lnTo>
                  <a:cubicBezTo>
                    <a:pt x="8681" y="105"/>
                    <a:pt x="8224" y="71"/>
                    <a:pt x="7591" y="71"/>
                  </a:cubicBezTo>
                  <a:cubicBezTo>
                    <a:pt x="6342" y="71"/>
                    <a:pt x="4404" y="206"/>
                    <a:pt x="3933" y="1010"/>
                  </a:cubicBezTo>
                  <a:lnTo>
                    <a:pt x="1615" y="3537"/>
                  </a:lnTo>
                  <a:cubicBezTo>
                    <a:pt x="0" y="4951"/>
                    <a:pt x="501" y="6162"/>
                    <a:pt x="501" y="7470"/>
                  </a:cubicBezTo>
                  <a:cubicBezTo>
                    <a:pt x="404" y="8681"/>
                    <a:pt x="501" y="9489"/>
                    <a:pt x="501" y="10805"/>
                  </a:cubicBezTo>
                  <a:cubicBezTo>
                    <a:pt x="501" y="11104"/>
                    <a:pt x="501" y="11411"/>
                    <a:pt x="606" y="11709"/>
                  </a:cubicBezTo>
                  <a:cubicBezTo>
                    <a:pt x="867" y="12415"/>
                    <a:pt x="1671" y="12739"/>
                    <a:pt x="2409" y="12739"/>
                  </a:cubicBezTo>
                  <a:cubicBezTo>
                    <a:pt x="2515" y="12739"/>
                    <a:pt x="2620" y="12732"/>
                    <a:pt x="2721" y="12719"/>
                  </a:cubicBezTo>
                  <a:cubicBezTo>
                    <a:pt x="4240" y="12622"/>
                    <a:pt x="5548" y="11814"/>
                    <a:pt x="6961" y="11411"/>
                  </a:cubicBezTo>
                  <a:cubicBezTo>
                    <a:pt x="7901" y="11132"/>
                    <a:pt x="8851" y="11021"/>
                    <a:pt x="9807" y="11021"/>
                  </a:cubicBezTo>
                  <a:cubicBezTo>
                    <a:pt x="13364" y="11021"/>
                    <a:pt x="17008" y="12560"/>
                    <a:pt x="20592" y="12719"/>
                  </a:cubicBezTo>
                  <a:cubicBezTo>
                    <a:pt x="21198" y="12719"/>
                    <a:pt x="21900" y="12622"/>
                    <a:pt x="22409" y="12420"/>
                  </a:cubicBezTo>
                  <a:cubicBezTo>
                    <a:pt x="23111" y="12218"/>
                    <a:pt x="23620" y="11709"/>
                    <a:pt x="24226" y="11411"/>
                  </a:cubicBezTo>
                  <a:cubicBezTo>
                    <a:pt x="24994" y="11027"/>
                    <a:pt x="25843" y="10886"/>
                    <a:pt x="26721" y="10886"/>
                  </a:cubicBezTo>
                  <a:cubicBezTo>
                    <a:pt x="27229" y="10886"/>
                    <a:pt x="27746" y="10933"/>
                    <a:pt x="28263" y="11007"/>
                  </a:cubicBezTo>
                  <a:cubicBezTo>
                    <a:pt x="29677" y="11104"/>
                    <a:pt x="30985" y="11411"/>
                    <a:pt x="32398" y="11814"/>
                  </a:cubicBezTo>
                  <a:cubicBezTo>
                    <a:pt x="34405" y="12449"/>
                    <a:pt x="36413" y="13256"/>
                    <a:pt x="38497" y="13256"/>
                  </a:cubicBezTo>
                  <a:cubicBezTo>
                    <a:pt x="38719" y="13256"/>
                    <a:pt x="38941" y="13247"/>
                    <a:pt x="39165" y="13228"/>
                  </a:cubicBezTo>
                  <a:cubicBezTo>
                    <a:pt x="45625" y="12824"/>
                    <a:pt x="47240" y="6767"/>
                    <a:pt x="47644" y="4951"/>
                  </a:cubicBezTo>
                  <a:lnTo>
                    <a:pt x="48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250951" y="4332988"/>
              <a:ext cx="119434" cy="375194"/>
            </a:xfrm>
            <a:custGeom>
              <a:rect b="b" l="l" r="r" t="t"/>
              <a:pathLst>
                <a:path extrusionOk="0" h="4442" w="1414">
                  <a:moveTo>
                    <a:pt x="1" y="0"/>
                  </a:moveTo>
                  <a:lnTo>
                    <a:pt x="1" y="4442"/>
                  </a:lnTo>
                  <a:lnTo>
                    <a:pt x="1414" y="4442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40836" y="3650928"/>
              <a:ext cx="3180614" cy="23228"/>
            </a:xfrm>
            <a:custGeom>
              <a:rect b="b" l="l" r="r" t="t"/>
              <a:pathLst>
                <a:path extrusionOk="0" h="275" w="37656">
                  <a:moveTo>
                    <a:pt x="28167" y="0"/>
                  </a:moveTo>
                  <a:cubicBezTo>
                    <a:pt x="19583" y="0"/>
                    <a:pt x="8585" y="0"/>
                    <a:pt x="1" y="97"/>
                  </a:cubicBezTo>
                  <a:lnTo>
                    <a:pt x="1" y="202"/>
                  </a:lnTo>
                  <a:cubicBezTo>
                    <a:pt x="6009" y="251"/>
                    <a:pt x="12394" y="275"/>
                    <a:pt x="18778" y="275"/>
                  </a:cubicBezTo>
                  <a:cubicBezTo>
                    <a:pt x="25163" y="275"/>
                    <a:pt x="31546" y="251"/>
                    <a:pt x="37550" y="202"/>
                  </a:cubicBezTo>
                  <a:lnTo>
                    <a:pt x="37655" y="202"/>
                  </a:lnTo>
                  <a:cubicBezTo>
                    <a:pt x="37655" y="97"/>
                    <a:pt x="37550" y="97"/>
                    <a:pt x="37550" y="97"/>
                  </a:cubicBezTo>
                  <a:cubicBezTo>
                    <a:pt x="35233" y="97"/>
                    <a:pt x="30485" y="0"/>
                    <a:pt x="28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555772" y="3324890"/>
              <a:ext cx="673271" cy="1715484"/>
            </a:xfrm>
            <a:custGeom>
              <a:rect b="b" l="l" r="r" t="t"/>
              <a:pathLst>
                <a:path extrusionOk="0" h="20310" w="7971">
                  <a:moveTo>
                    <a:pt x="3878" y="0"/>
                  </a:moveTo>
                  <a:cubicBezTo>
                    <a:pt x="3251" y="0"/>
                    <a:pt x="3029" y="226"/>
                    <a:pt x="3029" y="226"/>
                  </a:cubicBezTo>
                  <a:cubicBezTo>
                    <a:pt x="2019" y="1535"/>
                    <a:pt x="1309" y="3053"/>
                    <a:pt x="703" y="4563"/>
                  </a:cubicBezTo>
                  <a:cubicBezTo>
                    <a:pt x="404" y="5475"/>
                    <a:pt x="202" y="6380"/>
                    <a:pt x="97" y="7292"/>
                  </a:cubicBezTo>
                  <a:cubicBezTo>
                    <a:pt x="0" y="8100"/>
                    <a:pt x="97" y="9004"/>
                    <a:pt x="202" y="9812"/>
                  </a:cubicBezTo>
                  <a:cubicBezTo>
                    <a:pt x="501" y="12032"/>
                    <a:pt x="1616" y="15165"/>
                    <a:pt x="2520" y="17386"/>
                  </a:cubicBezTo>
                  <a:cubicBezTo>
                    <a:pt x="2520" y="18089"/>
                    <a:pt x="2019" y="18694"/>
                    <a:pt x="1511" y="19203"/>
                  </a:cubicBezTo>
                  <a:lnTo>
                    <a:pt x="1107" y="19607"/>
                  </a:lnTo>
                  <a:cubicBezTo>
                    <a:pt x="1032" y="19839"/>
                    <a:pt x="1195" y="20075"/>
                    <a:pt x="1415" y="20075"/>
                  </a:cubicBezTo>
                  <a:cubicBezTo>
                    <a:pt x="1479" y="20075"/>
                    <a:pt x="1547" y="20056"/>
                    <a:pt x="1616" y="20010"/>
                  </a:cubicBezTo>
                  <a:cubicBezTo>
                    <a:pt x="1646" y="20073"/>
                    <a:pt x="1686" y="20097"/>
                    <a:pt x="1730" y="20097"/>
                  </a:cubicBezTo>
                  <a:cubicBezTo>
                    <a:pt x="1828" y="20097"/>
                    <a:pt x="1947" y="19978"/>
                    <a:pt x="2019" y="19905"/>
                  </a:cubicBezTo>
                  <a:cubicBezTo>
                    <a:pt x="2019" y="20010"/>
                    <a:pt x="2019" y="20107"/>
                    <a:pt x="2116" y="20107"/>
                  </a:cubicBezTo>
                  <a:cubicBezTo>
                    <a:pt x="2147" y="20138"/>
                    <a:pt x="2177" y="20151"/>
                    <a:pt x="2208" y="20151"/>
                  </a:cubicBezTo>
                  <a:cubicBezTo>
                    <a:pt x="2279" y="20151"/>
                    <a:pt x="2349" y="20079"/>
                    <a:pt x="2423" y="20010"/>
                  </a:cubicBezTo>
                  <a:lnTo>
                    <a:pt x="2423" y="20010"/>
                  </a:lnTo>
                  <a:cubicBezTo>
                    <a:pt x="2318" y="20107"/>
                    <a:pt x="2520" y="20212"/>
                    <a:pt x="2625" y="20309"/>
                  </a:cubicBezTo>
                  <a:cubicBezTo>
                    <a:pt x="2722" y="20309"/>
                    <a:pt x="2827" y="20212"/>
                    <a:pt x="3029" y="20107"/>
                  </a:cubicBezTo>
                  <a:cubicBezTo>
                    <a:pt x="3432" y="19704"/>
                    <a:pt x="3836" y="19300"/>
                    <a:pt x="4337" y="19001"/>
                  </a:cubicBezTo>
                  <a:cubicBezTo>
                    <a:pt x="4644" y="18694"/>
                    <a:pt x="4943" y="18395"/>
                    <a:pt x="5048" y="17992"/>
                  </a:cubicBezTo>
                  <a:cubicBezTo>
                    <a:pt x="5048" y="17483"/>
                    <a:pt x="4846" y="17079"/>
                    <a:pt x="4741" y="16377"/>
                  </a:cubicBezTo>
                  <a:cubicBezTo>
                    <a:pt x="4337" y="10215"/>
                    <a:pt x="3933" y="8600"/>
                    <a:pt x="4038" y="7995"/>
                  </a:cubicBezTo>
                  <a:cubicBezTo>
                    <a:pt x="4337" y="6485"/>
                    <a:pt x="7066" y="3255"/>
                    <a:pt x="7971" y="1938"/>
                  </a:cubicBezTo>
                  <a:cubicBezTo>
                    <a:pt x="7971" y="1938"/>
                    <a:pt x="6864" y="727"/>
                    <a:pt x="5144" y="226"/>
                  </a:cubicBezTo>
                  <a:cubicBezTo>
                    <a:pt x="4606" y="57"/>
                    <a:pt x="4192" y="0"/>
                    <a:pt x="3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9377506" y="3829573"/>
              <a:ext cx="119434" cy="375278"/>
            </a:xfrm>
            <a:custGeom>
              <a:rect b="b" l="l" r="r" t="t"/>
              <a:pathLst>
                <a:path extrusionOk="0" h="4443" w="1414">
                  <a:moveTo>
                    <a:pt x="1" y="1"/>
                  </a:moveTo>
                  <a:lnTo>
                    <a:pt x="1" y="4442"/>
                  </a:lnTo>
                  <a:lnTo>
                    <a:pt x="1414" y="4442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309343" y="3181637"/>
              <a:ext cx="187597" cy="1151427"/>
            </a:xfrm>
            <a:custGeom>
              <a:rect b="b" l="l" r="r" t="t"/>
              <a:pathLst>
                <a:path extrusionOk="0" h="13632" w="2221">
                  <a:moveTo>
                    <a:pt x="2221" y="1"/>
                  </a:moveTo>
                  <a:lnTo>
                    <a:pt x="0" y="4951"/>
                  </a:lnTo>
                  <a:lnTo>
                    <a:pt x="0" y="13631"/>
                  </a:lnTo>
                  <a:lnTo>
                    <a:pt x="2221" y="7777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9198862" y="4332988"/>
              <a:ext cx="110565" cy="375194"/>
            </a:xfrm>
            <a:custGeom>
              <a:rect b="b" l="l" r="r" t="t"/>
              <a:pathLst>
                <a:path extrusionOk="0" h="4442" w="1309">
                  <a:moveTo>
                    <a:pt x="0" y="0"/>
                  </a:moveTo>
                  <a:lnTo>
                    <a:pt x="0" y="4442"/>
                  </a:lnTo>
                  <a:lnTo>
                    <a:pt x="1308" y="4442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7211899" y="3312389"/>
              <a:ext cx="674031" cy="1727985"/>
            </a:xfrm>
            <a:custGeom>
              <a:rect b="b" l="l" r="r" t="t"/>
              <a:pathLst>
                <a:path extrusionOk="0" h="20458" w="7980">
                  <a:moveTo>
                    <a:pt x="4068" y="0"/>
                  </a:moveTo>
                  <a:cubicBezTo>
                    <a:pt x="3769" y="0"/>
                    <a:pt x="3366" y="68"/>
                    <a:pt x="2827" y="269"/>
                  </a:cubicBezTo>
                  <a:cubicBezTo>
                    <a:pt x="1115" y="778"/>
                    <a:pt x="1" y="1989"/>
                    <a:pt x="1" y="1989"/>
                  </a:cubicBezTo>
                  <a:cubicBezTo>
                    <a:pt x="913" y="3298"/>
                    <a:pt x="3635" y="6528"/>
                    <a:pt x="3942" y="8046"/>
                  </a:cubicBezTo>
                  <a:cubicBezTo>
                    <a:pt x="4038" y="8651"/>
                    <a:pt x="3635" y="10266"/>
                    <a:pt x="3231" y="16525"/>
                  </a:cubicBezTo>
                  <a:cubicBezTo>
                    <a:pt x="3134" y="17227"/>
                    <a:pt x="2827" y="17631"/>
                    <a:pt x="2932" y="18140"/>
                  </a:cubicBezTo>
                  <a:cubicBezTo>
                    <a:pt x="2932" y="18543"/>
                    <a:pt x="3336" y="18842"/>
                    <a:pt x="3635" y="19149"/>
                  </a:cubicBezTo>
                  <a:cubicBezTo>
                    <a:pt x="4038" y="19448"/>
                    <a:pt x="4547" y="19852"/>
                    <a:pt x="4951" y="20255"/>
                  </a:cubicBezTo>
                  <a:cubicBezTo>
                    <a:pt x="5048" y="20360"/>
                    <a:pt x="5250" y="20457"/>
                    <a:pt x="5355" y="20457"/>
                  </a:cubicBezTo>
                  <a:cubicBezTo>
                    <a:pt x="5452" y="20457"/>
                    <a:pt x="5557" y="20360"/>
                    <a:pt x="5557" y="20158"/>
                  </a:cubicBezTo>
                  <a:cubicBezTo>
                    <a:pt x="5625" y="20227"/>
                    <a:pt x="5697" y="20299"/>
                    <a:pt x="5768" y="20299"/>
                  </a:cubicBezTo>
                  <a:cubicBezTo>
                    <a:pt x="5797" y="20299"/>
                    <a:pt x="5827" y="20286"/>
                    <a:pt x="5855" y="20255"/>
                  </a:cubicBezTo>
                  <a:cubicBezTo>
                    <a:pt x="5960" y="20255"/>
                    <a:pt x="5960" y="20158"/>
                    <a:pt x="5960" y="20053"/>
                  </a:cubicBezTo>
                  <a:cubicBezTo>
                    <a:pt x="6027" y="20126"/>
                    <a:pt x="6144" y="20245"/>
                    <a:pt x="6245" y="20245"/>
                  </a:cubicBezTo>
                  <a:cubicBezTo>
                    <a:pt x="6290" y="20245"/>
                    <a:pt x="6332" y="20221"/>
                    <a:pt x="6364" y="20158"/>
                  </a:cubicBezTo>
                  <a:cubicBezTo>
                    <a:pt x="6409" y="20204"/>
                    <a:pt x="6465" y="20223"/>
                    <a:pt x="6522" y="20223"/>
                  </a:cubicBezTo>
                  <a:cubicBezTo>
                    <a:pt x="6721" y="20223"/>
                    <a:pt x="6946" y="19987"/>
                    <a:pt x="6865" y="19755"/>
                  </a:cubicBezTo>
                  <a:lnTo>
                    <a:pt x="6461" y="19351"/>
                  </a:lnTo>
                  <a:cubicBezTo>
                    <a:pt x="5960" y="18842"/>
                    <a:pt x="5355" y="18237"/>
                    <a:pt x="5452" y="17534"/>
                  </a:cubicBezTo>
                  <a:cubicBezTo>
                    <a:pt x="6364" y="15313"/>
                    <a:pt x="7470" y="12180"/>
                    <a:pt x="7777" y="9863"/>
                  </a:cubicBezTo>
                  <a:cubicBezTo>
                    <a:pt x="7874" y="9055"/>
                    <a:pt x="7979" y="8143"/>
                    <a:pt x="7874" y="7335"/>
                  </a:cubicBezTo>
                  <a:cubicBezTo>
                    <a:pt x="7777" y="6431"/>
                    <a:pt x="7575" y="5518"/>
                    <a:pt x="7269" y="4614"/>
                  </a:cubicBezTo>
                  <a:cubicBezTo>
                    <a:pt x="6663" y="3096"/>
                    <a:pt x="5855" y="1586"/>
                    <a:pt x="4846" y="269"/>
                  </a:cubicBezTo>
                  <a:cubicBezTo>
                    <a:pt x="4846" y="269"/>
                    <a:pt x="4667" y="0"/>
                    <a:pt x="4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811533" y="3147513"/>
              <a:ext cx="818550" cy="367085"/>
            </a:xfrm>
            <a:custGeom>
              <a:rect b="b" l="l" r="r" t="t"/>
              <a:pathLst>
                <a:path extrusionOk="0" h="4346" w="9691">
                  <a:moveTo>
                    <a:pt x="1414" y="1"/>
                  </a:moveTo>
                  <a:cubicBezTo>
                    <a:pt x="1309" y="106"/>
                    <a:pt x="606" y="1115"/>
                    <a:pt x="1" y="2528"/>
                  </a:cubicBezTo>
                  <a:cubicBezTo>
                    <a:pt x="1" y="2528"/>
                    <a:pt x="270" y="2461"/>
                    <a:pt x="719" y="2461"/>
                  </a:cubicBezTo>
                  <a:cubicBezTo>
                    <a:pt x="1616" y="2461"/>
                    <a:pt x="3231" y="2730"/>
                    <a:pt x="4846" y="4345"/>
                  </a:cubicBezTo>
                  <a:cubicBezTo>
                    <a:pt x="7039" y="2698"/>
                    <a:pt x="8745" y="2513"/>
                    <a:pt x="9400" y="2513"/>
                  </a:cubicBezTo>
                  <a:cubicBezTo>
                    <a:pt x="9590" y="2513"/>
                    <a:pt x="9691" y="2528"/>
                    <a:pt x="9691" y="2528"/>
                  </a:cubicBezTo>
                  <a:cubicBezTo>
                    <a:pt x="9182" y="1115"/>
                    <a:pt x="8375" y="106"/>
                    <a:pt x="8375" y="1"/>
                  </a:cubicBezTo>
                  <a:cubicBezTo>
                    <a:pt x="8375" y="1"/>
                    <a:pt x="6057" y="509"/>
                    <a:pt x="4846" y="606"/>
                  </a:cubicBezTo>
                  <a:cubicBezTo>
                    <a:pt x="3635" y="606"/>
                    <a:pt x="1414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811533" y="1653569"/>
              <a:ext cx="767449" cy="833078"/>
            </a:xfrm>
            <a:custGeom>
              <a:rect b="b" l="l" r="r" t="t"/>
              <a:pathLst>
                <a:path extrusionOk="0" h="9863" w="9086">
                  <a:moveTo>
                    <a:pt x="4735" y="0"/>
                  </a:moveTo>
                  <a:cubicBezTo>
                    <a:pt x="3932" y="0"/>
                    <a:pt x="3231" y="124"/>
                    <a:pt x="3231" y="124"/>
                  </a:cubicBezTo>
                  <a:cubicBezTo>
                    <a:pt x="1915" y="835"/>
                    <a:pt x="1511" y="2547"/>
                    <a:pt x="1616" y="3960"/>
                  </a:cubicBezTo>
                  <a:cubicBezTo>
                    <a:pt x="1713" y="4469"/>
                    <a:pt x="1818" y="5074"/>
                    <a:pt x="1713" y="5575"/>
                  </a:cubicBezTo>
                  <a:cubicBezTo>
                    <a:pt x="1511" y="6084"/>
                    <a:pt x="1107" y="6488"/>
                    <a:pt x="703" y="6891"/>
                  </a:cubicBezTo>
                  <a:cubicBezTo>
                    <a:pt x="299" y="7295"/>
                    <a:pt x="1" y="7796"/>
                    <a:pt x="1" y="8401"/>
                  </a:cubicBezTo>
                  <a:cubicBezTo>
                    <a:pt x="1" y="9112"/>
                    <a:pt x="606" y="9613"/>
                    <a:pt x="1309" y="9815"/>
                  </a:cubicBezTo>
                  <a:cubicBezTo>
                    <a:pt x="1478" y="9848"/>
                    <a:pt x="1648" y="9862"/>
                    <a:pt x="1817" y="9862"/>
                  </a:cubicBezTo>
                  <a:cubicBezTo>
                    <a:pt x="2657" y="9862"/>
                    <a:pt x="3497" y="9516"/>
                    <a:pt x="4337" y="9516"/>
                  </a:cubicBezTo>
                  <a:cubicBezTo>
                    <a:pt x="5048" y="9516"/>
                    <a:pt x="5855" y="9718"/>
                    <a:pt x="6558" y="9815"/>
                  </a:cubicBezTo>
                  <a:cubicBezTo>
                    <a:pt x="6727" y="9837"/>
                    <a:pt x="6896" y="9849"/>
                    <a:pt x="7063" y="9849"/>
                  </a:cubicBezTo>
                  <a:cubicBezTo>
                    <a:pt x="7691" y="9849"/>
                    <a:pt x="8279" y="9667"/>
                    <a:pt x="8682" y="9112"/>
                  </a:cubicBezTo>
                  <a:cubicBezTo>
                    <a:pt x="9085" y="8401"/>
                    <a:pt x="8883" y="7497"/>
                    <a:pt x="8375" y="6786"/>
                  </a:cubicBezTo>
                  <a:cubicBezTo>
                    <a:pt x="8278" y="6488"/>
                    <a:pt x="8076" y="6286"/>
                    <a:pt x="8076" y="5979"/>
                  </a:cubicBezTo>
                  <a:cubicBezTo>
                    <a:pt x="8076" y="5777"/>
                    <a:pt x="8076" y="5575"/>
                    <a:pt x="8173" y="5276"/>
                  </a:cubicBezTo>
                  <a:cubicBezTo>
                    <a:pt x="8682" y="3556"/>
                    <a:pt x="8173" y="1941"/>
                    <a:pt x="6865" y="633"/>
                  </a:cubicBezTo>
                  <a:cubicBezTo>
                    <a:pt x="6459" y="126"/>
                    <a:pt x="55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887974" y="1741075"/>
              <a:ext cx="605699" cy="656293"/>
            </a:xfrm>
            <a:custGeom>
              <a:rect b="b" l="l" r="r" t="t"/>
              <a:pathLst>
                <a:path extrusionOk="0" h="7770" w="7171">
                  <a:moveTo>
                    <a:pt x="3836" y="1"/>
                  </a:moveTo>
                  <a:cubicBezTo>
                    <a:pt x="3133" y="1"/>
                    <a:pt x="2625" y="203"/>
                    <a:pt x="2625" y="203"/>
                  </a:cubicBezTo>
                  <a:cubicBezTo>
                    <a:pt x="1615" y="703"/>
                    <a:pt x="1211" y="2020"/>
                    <a:pt x="1316" y="3126"/>
                  </a:cubicBezTo>
                  <a:cubicBezTo>
                    <a:pt x="1413" y="3530"/>
                    <a:pt x="1518" y="4038"/>
                    <a:pt x="1413" y="4442"/>
                  </a:cubicBezTo>
                  <a:cubicBezTo>
                    <a:pt x="1316" y="4846"/>
                    <a:pt x="913" y="5145"/>
                    <a:pt x="606" y="5452"/>
                  </a:cubicBezTo>
                  <a:cubicBezTo>
                    <a:pt x="307" y="5750"/>
                    <a:pt x="0" y="6154"/>
                    <a:pt x="105" y="6663"/>
                  </a:cubicBezTo>
                  <a:cubicBezTo>
                    <a:pt x="105" y="7164"/>
                    <a:pt x="509" y="7567"/>
                    <a:pt x="1115" y="7672"/>
                  </a:cubicBezTo>
                  <a:cubicBezTo>
                    <a:pt x="1211" y="7769"/>
                    <a:pt x="1316" y="7769"/>
                    <a:pt x="1518" y="7769"/>
                  </a:cubicBezTo>
                  <a:cubicBezTo>
                    <a:pt x="2124" y="7769"/>
                    <a:pt x="2826" y="7470"/>
                    <a:pt x="3432" y="7470"/>
                  </a:cubicBezTo>
                  <a:cubicBezTo>
                    <a:pt x="4038" y="7470"/>
                    <a:pt x="4643" y="7672"/>
                    <a:pt x="5249" y="7769"/>
                  </a:cubicBezTo>
                  <a:lnTo>
                    <a:pt x="5556" y="7769"/>
                  </a:lnTo>
                  <a:cubicBezTo>
                    <a:pt x="6057" y="7769"/>
                    <a:pt x="6565" y="7567"/>
                    <a:pt x="6767" y="7164"/>
                  </a:cubicBezTo>
                  <a:cubicBezTo>
                    <a:pt x="7171" y="6663"/>
                    <a:pt x="6969" y="5952"/>
                    <a:pt x="6662" y="5347"/>
                  </a:cubicBezTo>
                  <a:cubicBezTo>
                    <a:pt x="6565" y="5145"/>
                    <a:pt x="6363" y="4943"/>
                    <a:pt x="6363" y="4741"/>
                  </a:cubicBezTo>
                  <a:cubicBezTo>
                    <a:pt x="6363" y="4539"/>
                    <a:pt x="6363" y="4442"/>
                    <a:pt x="6460" y="4240"/>
                  </a:cubicBezTo>
                  <a:cubicBezTo>
                    <a:pt x="6864" y="2827"/>
                    <a:pt x="6565" y="1511"/>
                    <a:pt x="5451" y="502"/>
                  </a:cubicBezTo>
                  <a:cubicBezTo>
                    <a:pt x="5047" y="98"/>
                    <a:pt x="4345" y="1"/>
                    <a:pt x="3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760431" y="2342724"/>
              <a:ext cx="937899" cy="933761"/>
            </a:xfrm>
            <a:custGeom>
              <a:rect b="b" l="l" r="r" t="t"/>
              <a:pathLst>
                <a:path extrusionOk="0" h="11055" w="11104">
                  <a:moveTo>
                    <a:pt x="6614" y="1"/>
                  </a:moveTo>
                  <a:cubicBezTo>
                    <a:pt x="5100" y="1"/>
                    <a:pt x="3226" y="71"/>
                    <a:pt x="2721" y="145"/>
                  </a:cubicBezTo>
                  <a:cubicBezTo>
                    <a:pt x="2721" y="145"/>
                    <a:pt x="2712" y="145"/>
                    <a:pt x="2695" y="145"/>
                  </a:cubicBezTo>
                  <a:cubicBezTo>
                    <a:pt x="2497" y="145"/>
                    <a:pt x="1212" y="234"/>
                    <a:pt x="97" y="2463"/>
                  </a:cubicBezTo>
                  <a:lnTo>
                    <a:pt x="0" y="2568"/>
                  </a:lnTo>
                  <a:cubicBezTo>
                    <a:pt x="0" y="2752"/>
                    <a:pt x="1260" y="3186"/>
                    <a:pt x="1558" y="3186"/>
                  </a:cubicBezTo>
                  <a:cubicBezTo>
                    <a:pt x="1586" y="3186"/>
                    <a:pt x="1606" y="3182"/>
                    <a:pt x="1615" y="3174"/>
                  </a:cubicBezTo>
                  <a:cubicBezTo>
                    <a:pt x="1615" y="3876"/>
                    <a:pt x="2423" y="5596"/>
                    <a:pt x="2221" y="6807"/>
                  </a:cubicBezTo>
                  <a:cubicBezTo>
                    <a:pt x="2116" y="8116"/>
                    <a:pt x="1615" y="9529"/>
                    <a:pt x="1308" y="10336"/>
                  </a:cubicBezTo>
                  <a:cubicBezTo>
                    <a:pt x="1308" y="10336"/>
                    <a:pt x="2923" y="10942"/>
                    <a:pt x="5249" y="11047"/>
                  </a:cubicBezTo>
                  <a:cubicBezTo>
                    <a:pt x="5363" y="11052"/>
                    <a:pt x="5479" y="11055"/>
                    <a:pt x="5595" y="11055"/>
                  </a:cubicBezTo>
                  <a:cubicBezTo>
                    <a:pt x="7534" y="11055"/>
                    <a:pt x="9690" y="10336"/>
                    <a:pt x="9690" y="10336"/>
                  </a:cubicBezTo>
                  <a:cubicBezTo>
                    <a:pt x="9182" y="9634"/>
                    <a:pt x="8576" y="8422"/>
                    <a:pt x="8778" y="6807"/>
                  </a:cubicBezTo>
                  <a:cubicBezTo>
                    <a:pt x="8883" y="6097"/>
                    <a:pt x="9287" y="4280"/>
                    <a:pt x="9585" y="3271"/>
                  </a:cubicBezTo>
                  <a:cubicBezTo>
                    <a:pt x="9585" y="3174"/>
                    <a:pt x="9690" y="3174"/>
                    <a:pt x="9690" y="3174"/>
                  </a:cubicBezTo>
                  <a:cubicBezTo>
                    <a:pt x="9892" y="3069"/>
                    <a:pt x="9989" y="2972"/>
                    <a:pt x="10191" y="2972"/>
                  </a:cubicBezTo>
                  <a:cubicBezTo>
                    <a:pt x="10393" y="2867"/>
                    <a:pt x="10700" y="2867"/>
                    <a:pt x="10902" y="2867"/>
                  </a:cubicBezTo>
                  <a:cubicBezTo>
                    <a:pt x="10902" y="2867"/>
                    <a:pt x="10999" y="2770"/>
                    <a:pt x="11104" y="2770"/>
                  </a:cubicBezTo>
                  <a:lnTo>
                    <a:pt x="11104" y="2568"/>
                  </a:lnTo>
                  <a:lnTo>
                    <a:pt x="10999" y="2463"/>
                  </a:lnTo>
                  <a:cubicBezTo>
                    <a:pt x="9787" y="41"/>
                    <a:pt x="8277" y="41"/>
                    <a:pt x="8172" y="41"/>
                  </a:cubicBezTo>
                  <a:cubicBezTo>
                    <a:pt x="7792" y="12"/>
                    <a:pt x="7233" y="1"/>
                    <a:pt x="6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7067294" y="2218559"/>
              <a:ext cx="324092" cy="239205"/>
            </a:xfrm>
            <a:custGeom>
              <a:rect b="b" l="l" r="r" t="t"/>
              <a:pathLst>
                <a:path extrusionOk="0" h="2832" w="3837">
                  <a:moveTo>
                    <a:pt x="2827" y="0"/>
                  </a:moveTo>
                  <a:lnTo>
                    <a:pt x="1010" y="97"/>
                  </a:lnTo>
                  <a:lnTo>
                    <a:pt x="808" y="1414"/>
                  </a:lnTo>
                  <a:cubicBezTo>
                    <a:pt x="300" y="1511"/>
                    <a:pt x="1" y="1511"/>
                    <a:pt x="1" y="1511"/>
                  </a:cubicBezTo>
                  <a:cubicBezTo>
                    <a:pt x="1" y="1511"/>
                    <a:pt x="98" y="2827"/>
                    <a:pt x="1915" y="2827"/>
                  </a:cubicBezTo>
                  <a:cubicBezTo>
                    <a:pt x="1978" y="2830"/>
                    <a:pt x="2040" y="2832"/>
                    <a:pt x="2100" y="2832"/>
                  </a:cubicBezTo>
                  <a:cubicBezTo>
                    <a:pt x="3837" y="2832"/>
                    <a:pt x="3837" y="1511"/>
                    <a:pt x="3837" y="1511"/>
                  </a:cubicBezTo>
                  <a:cubicBezTo>
                    <a:pt x="3530" y="1511"/>
                    <a:pt x="3231" y="1414"/>
                    <a:pt x="3029" y="1414"/>
                  </a:cubicBezTo>
                  <a:lnTo>
                    <a:pt x="2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7177859" y="2252683"/>
              <a:ext cx="136495" cy="41134"/>
            </a:xfrm>
            <a:custGeom>
              <a:rect b="b" l="l" r="r" t="t"/>
              <a:pathLst>
                <a:path extrusionOk="0" h="487" w="1616">
                  <a:moveTo>
                    <a:pt x="1615" y="0"/>
                  </a:moveTo>
                  <a:cubicBezTo>
                    <a:pt x="1615" y="0"/>
                    <a:pt x="1258" y="254"/>
                    <a:pt x="723" y="254"/>
                  </a:cubicBezTo>
                  <a:cubicBezTo>
                    <a:pt x="507" y="254"/>
                    <a:pt x="262" y="213"/>
                    <a:pt x="0" y="97"/>
                  </a:cubicBezTo>
                  <a:lnTo>
                    <a:pt x="0" y="97"/>
                  </a:lnTo>
                  <a:cubicBezTo>
                    <a:pt x="0" y="97"/>
                    <a:pt x="130" y="487"/>
                    <a:pt x="911" y="487"/>
                  </a:cubicBezTo>
                  <a:cubicBezTo>
                    <a:pt x="1103" y="487"/>
                    <a:pt x="1336" y="463"/>
                    <a:pt x="1615" y="404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007323" y="1655849"/>
              <a:ext cx="443441" cy="622423"/>
            </a:xfrm>
            <a:custGeom>
              <a:rect b="b" l="l" r="r" t="t"/>
              <a:pathLst>
                <a:path extrusionOk="0" h="7369" w="5250">
                  <a:moveTo>
                    <a:pt x="2625" y="0"/>
                  </a:moveTo>
                  <a:cubicBezTo>
                    <a:pt x="2625" y="0"/>
                    <a:pt x="509" y="0"/>
                    <a:pt x="202" y="1712"/>
                  </a:cubicBezTo>
                  <a:cubicBezTo>
                    <a:pt x="0" y="2722"/>
                    <a:pt x="307" y="4741"/>
                    <a:pt x="509" y="5548"/>
                  </a:cubicBezTo>
                  <a:cubicBezTo>
                    <a:pt x="606" y="5855"/>
                    <a:pt x="711" y="6154"/>
                    <a:pt x="913" y="6461"/>
                  </a:cubicBezTo>
                  <a:cubicBezTo>
                    <a:pt x="1450" y="7157"/>
                    <a:pt x="2103" y="7368"/>
                    <a:pt x="2656" y="7368"/>
                  </a:cubicBezTo>
                  <a:cubicBezTo>
                    <a:pt x="3141" y="7368"/>
                    <a:pt x="3550" y="7206"/>
                    <a:pt x="3739" y="7066"/>
                  </a:cubicBezTo>
                  <a:cubicBezTo>
                    <a:pt x="4143" y="6759"/>
                    <a:pt x="4442" y="6461"/>
                    <a:pt x="4547" y="6057"/>
                  </a:cubicBezTo>
                  <a:cubicBezTo>
                    <a:pt x="4950" y="5047"/>
                    <a:pt x="5152" y="3933"/>
                    <a:pt x="5047" y="2924"/>
                  </a:cubicBezTo>
                  <a:cubicBezTo>
                    <a:pt x="5047" y="2924"/>
                    <a:pt x="5249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973199" y="1635071"/>
              <a:ext cx="384062" cy="339634"/>
            </a:xfrm>
            <a:custGeom>
              <a:rect b="b" l="l" r="r" t="t"/>
              <a:pathLst>
                <a:path extrusionOk="0" h="4021" w="4547">
                  <a:moveTo>
                    <a:pt x="2956" y="1"/>
                  </a:moveTo>
                  <a:cubicBezTo>
                    <a:pt x="2641" y="1"/>
                    <a:pt x="2304" y="73"/>
                    <a:pt x="2019" y="142"/>
                  </a:cubicBezTo>
                  <a:cubicBezTo>
                    <a:pt x="1721" y="142"/>
                    <a:pt x="1317" y="343"/>
                    <a:pt x="1010" y="545"/>
                  </a:cubicBezTo>
                  <a:lnTo>
                    <a:pt x="711" y="852"/>
                  </a:lnTo>
                  <a:cubicBezTo>
                    <a:pt x="404" y="1256"/>
                    <a:pt x="202" y="1757"/>
                    <a:pt x="106" y="2362"/>
                  </a:cubicBezTo>
                  <a:cubicBezTo>
                    <a:pt x="1" y="2766"/>
                    <a:pt x="106" y="3275"/>
                    <a:pt x="307" y="3678"/>
                  </a:cubicBezTo>
                  <a:cubicBezTo>
                    <a:pt x="404" y="3880"/>
                    <a:pt x="404" y="3977"/>
                    <a:pt x="606" y="3977"/>
                  </a:cubicBezTo>
                  <a:cubicBezTo>
                    <a:pt x="666" y="4008"/>
                    <a:pt x="735" y="4021"/>
                    <a:pt x="807" y="4021"/>
                  </a:cubicBezTo>
                  <a:cubicBezTo>
                    <a:pt x="980" y="4021"/>
                    <a:pt x="1175" y="3949"/>
                    <a:pt x="1317" y="3880"/>
                  </a:cubicBezTo>
                  <a:cubicBezTo>
                    <a:pt x="1817" y="3775"/>
                    <a:pt x="2221" y="3573"/>
                    <a:pt x="2625" y="3372"/>
                  </a:cubicBezTo>
                  <a:cubicBezTo>
                    <a:pt x="3029" y="3073"/>
                    <a:pt x="3336" y="2766"/>
                    <a:pt x="3537" y="2467"/>
                  </a:cubicBezTo>
                  <a:cubicBezTo>
                    <a:pt x="3634" y="2564"/>
                    <a:pt x="3634" y="2669"/>
                    <a:pt x="3634" y="2871"/>
                  </a:cubicBezTo>
                  <a:cubicBezTo>
                    <a:pt x="4038" y="2669"/>
                    <a:pt x="4345" y="2362"/>
                    <a:pt x="4442" y="1862"/>
                  </a:cubicBezTo>
                  <a:cubicBezTo>
                    <a:pt x="4547" y="1458"/>
                    <a:pt x="4442" y="1054"/>
                    <a:pt x="4143" y="650"/>
                  </a:cubicBezTo>
                  <a:cubicBezTo>
                    <a:pt x="4038" y="448"/>
                    <a:pt x="3941" y="343"/>
                    <a:pt x="3739" y="246"/>
                  </a:cubicBezTo>
                  <a:cubicBezTo>
                    <a:pt x="3634" y="142"/>
                    <a:pt x="3433" y="45"/>
                    <a:pt x="3336" y="45"/>
                  </a:cubicBezTo>
                  <a:cubicBezTo>
                    <a:pt x="3216" y="14"/>
                    <a:pt x="3088" y="1"/>
                    <a:pt x="2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965006" y="1945735"/>
              <a:ext cx="76525" cy="105750"/>
            </a:xfrm>
            <a:custGeom>
              <a:rect b="b" l="l" r="r" t="t"/>
              <a:pathLst>
                <a:path extrusionOk="0" h="1252" w="906">
                  <a:moveTo>
                    <a:pt x="501" y="0"/>
                  </a:moveTo>
                  <a:cubicBezTo>
                    <a:pt x="299" y="0"/>
                    <a:pt x="203" y="0"/>
                    <a:pt x="98" y="97"/>
                  </a:cubicBezTo>
                  <a:lnTo>
                    <a:pt x="1" y="202"/>
                  </a:lnTo>
                  <a:cubicBezTo>
                    <a:pt x="1" y="501"/>
                    <a:pt x="98" y="808"/>
                    <a:pt x="299" y="1010"/>
                  </a:cubicBezTo>
                  <a:cubicBezTo>
                    <a:pt x="299" y="1107"/>
                    <a:pt x="404" y="1212"/>
                    <a:pt x="501" y="1212"/>
                  </a:cubicBezTo>
                  <a:cubicBezTo>
                    <a:pt x="532" y="1240"/>
                    <a:pt x="570" y="1252"/>
                    <a:pt x="612" y="1252"/>
                  </a:cubicBezTo>
                  <a:cubicBezTo>
                    <a:pt x="715" y="1252"/>
                    <a:pt x="836" y="1181"/>
                    <a:pt x="905" y="1107"/>
                  </a:cubicBezTo>
                  <a:lnTo>
                    <a:pt x="808" y="404"/>
                  </a:lnTo>
                  <a:cubicBezTo>
                    <a:pt x="703" y="299"/>
                    <a:pt x="606" y="97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990261" y="1970990"/>
              <a:ext cx="43077" cy="42993"/>
            </a:xfrm>
            <a:custGeom>
              <a:rect b="b" l="l" r="r" t="t"/>
              <a:pathLst>
                <a:path extrusionOk="0" h="509" w="510">
                  <a:moveTo>
                    <a:pt x="0" y="0"/>
                  </a:moveTo>
                  <a:cubicBezTo>
                    <a:pt x="202" y="105"/>
                    <a:pt x="404" y="307"/>
                    <a:pt x="509" y="509"/>
                  </a:cubicBezTo>
                  <a:cubicBezTo>
                    <a:pt x="404" y="202"/>
                    <a:pt x="20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7007323" y="1988053"/>
              <a:ext cx="8953" cy="42993"/>
            </a:xfrm>
            <a:custGeom>
              <a:rect b="b" l="l" r="r" t="t"/>
              <a:pathLst>
                <a:path extrusionOk="0" h="509" w="106">
                  <a:moveTo>
                    <a:pt x="105" y="0"/>
                  </a:moveTo>
                  <a:lnTo>
                    <a:pt x="105" y="0"/>
                  </a:lnTo>
                  <a:cubicBezTo>
                    <a:pt x="0" y="105"/>
                    <a:pt x="0" y="307"/>
                    <a:pt x="0" y="509"/>
                  </a:cubicBezTo>
                  <a:cubicBezTo>
                    <a:pt x="0" y="307"/>
                    <a:pt x="105" y="202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433620" y="1945735"/>
              <a:ext cx="77117" cy="105750"/>
            </a:xfrm>
            <a:custGeom>
              <a:rect b="b" l="l" r="r" t="t"/>
              <a:pathLst>
                <a:path extrusionOk="0" h="1252" w="913">
                  <a:moveTo>
                    <a:pt x="404" y="0"/>
                  </a:moveTo>
                  <a:lnTo>
                    <a:pt x="0" y="404"/>
                  </a:lnTo>
                  <a:lnTo>
                    <a:pt x="0" y="1107"/>
                  </a:lnTo>
                  <a:cubicBezTo>
                    <a:pt x="0" y="1181"/>
                    <a:pt x="102" y="1252"/>
                    <a:pt x="199" y="1252"/>
                  </a:cubicBezTo>
                  <a:cubicBezTo>
                    <a:pt x="238" y="1252"/>
                    <a:pt x="277" y="1240"/>
                    <a:pt x="307" y="1212"/>
                  </a:cubicBezTo>
                  <a:cubicBezTo>
                    <a:pt x="404" y="1212"/>
                    <a:pt x="509" y="1107"/>
                    <a:pt x="606" y="1010"/>
                  </a:cubicBezTo>
                  <a:cubicBezTo>
                    <a:pt x="711" y="808"/>
                    <a:pt x="913" y="501"/>
                    <a:pt x="808" y="202"/>
                  </a:cubicBezTo>
                  <a:lnTo>
                    <a:pt x="711" y="97"/>
                  </a:lnTo>
                  <a:cubicBezTo>
                    <a:pt x="606" y="0"/>
                    <a:pt x="509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433620" y="1970990"/>
              <a:ext cx="43077" cy="42993"/>
            </a:xfrm>
            <a:custGeom>
              <a:rect b="b" l="l" r="r" t="t"/>
              <a:pathLst>
                <a:path extrusionOk="0" h="509" w="510">
                  <a:moveTo>
                    <a:pt x="509" y="0"/>
                  </a:moveTo>
                  <a:cubicBezTo>
                    <a:pt x="307" y="0"/>
                    <a:pt x="105" y="202"/>
                    <a:pt x="0" y="509"/>
                  </a:cubicBezTo>
                  <a:cubicBezTo>
                    <a:pt x="105" y="307"/>
                    <a:pt x="307" y="105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450682" y="1988053"/>
              <a:ext cx="17146" cy="42993"/>
            </a:xfrm>
            <a:custGeom>
              <a:rect b="b" l="l" r="r" t="t"/>
              <a:pathLst>
                <a:path extrusionOk="0" h="509" w="203">
                  <a:moveTo>
                    <a:pt x="0" y="0"/>
                  </a:moveTo>
                  <a:cubicBezTo>
                    <a:pt x="105" y="202"/>
                    <a:pt x="105" y="307"/>
                    <a:pt x="105" y="509"/>
                  </a:cubicBezTo>
                  <a:cubicBezTo>
                    <a:pt x="202" y="307"/>
                    <a:pt x="105" y="10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273474" y="1662944"/>
              <a:ext cx="203223" cy="325190"/>
            </a:xfrm>
            <a:custGeom>
              <a:rect b="b" l="l" r="r" t="t"/>
              <a:pathLst>
                <a:path extrusionOk="0" h="3850" w="2406">
                  <a:moveTo>
                    <a:pt x="279" y="0"/>
                  </a:moveTo>
                  <a:cubicBezTo>
                    <a:pt x="107" y="0"/>
                    <a:pt x="0" y="83"/>
                    <a:pt x="79" y="320"/>
                  </a:cubicBezTo>
                  <a:cubicBezTo>
                    <a:pt x="184" y="522"/>
                    <a:pt x="281" y="619"/>
                    <a:pt x="386" y="821"/>
                  </a:cubicBezTo>
                  <a:cubicBezTo>
                    <a:pt x="588" y="1023"/>
                    <a:pt x="685" y="1225"/>
                    <a:pt x="790" y="1427"/>
                  </a:cubicBezTo>
                  <a:cubicBezTo>
                    <a:pt x="1291" y="2234"/>
                    <a:pt x="1694" y="2945"/>
                    <a:pt x="1896" y="3752"/>
                  </a:cubicBezTo>
                  <a:lnTo>
                    <a:pt x="1896" y="3849"/>
                  </a:lnTo>
                  <a:cubicBezTo>
                    <a:pt x="1896" y="3849"/>
                    <a:pt x="2001" y="3849"/>
                    <a:pt x="2001" y="3752"/>
                  </a:cubicBezTo>
                  <a:cubicBezTo>
                    <a:pt x="2300" y="3042"/>
                    <a:pt x="2405" y="2137"/>
                    <a:pt x="2098" y="1427"/>
                  </a:cubicBezTo>
                  <a:cubicBezTo>
                    <a:pt x="1896" y="926"/>
                    <a:pt x="1598" y="522"/>
                    <a:pt x="1089" y="320"/>
                  </a:cubicBezTo>
                  <a:cubicBezTo>
                    <a:pt x="966" y="198"/>
                    <a:pt x="545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7220767" y="1953928"/>
              <a:ext cx="34208" cy="102372"/>
            </a:xfrm>
            <a:custGeom>
              <a:rect b="b" l="l" r="r" t="t"/>
              <a:pathLst>
                <a:path extrusionOk="0" h="1212" w="405">
                  <a:moveTo>
                    <a:pt x="203" y="0"/>
                  </a:moveTo>
                  <a:lnTo>
                    <a:pt x="98" y="105"/>
                  </a:lnTo>
                  <a:cubicBezTo>
                    <a:pt x="1" y="509"/>
                    <a:pt x="1" y="808"/>
                    <a:pt x="1" y="1115"/>
                  </a:cubicBezTo>
                  <a:lnTo>
                    <a:pt x="1" y="1212"/>
                  </a:lnTo>
                  <a:lnTo>
                    <a:pt x="405" y="1212"/>
                  </a:lnTo>
                  <a:cubicBezTo>
                    <a:pt x="405" y="808"/>
                    <a:pt x="405" y="509"/>
                    <a:pt x="300" y="202"/>
                  </a:cubicBezTo>
                  <a:lnTo>
                    <a:pt x="300" y="105"/>
                  </a:lnTo>
                  <a:cubicBezTo>
                    <a:pt x="300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101418" y="2048023"/>
              <a:ext cx="51270" cy="14190"/>
            </a:xfrm>
            <a:custGeom>
              <a:rect b="b" l="l" r="r" t="t"/>
              <a:pathLst>
                <a:path extrusionOk="0" h="168" w="607">
                  <a:moveTo>
                    <a:pt x="606" y="1"/>
                  </a:moveTo>
                  <a:cubicBezTo>
                    <a:pt x="501" y="98"/>
                    <a:pt x="203" y="98"/>
                    <a:pt x="1" y="98"/>
                  </a:cubicBezTo>
                  <a:cubicBezTo>
                    <a:pt x="85" y="142"/>
                    <a:pt x="187" y="167"/>
                    <a:pt x="284" y="167"/>
                  </a:cubicBezTo>
                  <a:cubicBezTo>
                    <a:pt x="419" y="167"/>
                    <a:pt x="545" y="118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306077" y="2039154"/>
              <a:ext cx="59379" cy="20863"/>
            </a:xfrm>
            <a:custGeom>
              <a:rect b="b" l="l" r="r" t="t"/>
              <a:pathLst>
                <a:path extrusionOk="0" h="247" w="703">
                  <a:moveTo>
                    <a:pt x="97" y="1"/>
                  </a:moveTo>
                  <a:cubicBezTo>
                    <a:pt x="97" y="1"/>
                    <a:pt x="0" y="1"/>
                    <a:pt x="97" y="106"/>
                  </a:cubicBezTo>
                  <a:cubicBezTo>
                    <a:pt x="171" y="174"/>
                    <a:pt x="341" y="246"/>
                    <a:pt x="506" y="246"/>
                  </a:cubicBezTo>
                  <a:cubicBezTo>
                    <a:pt x="575" y="246"/>
                    <a:pt x="643" y="234"/>
                    <a:pt x="703" y="203"/>
                  </a:cubicBezTo>
                  <a:cubicBezTo>
                    <a:pt x="703" y="203"/>
                    <a:pt x="703" y="106"/>
                    <a:pt x="606" y="106"/>
                  </a:cubicBezTo>
                  <a:cubicBezTo>
                    <a:pt x="563" y="145"/>
                    <a:pt x="488" y="169"/>
                    <a:pt x="406" y="169"/>
                  </a:cubicBezTo>
                  <a:cubicBezTo>
                    <a:pt x="289" y="169"/>
                    <a:pt x="159" y="120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211899" y="2082147"/>
              <a:ext cx="51270" cy="17146"/>
            </a:xfrm>
            <a:custGeom>
              <a:rect b="b" l="l" r="r" t="t"/>
              <a:pathLst>
                <a:path extrusionOk="0" h="203" w="607">
                  <a:moveTo>
                    <a:pt x="606" y="1"/>
                  </a:moveTo>
                  <a:cubicBezTo>
                    <a:pt x="509" y="97"/>
                    <a:pt x="308" y="97"/>
                    <a:pt x="203" y="97"/>
                  </a:cubicBezTo>
                  <a:lnTo>
                    <a:pt x="1" y="97"/>
                  </a:lnTo>
                  <a:lnTo>
                    <a:pt x="1" y="202"/>
                  </a:lnTo>
                  <a:lnTo>
                    <a:pt x="203" y="202"/>
                  </a:lnTo>
                  <a:cubicBezTo>
                    <a:pt x="308" y="202"/>
                    <a:pt x="509" y="97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109611" y="2005030"/>
              <a:ext cx="26015" cy="26015"/>
            </a:xfrm>
            <a:custGeom>
              <a:rect b="b" l="l" r="r" t="t"/>
              <a:pathLst>
                <a:path extrusionOk="0" h="308" w="308">
                  <a:moveTo>
                    <a:pt x="202" y="1"/>
                  </a:moveTo>
                  <a:cubicBezTo>
                    <a:pt x="106" y="1"/>
                    <a:pt x="1" y="106"/>
                    <a:pt x="1" y="203"/>
                  </a:cubicBezTo>
                  <a:cubicBezTo>
                    <a:pt x="1" y="203"/>
                    <a:pt x="106" y="308"/>
                    <a:pt x="202" y="308"/>
                  </a:cubicBezTo>
                  <a:cubicBezTo>
                    <a:pt x="307" y="308"/>
                    <a:pt x="307" y="203"/>
                    <a:pt x="307" y="203"/>
                  </a:cubicBezTo>
                  <a:cubicBezTo>
                    <a:pt x="307" y="106"/>
                    <a:pt x="307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7331333" y="2005030"/>
              <a:ext cx="25931" cy="26015"/>
            </a:xfrm>
            <a:custGeom>
              <a:rect b="b" l="l" r="r" t="t"/>
              <a:pathLst>
                <a:path extrusionOk="0" h="308" w="307">
                  <a:moveTo>
                    <a:pt x="105" y="1"/>
                  </a:moveTo>
                  <a:cubicBezTo>
                    <a:pt x="0" y="1"/>
                    <a:pt x="0" y="106"/>
                    <a:pt x="0" y="203"/>
                  </a:cubicBezTo>
                  <a:cubicBezTo>
                    <a:pt x="0" y="203"/>
                    <a:pt x="0" y="308"/>
                    <a:pt x="105" y="308"/>
                  </a:cubicBezTo>
                  <a:cubicBezTo>
                    <a:pt x="202" y="308"/>
                    <a:pt x="307" y="203"/>
                    <a:pt x="307" y="203"/>
                  </a:cubicBezTo>
                  <a:cubicBezTo>
                    <a:pt x="307" y="106"/>
                    <a:pt x="202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552970" y="2567740"/>
              <a:ext cx="230589" cy="1049140"/>
            </a:xfrm>
            <a:custGeom>
              <a:rect b="b" l="l" r="r" t="t"/>
              <a:pathLst>
                <a:path extrusionOk="0" h="12421" w="2730">
                  <a:moveTo>
                    <a:pt x="1616" y="1"/>
                  </a:moveTo>
                  <a:lnTo>
                    <a:pt x="202" y="510"/>
                  </a:lnTo>
                  <a:cubicBezTo>
                    <a:pt x="202" y="808"/>
                    <a:pt x="0" y="1317"/>
                    <a:pt x="0" y="1317"/>
                  </a:cubicBezTo>
                  <a:cubicBezTo>
                    <a:pt x="808" y="4547"/>
                    <a:pt x="1010" y="7269"/>
                    <a:pt x="808" y="10604"/>
                  </a:cubicBezTo>
                  <a:lnTo>
                    <a:pt x="711" y="10805"/>
                  </a:lnTo>
                  <a:cubicBezTo>
                    <a:pt x="606" y="11007"/>
                    <a:pt x="509" y="11104"/>
                    <a:pt x="509" y="11411"/>
                  </a:cubicBezTo>
                  <a:lnTo>
                    <a:pt x="606" y="11411"/>
                  </a:lnTo>
                  <a:cubicBezTo>
                    <a:pt x="606" y="11443"/>
                    <a:pt x="618" y="11454"/>
                    <a:pt x="637" y="11454"/>
                  </a:cubicBezTo>
                  <a:cubicBezTo>
                    <a:pt x="675" y="11454"/>
                    <a:pt x="743" y="11411"/>
                    <a:pt x="808" y="11411"/>
                  </a:cubicBezTo>
                  <a:cubicBezTo>
                    <a:pt x="808" y="11306"/>
                    <a:pt x="808" y="11306"/>
                    <a:pt x="913" y="11306"/>
                  </a:cubicBezTo>
                  <a:cubicBezTo>
                    <a:pt x="939" y="11280"/>
                    <a:pt x="965" y="11268"/>
                    <a:pt x="990" y="11268"/>
                  </a:cubicBezTo>
                  <a:cubicBezTo>
                    <a:pt x="1058" y="11268"/>
                    <a:pt x="1115" y="11360"/>
                    <a:pt x="1115" y="11508"/>
                  </a:cubicBezTo>
                  <a:cubicBezTo>
                    <a:pt x="1212" y="11613"/>
                    <a:pt x="1212" y="11710"/>
                    <a:pt x="1212" y="11815"/>
                  </a:cubicBezTo>
                  <a:cubicBezTo>
                    <a:pt x="1212" y="11912"/>
                    <a:pt x="1212" y="11912"/>
                    <a:pt x="1317" y="12017"/>
                  </a:cubicBezTo>
                  <a:cubicBezTo>
                    <a:pt x="1317" y="12114"/>
                    <a:pt x="1414" y="12219"/>
                    <a:pt x="1519" y="12219"/>
                  </a:cubicBezTo>
                  <a:lnTo>
                    <a:pt x="1519" y="12114"/>
                  </a:lnTo>
                  <a:cubicBezTo>
                    <a:pt x="1616" y="12114"/>
                    <a:pt x="1616" y="12114"/>
                    <a:pt x="1519" y="12017"/>
                  </a:cubicBezTo>
                  <a:cubicBezTo>
                    <a:pt x="1519" y="11912"/>
                    <a:pt x="1519" y="11815"/>
                    <a:pt x="1414" y="11613"/>
                  </a:cubicBezTo>
                  <a:lnTo>
                    <a:pt x="1414" y="11613"/>
                  </a:lnTo>
                  <a:cubicBezTo>
                    <a:pt x="1519" y="11815"/>
                    <a:pt x="1616" y="12017"/>
                    <a:pt x="1616" y="12219"/>
                  </a:cubicBezTo>
                  <a:cubicBezTo>
                    <a:pt x="1721" y="12315"/>
                    <a:pt x="1817" y="12420"/>
                    <a:pt x="1922" y="12420"/>
                  </a:cubicBezTo>
                  <a:lnTo>
                    <a:pt x="1922" y="12219"/>
                  </a:lnTo>
                  <a:cubicBezTo>
                    <a:pt x="1922" y="12180"/>
                    <a:pt x="1919" y="12141"/>
                    <a:pt x="1912" y="12103"/>
                  </a:cubicBezTo>
                  <a:lnTo>
                    <a:pt x="1912" y="12103"/>
                  </a:lnTo>
                  <a:cubicBezTo>
                    <a:pt x="1915" y="12107"/>
                    <a:pt x="1919" y="12110"/>
                    <a:pt x="1922" y="12114"/>
                  </a:cubicBezTo>
                  <a:cubicBezTo>
                    <a:pt x="1922" y="12114"/>
                    <a:pt x="1922" y="12219"/>
                    <a:pt x="2019" y="12219"/>
                  </a:cubicBezTo>
                  <a:cubicBezTo>
                    <a:pt x="2019" y="12315"/>
                    <a:pt x="2124" y="12315"/>
                    <a:pt x="2124" y="12315"/>
                  </a:cubicBezTo>
                  <a:cubicBezTo>
                    <a:pt x="2221" y="12219"/>
                    <a:pt x="2221" y="12114"/>
                    <a:pt x="2221" y="12017"/>
                  </a:cubicBezTo>
                  <a:cubicBezTo>
                    <a:pt x="2221" y="12001"/>
                    <a:pt x="2219" y="11985"/>
                    <a:pt x="2215" y="11969"/>
                  </a:cubicBezTo>
                  <a:lnTo>
                    <a:pt x="2215" y="11969"/>
                  </a:lnTo>
                  <a:cubicBezTo>
                    <a:pt x="2248" y="12025"/>
                    <a:pt x="2286" y="12077"/>
                    <a:pt x="2326" y="12114"/>
                  </a:cubicBezTo>
                  <a:lnTo>
                    <a:pt x="2326" y="12315"/>
                  </a:lnTo>
                  <a:lnTo>
                    <a:pt x="2528" y="12315"/>
                  </a:lnTo>
                  <a:cubicBezTo>
                    <a:pt x="2528" y="11815"/>
                    <a:pt x="2326" y="11411"/>
                    <a:pt x="2019" y="11007"/>
                  </a:cubicBezTo>
                  <a:cubicBezTo>
                    <a:pt x="2730" y="7373"/>
                    <a:pt x="2528" y="3538"/>
                    <a:pt x="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7595963" y="3361042"/>
              <a:ext cx="178728" cy="255844"/>
            </a:xfrm>
            <a:custGeom>
              <a:rect b="b" l="l" r="r" t="t"/>
              <a:pathLst>
                <a:path extrusionOk="0" h="3029" w="2116">
                  <a:moveTo>
                    <a:pt x="404" y="0"/>
                  </a:moveTo>
                  <a:cubicBezTo>
                    <a:pt x="404" y="404"/>
                    <a:pt x="299" y="808"/>
                    <a:pt x="299" y="1212"/>
                  </a:cubicBezTo>
                  <a:lnTo>
                    <a:pt x="202" y="1413"/>
                  </a:lnTo>
                  <a:cubicBezTo>
                    <a:pt x="97" y="1615"/>
                    <a:pt x="0" y="1712"/>
                    <a:pt x="0" y="2019"/>
                  </a:cubicBezTo>
                  <a:lnTo>
                    <a:pt x="97" y="2019"/>
                  </a:lnTo>
                  <a:cubicBezTo>
                    <a:pt x="97" y="2051"/>
                    <a:pt x="109" y="2062"/>
                    <a:pt x="128" y="2062"/>
                  </a:cubicBezTo>
                  <a:cubicBezTo>
                    <a:pt x="166" y="2062"/>
                    <a:pt x="234" y="2019"/>
                    <a:pt x="299" y="2019"/>
                  </a:cubicBezTo>
                  <a:cubicBezTo>
                    <a:pt x="299" y="1914"/>
                    <a:pt x="299" y="1914"/>
                    <a:pt x="404" y="1914"/>
                  </a:cubicBezTo>
                  <a:cubicBezTo>
                    <a:pt x="430" y="1888"/>
                    <a:pt x="456" y="1876"/>
                    <a:pt x="481" y="1876"/>
                  </a:cubicBezTo>
                  <a:cubicBezTo>
                    <a:pt x="549" y="1876"/>
                    <a:pt x="606" y="1968"/>
                    <a:pt x="606" y="2116"/>
                  </a:cubicBezTo>
                  <a:cubicBezTo>
                    <a:pt x="703" y="2221"/>
                    <a:pt x="703" y="2318"/>
                    <a:pt x="703" y="2423"/>
                  </a:cubicBezTo>
                  <a:cubicBezTo>
                    <a:pt x="703" y="2520"/>
                    <a:pt x="703" y="2520"/>
                    <a:pt x="808" y="2625"/>
                  </a:cubicBezTo>
                  <a:cubicBezTo>
                    <a:pt x="808" y="2722"/>
                    <a:pt x="905" y="2827"/>
                    <a:pt x="1010" y="2827"/>
                  </a:cubicBezTo>
                  <a:lnTo>
                    <a:pt x="1010" y="2722"/>
                  </a:lnTo>
                  <a:cubicBezTo>
                    <a:pt x="1107" y="2722"/>
                    <a:pt x="1107" y="2722"/>
                    <a:pt x="1010" y="2625"/>
                  </a:cubicBezTo>
                  <a:cubicBezTo>
                    <a:pt x="1010" y="2520"/>
                    <a:pt x="1010" y="2423"/>
                    <a:pt x="905" y="2221"/>
                  </a:cubicBezTo>
                  <a:lnTo>
                    <a:pt x="905" y="2221"/>
                  </a:lnTo>
                  <a:cubicBezTo>
                    <a:pt x="1010" y="2423"/>
                    <a:pt x="1107" y="2625"/>
                    <a:pt x="1107" y="2827"/>
                  </a:cubicBezTo>
                  <a:cubicBezTo>
                    <a:pt x="1212" y="2923"/>
                    <a:pt x="1308" y="3028"/>
                    <a:pt x="1413" y="3028"/>
                  </a:cubicBezTo>
                  <a:lnTo>
                    <a:pt x="1413" y="2827"/>
                  </a:lnTo>
                  <a:cubicBezTo>
                    <a:pt x="1413" y="2788"/>
                    <a:pt x="1410" y="2749"/>
                    <a:pt x="1403" y="2711"/>
                  </a:cubicBezTo>
                  <a:lnTo>
                    <a:pt x="1403" y="2711"/>
                  </a:lnTo>
                  <a:cubicBezTo>
                    <a:pt x="1406" y="2715"/>
                    <a:pt x="1410" y="2718"/>
                    <a:pt x="1413" y="2722"/>
                  </a:cubicBezTo>
                  <a:cubicBezTo>
                    <a:pt x="1413" y="2722"/>
                    <a:pt x="1413" y="2827"/>
                    <a:pt x="1510" y="2827"/>
                  </a:cubicBezTo>
                  <a:cubicBezTo>
                    <a:pt x="1510" y="2923"/>
                    <a:pt x="1615" y="2923"/>
                    <a:pt x="1615" y="2923"/>
                  </a:cubicBezTo>
                  <a:cubicBezTo>
                    <a:pt x="1712" y="2827"/>
                    <a:pt x="1712" y="2722"/>
                    <a:pt x="1712" y="2625"/>
                  </a:cubicBezTo>
                  <a:cubicBezTo>
                    <a:pt x="1712" y="2609"/>
                    <a:pt x="1710" y="2593"/>
                    <a:pt x="1706" y="2577"/>
                  </a:cubicBezTo>
                  <a:lnTo>
                    <a:pt x="1706" y="2577"/>
                  </a:lnTo>
                  <a:cubicBezTo>
                    <a:pt x="1739" y="2633"/>
                    <a:pt x="1777" y="2685"/>
                    <a:pt x="1817" y="2722"/>
                  </a:cubicBezTo>
                  <a:lnTo>
                    <a:pt x="1817" y="2923"/>
                  </a:lnTo>
                  <a:lnTo>
                    <a:pt x="2019" y="2923"/>
                  </a:lnTo>
                  <a:cubicBezTo>
                    <a:pt x="2116" y="2722"/>
                    <a:pt x="1817" y="2019"/>
                    <a:pt x="1510" y="1615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595963" y="3361042"/>
              <a:ext cx="181093" cy="264038"/>
            </a:xfrm>
            <a:custGeom>
              <a:rect b="b" l="l" r="r" t="t"/>
              <a:pathLst>
                <a:path extrusionOk="0" h="3126" w="2144">
                  <a:moveTo>
                    <a:pt x="404" y="0"/>
                  </a:moveTo>
                  <a:lnTo>
                    <a:pt x="299" y="1212"/>
                  </a:lnTo>
                  <a:cubicBezTo>
                    <a:pt x="299" y="1215"/>
                    <a:pt x="299" y="1217"/>
                    <a:pt x="299" y="1217"/>
                  </a:cubicBezTo>
                  <a:cubicBezTo>
                    <a:pt x="306" y="1217"/>
                    <a:pt x="404" y="3"/>
                    <a:pt x="404" y="0"/>
                  </a:cubicBezTo>
                  <a:close/>
                  <a:moveTo>
                    <a:pt x="1510" y="1615"/>
                  </a:moveTo>
                  <a:lnTo>
                    <a:pt x="1510" y="1615"/>
                  </a:lnTo>
                  <a:cubicBezTo>
                    <a:pt x="1532" y="1647"/>
                    <a:pt x="1553" y="1679"/>
                    <a:pt x="1575" y="1711"/>
                  </a:cubicBezTo>
                  <a:lnTo>
                    <a:pt x="1575" y="1711"/>
                  </a:lnTo>
                  <a:cubicBezTo>
                    <a:pt x="1547" y="1662"/>
                    <a:pt x="1524" y="1628"/>
                    <a:pt x="1510" y="1615"/>
                  </a:cubicBezTo>
                  <a:close/>
                  <a:moveTo>
                    <a:pt x="297" y="1215"/>
                  </a:moveTo>
                  <a:lnTo>
                    <a:pt x="297" y="1215"/>
                  </a:lnTo>
                  <a:cubicBezTo>
                    <a:pt x="199" y="1417"/>
                    <a:pt x="0" y="1713"/>
                    <a:pt x="0" y="1914"/>
                  </a:cubicBezTo>
                  <a:cubicBezTo>
                    <a:pt x="0" y="2067"/>
                    <a:pt x="51" y="2118"/>
                    <a:pt x="113" y="2118"/>
                  </a:cubicBezTo>
                  <a:cubicBezTo>
                    <a:pt x="176" y="2118"/>
                    <a:pt x="251" y="2067"/>
                    <a:pt x="299" y="2019"/>
                  </a:cubicBezTo>
                  <a:cubicBezTo>
                    <a:pt x="340" y="1941"/>
                    <a:pt x="379" y="1908"/>
                    <a:pt x="418" y="1908"/>
                  </a:cubicBezTo>
                  <a:cubicBezTo>
                    <a:pt x="480" y="1908"/>
                    <a:pt x="541" y="1992"/>
                    <a:pt x="606" y="2116"/>
                  </a:cubicBezTo>
                  <a:cubicBezTo>
                    <a:pt x="703" y="2318"/>
                    <a:pt x="606" y="2625"/>
                    <a:pt x="808" y="2827"/>
                  </a:cubicBezTo>
                  <a:lnTo>
                    <a:pt x="1094" y="2827"/>
                  </a:lnTo>
                  <a:cubicBezTo>
                    <a:pt x="1102" y="2861"/>
                    <a:pt x="1107" y="2893"/>
                    <a:pt x="1107" y="2923"/>
                  </a:cubicBezTo>
                  <a:lnTo>
                    <a:pt x="1308" y="3125"/>
                  </a:lnTo>
                  <a:cubicBezTo>
                    <a:pt x="1406" y="3125"/>
                    <a:pt x="1497" y="3041"/>
                    <a:pt x="1509" y="2945"/>
                  </a:cubicBezTo>
                  <a:lnTo>
                    <a:pt x="1509" y="2945"/>
                  </a:lnTo>
                  <a:cubicBezTo>
                    <a:pt x="1541" y="2967"/>
                    <a:pt x="1577" y="2978"/>
                    <a:pt x="1612" y="2978"/>
                  </a:cubicBezTo>
                  <a:cubicBezTo>
                    <a:pt x="1671" y="2978"/>
                    <a:pt x="1730" y="2948"/>
                    <a:pt x="1778" y="2887"/>
                  </a:cubicBezTo>
                  <a:lnTo>
                    <a:pt x="1778" y="2887"/>
                  </a:lnTo>
                  <a:cubicBezTo>
                    <a:pt x="1828" y="2932"/>
                    <a:pt x="1878" y="2967"/>
                    <a:pt x="1928" y="2967"/>
                  </a:cubicBezTo>
                  <a:cubicBezTo>
                    <a:pt x="1958" y="2967"/>
                    <a:pt x="1988" y="2954"/>
                    <a:pt x="2019" y="2923"/>
                  </a:cubicBezTo>
                  <a:cubicBezTo>
                    <a:pt x="2116" y="2827"/>
                    <a:pt x="2019" y="2722"/>
                    <a:pt x="2019" y="2625"/>
                  </a:cubicBezTo>
                  <a:cubicBezTo>
                    <a:pt x="1925" y="2264"/>
                    <a:pt x="1754" y="1980"/>
                    <a:pt x="1575" y="1711"/>
                  </a:cubicBezTo>
                  <a:lnTo>
                    <a:pt x="1575" y="1711"/>
                  </a:lnTo>
                  <a:cubicBezTo>
                    <a:pt x="1751" y="2020"/>
                    <a:pt x="2144" y="2929"/>
                    <a:pt x="1945" y="2929"/>
                  </a:cubicBezTo>
                  <a:cubicBezTo>
                    <a:pt x="1936" y="2929"/>
                    <a:pt x="1926" y="2927"/>
                    <a:pt x="1914" y="2923"/>
                  </a:cubicBezTo>
                  <a:lnTo>
                    <a:pt x="1817" y="2827"/>
                  </a:lnTo>
                  <a:cubicBezTo>
                    <a:pt x="1817" y="2625"/>
                    <a:pt x="1712" y="2423"/>
                    <a:pt x="1615" y="2221"/>
                  </a:cubicBezTo>
                  <a:cubicBezTo>
                    <a:pt x="1510" y="2221"/>
                    <a:pt x="1510" y="2318"/>
                    <a:pt x="1510" y="2318"/>
                  </a:cubicBezTo>
                  <a:cubicBezTo>
                    <a:pt x="1594" y="2478"/>
                    <a:pt x="1672" y="2578"/>
                    <a:pt x="1701" y="2713"/>
                  </a:cubicBezTo>
                  <a:lnTo>
                    <a:pt x="1701" y="2713"/>
                  </a:lnTo>
                  <a:cubicBezTo>
                    <a:pt x="1706" y="2779"/>
                    <a:pt x="1684" y="2827"/>
                    <a:pt x="1615" y="2827"/>
                  </a:cubicBezTo>
                  <a:cubicBezTo>
                    <a:pt x="1541" y="2827"/>
                    <a:pt x="1519" y="2774"/>
                    <a:pt x="1479" y="2710"/>
                  </a:cubicBezTo>
                  <a:lnTo>
                    <a:pt x="1479" y="2710"/>
                  </a:lnTo>
                  <a:cubicBezTo>
                    <a:pt x="1442" y="2570"/>
                    <a:pt x="1377" y="2416"/>
                    <a:pt x="1308" y="2221"/>
                  </a:cubicBezTo>
                  <a:lnTo>
                    <a:pt x="1212" y="2221"/>
                  </a:lnTo>
                  <a:lnTo>
                    <a:pt x="1212" y="2318"/>
                  </a:lnTo>
                  <a:cubicBezTo>
                    <a:pt x="1212" y="2318"/>
                    <a:pt x="1212" y="2318"/>
                    <a:pt x="1212" y="2318"/>
                  </a:cubicBezTo>
                  <a:lnTo>
                    <a:pt x="1212" y="2318"/>
                  </a:lnTo>
                  <a:cubicBezTo>
                    <a:pt x="1212" y="2400"/>
                    <a:pt x="1271" y="2600"/>
                    <a:pt x="1347" y="2734"/>
                  </a:cubicBezTo>
                  <a:lnTo>
                    <a:pt x="1347" y="2734"/>
                  </a:lnTo>
                  <a:cubicBezTo>
                    <a:pt x="1381" y="2846"/>
                    <a:pt x="1396" y="2936"/>
                    <a:pt x="1347" y="2936"/>
                  </a:cubicBezTo>
                  <a:cubicBezTo>
                    <a:pt x="1337" y="2936"/>
                    <a:pt x="1324" y="2932"/>
                    <a:pt x="1308" y="2923"/>
                  </a:cubicBezTo>
                  <a:cubicBezTo>
                    <a:pt x="1212" y="2923"/>
                    <a:pt x="1212" y="2722"/>
                    <a:pt x="1107" y="2625"/>
                  </a:cubicBezTo>
                  <a:cubicBezTo>
                    <a:pt x="1107" y="2589"/>
                    <a:pt x="1095" y="2554"/>
                    <a:pt x="1080" y="2515"/>
                  </a:cubicBezTo>
                  <a:lnTo>
                    <a:pt x="1080" y="2515"/>
                  </a:lnTo>
                  <a:lnTo>
                    <a:pt x="1010" y="2221"/>
                  </a:lnTo>
                  <a:lnTo>
                    <a:pt x="1010" y="2221"/>
                  </a:lnTo>
                  <a:cubicBezTo>
                    <a:pt x="1010" y="2221"/>
                    <a:pt x="1010" y="2221"/>
                    <a:pt x="1010" y="2221"/>
                  </a:cubicBezTo>
                  <a:cubicBezTo>
                    <a:pt x="1010" y="2186"/>
                    <a:pt x="998" y="2174"/>
                    <a:pt x="982" y="2174"/>
                  </a:cubicBezTo>
                  <a:cubicBezTo>
                    <a:pt x="951" y="2174"/>
                    <a:pt x="905" y="2221"/>
                    <a:pt x="905" y="2221"/>
                  </a:cubicBezTo>
                  <a:cubicBezTo>
                    <a:pt x="905" y="2221"/>
                    <a:pt x="905" y="2221"/>
                    <a:pt x="905" y="2221"/>
                  </a:cubicBezTo>
                  <a:lnTo>
                    <a:pt x="905" y="2221"/>
                  </a:lnTo>
                  <a:cubicBezTo>
                    <a:pt x="905" y="2423"/>
                    <a:pt x="1010" y="2625"/>
                    <a:pt x="1010" y="2722"/>
                  </a:cubicBezTo>
                  <a:cubicBezTo>
                    <a:pt x="905" y="2722"/>
                    <a:pt x="808" y="2520"/>
                    <a:pt x="808" y="2423"/>
                  </a:cubicBezTo>
                  <a:cubicBezTo>
                    <a:pt x="703" y="2221"/>
                    <a:pt x="703" y="2019"/>
                    <a:pt x="606" y="1914"/>
                  </a:cubicBezTo>
                  <a:cubicBezTo>
                    <a:pt x="562" y="1829"/>
                    <a:pt x="501" y="1799"/>
                    <a:pt x="438" y="1799"/>
                  </a:cubicBezTo>
                  <a:cubicBezTo>
                    <a:pt x="350" y="1799"/>
                    <a:pt x="258" y="1858"/>
                    <a:pt x="202" y="1914"/>
                  </a:cubicBezTo>
                  <a:cubicBezTo>
                    <a:pt x="202" y="1974"/>
                    <a:pt x="168" y="2032"/>
                    <a:pt x="138" y="2032"/>
                  </a:cubicBezTo>
                  <a:cubicBezTo>
                    <a:pt x="116" y="2032"/>
                    <a:pt x="97" y="2000"/>
                    <a:pt x="97" y="1914"/>
                  </a:cubicBezTo>
                  <a:cubicBezTo>
                    <a:pt x="1" y="1713"/>
                    <a:pt x="199" y="1417"/>
                    <a:pt x="297" y="1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675121" y="2576609"/>
              <a:ext cx="246976" cy="1042467"/>
            </a:xfrm>
            <a:custGeom>
              <a:rect b="b" l="l" r="r" t="t"/>
              <a:pathLst>
                <a:path extrusionOk="0" h="12342" w="2924">
                  <a:moveTo>
                    <a:pt x="1212" y="1"/>
                  </a:moveTo>
                  <a:cubicBezTo>
                    <a:pt x="98" y="3433"/>
                    <a:pt x="1" y="7268"/>
                    <a:pt x="501" y="10902"/>
                  </a:cubicBezTo>
                  <a:cubicBezTo>
                    <a:pt x="203" y="11306"/>
                    <a:pt x="1" y="11710"/>
                    <a:pt x="1" y="12210"/>
                  </a:cubicBezTo>
                  <a:lnTo>
                    <a:pt x="98" y="12210"/>
                  </a:lnTo>
                  <a:cubicBezTo>
                    <a:pt x="203" y="12114"/>
                    <a:pt x="203" y="12114"/>
                    <a:pt x="203" y="12009"/>
                  </a:cubicBezTo>
                  <a:cubicBezTo>
                    <a:pt x="204" y="12008"/>
                    <a:pt x="205" y="12006"/>
                    <a:pt x="206" y="12005"/>
                  </a:cubicBezTo>
                  <a:lnTo>
                    <a:pt x="206" y="12005"/>
                  </a:lnTo>
                  <a:cubicBezTo>
                    <a:pt x="212" y="12074"/>
                    <a:pt x="233" y="12144"/>
                    <a:pt x="299" y="12210"/>
                  </a:cubicBezTo>
                  <a:lnTo>
                    <a:pt x="501" y="12210"/>
                  </a:lnTo>
                  <a:cubicBezTo>
                    <a:pt x="501" y="12193"/>
                    <a:pt x="501" y="12179"/>
                    <a:pt x="502" y="12166"/>
                  </a:cubicBezTo>
                  <a:lnTo>
                    <a:pt x="502" y="12166"/>
                  </a:lnTo>
                  <a:cubicBezTo>
                    <a:pt x="505" y="12245"/>
                    <a:pt x="520" y="12315"/>
                    <a:pt x="606" y="12315"/>
                  </a:cubicBezTo>
                  <a:cubicBezTo>
                    <a:pt x="625" y="12334"/>
                    <a:pt x="644" y="12342"/>
                    <a:pt x="663" y="12342"/>
                  </a:cubicBezTo>
                  <a:cubicBezTo>
                    <a:pt x="740" y="12342"/>
                    <a:pt x="808" y="12210"/>
                    <a:pt x="808" y="12210"/>
                  </a:cubicBezTo>
                  <a:cubicBezTo>
                    <a:pt x="905" y="12009"/>
                    <a:pt x="1010" y="11807"/>
                    <a:pt x="1010" y="11605"/>
                  </a:cubicBezTo>
                  <a:lnTo>
                    <a:pt x="1010" y="11605"/>
                  </a:lnTo>
                  <a:cubicBezTo>
                    <a:pt x="1010" y="11710"/>
                    <a:pt x="1010" y="11807"/>
                    <a:pt x="905" y="12009"/>
                  </a:cubicBezTo>
                  <a:lnTo>
                    <a:pt x="905" y="12114"/>
                  </a:lnTo>
                  <a:lnTo>
                    <a:pt x="1010" y="12114"/>
                  </a:lnTo>
                  <a:cubicBezTo>
                    <a:pt x="1107" y="12114"/>
                    <a:pt x="1107" y="12009"/>
                    <a:pt x="1212" y="12009"/>
                  </a:cubicBezTo>
                  <a:cubicBezTo>
                    <a:pt x="1212" y="11912"/>
                    <a:pt x="1212" y="11807"/>
                    <a:pt x="1309" y="11710"/>
                  </a:cubicBezTo>
                  <a:cubicBezTo>
                    <a:pt x="1309" y="11605"/>
                    <a:pt x="1309" y="11508"/>
                    <a:pt x="1414" y="11403"/>
                  </a:cubicBezTo>
                  <a:cubicBezTo>
                    <a:pt x="1414" y="11306"/>
                    <a:pt x="1511" y="11201"/>
                    <a:pt x="1616" y="11201"/>
                  </a:cubicBezTo>
                  <a:cubicBezTo>
                    <a:pt x="1713" y="11201"/>
                    <a:pt x="1713" y="11306"/>
                    <a:pt x="1713" y="11403"/>
                  </a:cubicBezTo>
                  <a:cubicBezTo>
                    <a:pt x="1783" y="11403"/>
                    <a:pt x="1849" y="11450"/>
                    <a:pt x="1885" y="11450"/>
                  </a:cubicBezTo>
                  <a:cubicBezTo>
                    <a:pt x="1904" y="11450"/>
                    <a:pt x="1914" y="11438"/>
                    <a:pt x="1914" y="11403"/>
                  </a:cubicBezTo>
                  <a:cubicBezTo>
                    <a:pt x="2019" y="11104"/>
                    <a:pt x="1914" y="10999"/>
                    <a:pt x="1818" y="10797"/>
                  </a:cubicBezTo>
                  <a:lnTo>
                    <a:pt x="1713" y="10595"/>
                  </a:lnTo>
                  <a:cubicBezTo>
                    <a:pt x="1713" y="7164"/>
                    <a:pt x="1914" y="4741"/>
                    <a:pt x="2924" y="1511"/>
                  </a:cubicBezTo>
                  <a:cubicBezTo>
                    <a:pt x="2924" y="1511"/>
                    <a:pt x="2625" y="703"/>
                    <a:pt x="2625" y="405"/>
                  </a:cubicBezTo>
                  <a:lnTo>
                    <a:pt x="1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658059" y="3369235"/>
              <a:ext cx="187681" cy="249847"/>
            </a:xfrm>
            <a:custGeom>
              <a:rect b="b" l="l" r="r" t="t"/>
              <a:pathLst>
                <a:path extrusionOk="0" h="2958" w="2222">
                  <a:moveTo>
                    <a:pt x="1915" y="0"/>
                  </a:moveTo>
                  <a:lnTo>
                    <a:pt x="703" y="1518"/>
                  </a:lnTo>
                  <a:cubicBezTo>
                    <a:pt x="405" y="1922"/>
                    <a:pt x="1" y="2625"/>
                    <a:pt x="203" y="2826"/>
                  </a:cubicBezTo>
                  <a:lnTo>
                    <a:pt x="300" y="2826"/>
                  </a:lnTo>
                  <a:cubicBezTo>
                    <a:pt x="405" y="2730"/>
                    <a:pt x="405" y="2730"/>
                    <a:pt x="405" y="2625"/>
                  </a:cubicBezTo>
                  <a:cubicBezTo>
                    <a:pt x="406" y="2624"/>
                    <a:pt x="407" y="2622"/>
                    <a:pt x="408" y="2621"/>
                  </a:cubicBezTo>
                  <a:lnTo>
                    <a:pt x="408" y="2621"/>
                  </a:lnTo>
                  <a:cubicBezTo>
                    <a:pt x="414" y="2690"/>
                    <a:pt x="435" y="2760"/>
                    <a:pt x="501" y="2826"/>
                  </a:cubicBezTo>
                  <a:lnTo>
                    <a:pt x="703" y="2826"/>
                  </a:lnTo>
                  <a:cubicBezTo>
                    <a:pt x="703" y="2809"/>
                    <a:pt x="703" y="2795"/>
                    <a:pt x="704" y="2782"/>
                  </a:cubicBezTo>
                  <a:lnTo>
                    <a:pt x="704" y="2782"/>
                  </a:lnTo>
                  <a:cubicBezTo>
                    <a:pt x="707" y="2861"/>
                    <a:pt x="722" y="2931"/>
                    <a:pt x="808" y="2931"/>
                  </a:cubicBezTo>
                  <a:cubicBezTo>
                    <a:pt x="827" y="2950"/>
                    <a:pt x="846" y="2958"/>
                    <a:pt x="865" y="2958"/>
                  </a:cubicBezTo>
                  <a:cubicBezTo>
                    <a:pt x="942" y="2958"/>
                    <a:pt x="1010" y="2826"/>
                    <a:pt x="1010" y="2826"/>
                  </a:cubicBezTo>
                  <a:cubicBezTo>
                    <a:pt x="1107" y="2625"/>
                    <a:pt x="1212" y="2423"/>
                    <a:pt x="1212" y="2221"/>
                  </a:cubicBezTo>
                  <a:lnTo>
                    <a:pt x="1212" y="2221"/>
                  </a:lnTo>
                  <a:cubicBezTo>
                    <a:pt x="1212" y="2326"/>
                    <a:pt x="1212" y="2423"/>
                    <a:pt x="1107" y="2625"/>
                  </a:cubicBezTo>
                  <a:lnTo>
                    <a:pt x="1107" y="2730"/>
                  </a:lnTo>
                  <a:lnTo>
                    <a:pt x="1212" y="2730"/>
                  </a:lnTo>
                  <a:cubicBezTo>
                    <a:pt x="1309" y="2730"/>
                    <a:pt x="1309" y="2625"/>
                    <a:pt x="1414" y="2625"/>
                  </a:cubicBezTo>
                  <a:cubicBezTo>
                    <a:pt x="1414" y="2528"/>
                    <a:pt x="1414" y="2423"/>
                    <a:pt x="1511" y="2326"/>
                  </a:cubicBezTo>
                  <a:cubicBezTo>
                    <a:pt x="1511" y="2221"/>
                    <a:pt x="1511" y="2124"/>
                    <a:pt x="1616" y="2019"/>
                  </a:cubicBezTo>
                  <a:cubicBezTo>
                    <a:pt x="1616" y="1922"/>
                    <a:pt x="1713" y="1817"/>
                    <a:pt x="1818" y="1817"/>
                  </a:cubicBezTo>
                  <a:cubicBezTo>
                    <a:pt x="1915" y="1817"/>
                    <a:pt x="1915" y="1922"/>
                    <a:pt x="1915" y="2019"/>
                  </a:cubicBezTo>
                  <a:cubicBezTo>
                    <a:pt x="1985" y="2019"/>
                    <a:pt x="2051" y="2066"/>
                    <a:pt x="2087" y="2066"/>
                  </a:cubicBezTo>
                  <a:cubicBezTo>
                    <a:pt x="2106" y="2066"/>
                    <a:pt x="2116" y="2054"/>
                    <a:pt x="2116" y="2019"/>
                  </a:cubicBezTo>
                  <a:cubicBezTo>
                    <a:pt x="2221" y="1720"/>
                    <a:pt x="2116" y="1615"/>
                    <a:pt x="2020" y="1413"/>
                  </a:cubicBezTo>
                  <a:lnTo>
                    <a:pt x="1915" y="121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666252" y="3471523"/>
              <a:ext cx="187681" cy="153557"/>
            </a:xfrm>
            <a:custGeom>
              <a:rect b="b" l="l" r="r" t="t"/>
              <a:pathLst>
                <a:path extrusionOk="0" h="1818" w="2222">
                  <a:moveTo>
                    <a:pt x="1818" y="0"/>
                  </a:moveTo>
                  <a:lnTo>
                    <a:pt x="1818" y="0"/>
                  </a:lnTo>
                  <a:cubicBezTo>
                    <a:pt x="1923" y="202"/>
                    <a:pt x="2124" y="509"/>
                    <a:pt x="2019" y="711"/>
                  </a:cubicBezTo>
                  <a:cubicBezTo>
                    <a:pt x="2019" y="759"/>
                    <a:pt x="1995" y="784"/>
                    <a:pt x="1971" y="784"/>
                  </a:cubicBezTo>
                  <a:cubicBezTo>
                    <a:pt x="1947" y="784"/>
                    <a:pt x="1923" y="759"/>
                    <a:pt x="1923" y="711"/>
                  </a:cubicBezTo>
                  <a:cubicBezTo>
                    <a:pt x="1862" y="651"/>
                    <a:pt x="1770" y="593"/>
                    <a:pt x="1684" y="593"/>
                  </a:cubicBezTo>
                  <a:cubicBezTo>
                    <a:pt x="1620" y="593"/>
                    <a:pt x="1560" y="625"/>
                    <a:pt x="1519" y="711"/>
                  </a:cubicBezTo>
                  <a:cubicBezTo>
                    <a:pt x="1414" y="808"/>
                    <a:pt x="1317" y="1010"/>
                    <a:pt x="1317" y="1212"/>
                  </a:cubicBezTo>
                  <a:cubicBezTo>
                    <a:pt x="1317" y="1317"/>
                    <a:pt x="1212" y="1414"/>
                    <a:pt x="1115" y="1414"/>
                  </a:cubicBezTo>
                  <a:cubicBezTo>
                    <a:pt x="1115" y="1317"/>
                    <a:pt x="1212" y="1115"/>
                    <a:pt x="1212" y="1010"/>
                  </a:cubicBezTo>
                  <a:cubicBezTo>
                    <a:pt x="1212" y="913"/>
                    <a:pt x="1115" y="913"/>
                    <a:pt x="1115" y="913"/>
                  </a:cubicBezTo>
                  <a:cubicBezTo>
                    <a:pt x="1107" y="928"/>
                    <a:pt x="1100" y="943"/>
                    <a:pt x="1093" y="958"/>
                  </a:cubicBezTo>
                  <a:lnTo>
                    <a:pt x="1093" y="958"/>
                  </a:lnTo>
                  <a:lnTo>
                    <a:pt x="913" y="1317"/>
                  </a:lnTo>
                  <a:cubicBezTo>
                    <a:pt x="913" y="1519"/>
                    <a:pt x="808" y="1615"/>
                    <a:pt x="711" y="1720"/>
                  </a:cubicBezTo>
                  <a:lnTo>
                    <a:pt x="711" y="1615"/>
                  </a:lnTo>
                  <a:cubicBezTo>
                    <a:pt x="711" y="1466"/>
                    <a:pt x="765" y="1316"/>
                    <a:pt x="835" y="1166"/>
                  </a:cubicBezTo>
                  <a:lnTo>
                    <a:pt x="835" y="1166"/>
                  </a:lnTo>
                  <a:lnTo>
                    <a:pt x="913" y="1010"/>
                  </a:lnTo>
                  <a:lnTo>
                    <a:pt x="913" y="1010"/>
                  </a:lnTo>
                  <a:cubicBezTo>
                    <a:pt x="913" y="1010"/>
                    <a:pt x="913" y="1010"/>
                    <a:pt x="913" y="1010"/>
                  </a:cubicBezTo>
                  <a:cubicBezTo>
                    <a:pt x="861" y="961"/>
                    <a:pt x="834" y="937"/>
                    <a:pt x="821" y="937"/>
                  </a:cubicBezTo>
                  <a:cubicBezTo>
                    <a:pt x="808" y="937"/>
                    <a:pt x="808" y="961"/>
                    <a:pt x="808" y="1010"/>
                  </a:cubicBezTo>
                  <a:cubicBezTo>
                    <a:pt x="808" y="1010"/>
                    <a:pt x="808" y="1010"/>
                    <a:pt x="808" y="1010"/>
                  </a:cubicBezTo>
                  <a:lnTo>
                    <a:pt x="808" y="1010"/>
                  </a:lnTo>
                  <a:lnTo>
                    <a:pt x="606" y="1317"/>
                  </a:lnTo>
                  <a:cubicBezTo>
                    <a:pt x="606" y="1414"/>
                    <a:pt x="606" y="1519"/>
                    <a:pt x="509" y="1519"/>
                  </a:cubicBezTo>
                  <a:cubicBezTo>
                    <a:pt x="399" y="1519"/>
                    <a:pt x="409" y="1397"/>
                    <a:pt x="442" y="1271"/>
                  </a:cubicBezTo>
                  <a:lnTo>
                    <a:pt x="442" y="1271"/>
                  </a:lnTo>
                  <a:cubicBezTo>
                    <a:pt x="482" y="1192"/>
                    <a:pt x="509" y="1114"/>
                    <a:pt x="509" y="1010"/>
                  </a:cubicBezTo>
                  <a:lnTo>
                    <a:pt x="509" y="1010"/>
                  </a:lnTo>
                  <a:cubicBezTo>
                    <a:pt x="509" y="1010"/>
                    <a:pt x="509" y="1010"/>
                    <a:pt x="509" y="1010"/>
                  </a:cubicBezTo>
                  <a:lnTo>
                    <a:pt x="509" y="1010"/>
                  </a:lnTo>
                  <a:cubicBezTo>
                    <a:pt x="509" y="1010"/>
                    <a:pt x="509" y="1010"/>
                    <a:pt x="509" y="1010"/>
                  </a:cubicBezTo>
                  <a:lnTo>
                    <a:pt x="509" y="913"/>
                  </a:lnTo>
                  <a:cubicBezTo>
                    <a:pt x="469" y="990"/>
                    <a:pt x="400" y="1112"/>
                    <a:pt x="354" y="1232"/>
                  </a:cubicBezTo>
                  <a:lnTo>
                    <a:pt x="354" y="1232"/>
                  </a:lnTo>
                  <a:cubicBezTo>
                    <a:pt x="304" y="1320"/>
                    <a:pt x="254" y="1419"/>
                    <a:pt x="203" y="1519"/>
                  </a:cubicBezTo>
                  <a:cubicBezTo>
                    <a:pt x="203" y="1519"/>
                    <a:pt x="159" y="1562"/>
                    <a:pt x="131" y="1562"/>
                  </a:cubicBezTo>
                  <a:cubicBezTo>
                    <a:pt x="116" y="1562"/>
                    <a:pt x="106" y="1551"/>
                    <a:pt x="106" y="1519"/>
                  </a:cubicBezTo>
                  <a:cubicBezTo>
                    <a:pt x="1" y="1519"/>
                    <a:pt x="106" y="1414"/>
                    <a:pt x="106" y="1317"/>
                  </a:cubicBezTo>
                  <a:cubicBezTo>
                    <a:pt x="202" y="915"/>
                    <a:pt x="402" y="610"/>
                    <a:pt x="603" y="313"/>
                  </a:cubicBezTo>
                  <a:lnTo>
                    <a:pt x="603" y="313"/>
                  </a:lnTo>
                  <a:cubicBezTo>
                    <a:pt x="402" y="610"/>
                    <a:pt x="201" y="915"/>
                    <a:pt x="1" y="1317"/>
                  </a:cubicBezTo>
                  <a:lnTo>
                    <a:pt x="1" y="1615"/>
                  </a:lnTo>
                  <a:cubicBezTo>
                    <a:pt x="32" y="1646"/>
                    <a:pt x="71" y="1659"/>
                    <a:pt x="111" y="1659"/>
                  </a:cubicBezTo>
                  <a:cubicBezTo>
                    <a:pt x="207" y="1659"/>
                    <a:pt x="308" y="1587"/>
                    <a:pt x="308" y="1519"/>
                  </a:cubicBezTo>
                  <a:cubicBezTo>
                    <a:pt x="309" y="1515"/>
                    <a:pt x="311" y="1511"/>
                    <a:pt x="313" y="1507"/>
                  </a:cubicBezTo>
                  <a:lnTo>
                    <a:pt x="313" y="1507"/>
                  </a:lnTo>
                  <a:cubicBezTo>
                    <a:pt x="333" y="1573"/>
                    <a:pt x="391" y="1615"/>
                    <a:pt x="509" y="1615"/>
                  </a:cubicBezTo>
                  <a:cubicBezTo>
                    <a:pt x="543" y="1615"/>
                    <a:pt x="577" y="1604"/>
                    <a:pt x="607" y="1585"/>
                  </a:cubicBezTo>
                  <a:lnTo>
                    <a:pt x="607" y="1585"/>
                  </a:lnTo>
                  <a:cubicBezTo>
                    <a:pt x="607" y="1595"/>
                    <a:pt x="606" y="1605"/>
                    <a:pt x="606" y="1615"/>
                  </a:cubicBezTo>
                  <a:cubicBezTo>
                    <a:pt x="606" y="1720"/>
                    <a:pt x="711" y="1817"/>
                    <a:pt x="808" y="1817"/>
                  </a:cubicBezTo>
                  <a:cubicBezTo>
                    <a:pt x="880" y="1751"/>
                    <a:pt x="947" y="1637"/>
                    <a:pt x="983" y="1538"/>
                  </a:cubicBezTo>
                  <a:lnTo>
                    <a:pt x="983" y="1538"/>
                  </a:lnTo>
                  <a:cubicBezTo>
                    <a:pt x="994" y="1551"/>
                    <a:pt x="1010" y="1558"/>
                    <a:pt x="1030" y="1558"/>
                  </a:cubicBezTo>
                  <a:cubicBezTo>
                    <a:pt x="1055" y="1558"/>
                    <a:pt x="1085" y="1547"/>
                    <a:pt x="1115" y="1519"/>
                  </a:cubicBezTo>
                  <a:cubicBezTo>
                    <a:pt x="1317" y="1519"/>
                    <a:pt x="1414" y="1317"/>
                    <a:pt x="1414" y="1212"/>
                  </a:cubicBezTo>
                  <a:cubicBezTo>
                    <a:pt x="1414" y="1010"/>
                    <a:pt x="1519" y="808"/>
                    <a:pt x="1616" y="711"/>
                  </a:cubicBezTo>
                  <a:lnTo>
                    <a:pt x="1721" y="711"/>
                  </a:lnTo>
                  <a:lnTo>
                    <a:pt x="1818" y="808"/>
                  </a:lnTo>
                  <a:cubicBezTo>
                    <a:pt x="1818" y="868"/>
                    <a:pt x="1884" y="926"/>
                    <a:pt x="1961" y="926"/>
                  </a:cubicBezTo>
                  <a:cubicBezTo>
                    <a:pt x="2017" y="926"/>
                    <a:pt x="2080" y="894"/>
                    <a:pt x="2124" y="808"/>
                  </a:cubicBezTo>
                  <a:cubicBezTo>
                    <a:pt x="2221" y="509"/>
                    <a:pt x="2019" y="202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 rot="-132109">
              <a:off x="8244027" y="2469508"/>
              <a:ext cx="1270736" cy="858475"/>
            </a:xfrm>
            <a:custGeom>
              <a:rect b="b" l="l" r="r" t="t"/>
              <a:pathLst>
                <a:path extrusionOk="0" h="10164" w="15045">
                  <a:moveTo>
                    <a:pt x="6144" y="0"/>
                  </a:moveTo>
                  <a:cubicBezTo>
                    <a:pt x="5844" y="0"/>
                    <a:pt x="5545" y="8"/>
                    <a:pt x="5249" y="23"/>
                  </a:cubicBezTo>
                  <a:cubicBezTo>
                    <a:pt x="4344" y="128"/>
                    <a:pt x="3028" y="629"/>
                    <a:pt x="2221" y="629"/>
                  </a:cubicBezTo>
                  <a:cubicBezTo>
                    <a:pt x="1939" y="561"/>
                    <a:pt x="1362" y="96"/>
                    <a:pt x="970" y="96"/>
                  </a:cubicBezTo>
                  <a:cubicBezTo>
                    <a:pt x="801" y="96"/>
                    <a:pt x="667" y="183"/>
                    <a:pt x="606" y="427"/>
                  </a:cubicBezTo>
                  <a:cubicBezTo>
                    <a:pt x="509" y="734"/>
                    <a:pt x="711" y="936"/>
                    <a:pt x="808" y="1234"/>
                  </a:cubicBezTo>
                  <a:cubicBezTo>
                    <a:pt x="1114" y="1945"/>
                    <a:pt x="509" y="2753"/>
                    <a:pt x="404" y="3964"/>
                  </a:cubicBezTo>
                  <a:cubicBezTo>
                    <a:pt x="202" y="6386"/>
                    <a:pt x="606" y="6483"/>
                    <a:pt x="307" y="7695"/>
                  </a:cubicBezTo>
                  <a:cubicBezTo>
                    <a:pt x="202" y="8203"/>
                    <a:pt x="0" y="8300"/>
                    <a:pt x="404" y="8502"/>
                  </a:cubicBezTo>
                  <a:cubicBezTo>
                    <a:pt x="481" y="8553"/>
                    <a:pt x="565" y="8572"/>
                    <a:pt x="652" y="8572"/>
                  </a:cubicBezTo>
                  <a:cubicBezTo>
                    <a:pt x="908" y="8572"/>
                    <a:pt x="1190" y="8405"/>
                    <a:pt x="1413" y="8405"/>
                  </a:cubicBezTo>
                  <a:cubicBezTo>
                    <a:pt x="1615" y="8405"/>
                    <a:pt x="1817" y="8502"/>
                    <a:pt x="2019" y="8607"/>
                  </a:cubicBezTo>
                  <a:cubicBezTo>
                    <a:pt x="3836" y="9713"/>
                    <a:pt x="5855" y="10020"/>
                    <a:pt x="7978" y="10117"/>
                  </a:cubicBezTo>
                  <a:cubicBezTo>
                    <a:pt x="9324" y="10117"/>
                    <a:pt x="10713" y="10074"/>
                    <a:pt x="12088" y="10074"/>
                  </a:cubicBezTo>
                  <a:cubicBezTo>
                    <a:pt x="12775" y="10074"/>
                    <a:pt x="13459" y="10085"/>
                    <a:pt x="14132" y="10117"/>
                  </a:cubicBezTo>
                  <a:cubicBezTo>
                    <a:pt x="14202" y="10117"/>
                    <a:pt x="14268" y="10164"/>
                    <a:pt x="14336" y="10164"/>
                  </a:cubicBezTo>
                  <a:cubicBezTo>
                    <a:pt x="14369" y="10164"/>
                    <a:pt x="14404" y="10152"/>
                    <a:pt x="14439" y="10117"/>
                  </a:cubicBezTo>
                  <a:cubicBezTo>
                    <a:pt x="14535" y="10020"/>
                    <a:pt x="14439" y="9713"/>
                    <a:pt x="14334" y="9616"/>
                  </a:cubicBezTo>
                  <a:cubicBezTo>
                    <a:pt x="13930" y="8906"/>
                    <a:pt x="14237" y="8098"/>
                    <a:pt x="14439" y="7291"/>
                  </a:cubicBezTo>
                  <a:cubicBezTo>
                    <a:pt x="14842" y="6184"/>
                    <a:pt x="14842" y="5070"/>
                    <a:pt x="14535" y="3964"/>
                  </a:cubicBezTo>
                  <a:cubicBezTo>
                    <a:pt x="14439" y="3455"/>
                    <a:pt x="14334" y="2954"/>
                    <a:pt x="14439" y="2551"/>
                  </a:cubicBezTo>
                  <a:cubicBezTo>
                    <a:pt x="14535" y="1945"/>
                    <a:pt x="15044" y="1339"/>
                    <a:pt x="14640" y="1033"/>
                  </a:cubicBezTo>
                  <a:cubicBezTo>
                    <a:pt x="14543" y="938"/>
                    <a:pt x="14427" y="903"/>
                    <a:pt x="14303" y="903"/>
                  </a:cubicBezTo>
                  <a:cubicBezTo>
                    <a:pt x="14036" y="903"/>
                    <a:pt x="13736" y="1066"/>
                    <a:pt x="13526" y="1138"/>
                  </a:cubicBezTo>
                  <a:cubicBezTo>
                    <a:pt x="13340" y="1184"/>
                    <a:pt x="13154" y="1204"/>
                    <a:pt x="12968" y="1204"/>
                  </a:cubicBezTo>
                  <a:cubicBezTo>
                    <a:pt x="12346" y="1204"/>
                    <a:pt x="11725" y="986"/>
                    <a:pt x="11103" y="831"/>
                  </a:cubicBezTo>
                  <a:cubicBezTo>
                    <a:pt x="9485" y="236"/>
                    <a:pt x="7791" y="0"/>
                    <a:pt x="6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7"/>
          <p:cNvSpPr txBox="1"/>
          <p:nvPr>
            <p:ph idx="1" type="subTitle"/>
          </p:nvPr>
        </p:nvSpPr>
        <p:spPr>
          <a:xfrm>
            <a:off x="720000" y="2710525"/>
            <a:ext cx="2336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 standards</a:t>
            </a:r>
            <a:endParaRPr/>
          </a:p>
        </p:txBody>
      </p:sp>
      <p:sp>
        <p:nvSpPr>
          <p:cNvPr id="722" name="Google Shape;722;p37"/>
          <p:cNvSpPr txBox="1"/>
          <p:nvPr>
            <p:ph idx="6" type="subTitle"/>
          </p:nvPr>
        </p:nvSpPr>
        <p:spPr>
          <a:xfrm>
            <a:off x="6087600" y="2710525"/>
            <a:ext cx="2336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opportunities</a:t>
            </a:r>
            <a:endParaRPr/>
          </a:p>
        </p:txBody>
      </p:sp>
      <p:sp>
        <p:nvSpPr>
          <p:cNvPr id="723" name="Google Shape;723;p37"/>
          <p:cNvSpPr txBox="1"/>
          <p:nvPr>
            <p:ph type="title"/>
          </p:nvPr>
        </p:nvSpPr>
        <p:spPr>
          <a:xfrm>
            <a:off x="706500" y="470700"/>
            <a:ext cx="770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Considerations</a:t>
            </a:r>
            <a:endParaRPr/>
          </a:p>
        </p:txBody>
      </p:sp>
      <p:sp>
        <p:nvSpPr>
          <p:cNvPr id="724" name="Google Shape;724;p37"/>
          <p:cNvSpPr txBox="1"/>
          <p:nvPr>
            <p:ph idx="2" type="subTitle"/>
          </p:nvPr>
        </p:nvSpPr>
        <p:spPr>
          <a:xfrm>
            <a:off x="720000" y="307235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Comply with Interoperability standards such as  </a:t>
            </a:r>
            <a:r>
              <a:rPr b="1" lang="en"/>
              <a:t>HL7 FHIR</a:t>
            </a:r>
            <a:r>
              <a:rPr lang="en"/>
              <a:t> and  </a:t>
            </a:r>
            <a:r>
              <a:rPr b="1" lang="en"/>
              <a:t>CONTINUA guidelines</a:t>
            </a:r>
            <a:endParaRPr b="1"/>
          </a:p>
        </p:txBody>
      </p:sp>
      <p:sp>
        <p:nvSpPr>
          <p:cNvPr id="725" name="Google Shape;725;p37"/>
          <p:cNvSpPr txBox="1"/>
          <p:nvPr>
            <p:ph idx="3" type="subTitle"/>
          </p:nvPr>
        </p:nvSpPr>
        <p:spPr>
          <a:xfrm>
            <a:off x="3403800" y="307235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Comply with medical device regulation such as </a:t>
            </a:r>
            <a:r>
              <a:rPr b="1" lang="en"/>
              <a:t>GDPR</a:t>
            </a:r>
            <a:r>
              <a:rPr lang="en"/>
              <a:t> and European </a:t>
            </a:r>
            <a:r>
              <a:rPr b="1" lang="en"/>
              <a:t>CE certification</a:t>
            </a:r>
            <a:endParaRPr b="1"/>
          </a:p>
        </p:txBody>
      </p:sp>
      <p:sp>
        <p:nvSpPr>
          <p:cNvPr id="726" name="Google Shape;726;p37"/>
          <p:cNvSpPr txBox="1"/>
          <p:nvPr>
            <p:ph idx="4" type="subTitle"/>
          </p:nvPr>
        </p:nvSpPr>
        <p:spPr>
          <a:xfrm>
            <a:off x="6087600" y="307235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project to be eligible of funding through organisations such as </a:t>
            </a:r>
            <a:r>
              <a:rPr b="1" lang="en"/>
              <a:t>European Commission's Funding</a:t>
            </a:r>
            <a:endParaRPr b="1"/>
          </a:p>
        </p:txBody>
      </p:sp>
      <p:sp>
        <p:nvSpPr>
          <p:cNvPr id="727" name="Google Shape;727;p37"/>
          <p:cNvSpPr txBox="1"/>
          <p:nvPr>
            <p:ph idx="5" type="subTitle"/>
          </p:nvPr>
        </p:nvSpPr>
        <p:spPr>
          <a:xfrm>
            <a:off x="3403800" y="2710525"/>
            <a:ext cx="2336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</a:t>
            </a:r>
            <a:endParaRPr/>
          </a:p>
        </p:txBody>
      </p:sp>
      <p:sp>
        <p:nvSpPr>
          <p:cNvPr id="728" name="Google Shape;728;p37"/>
          <p:cNvSpPr/>
          <p:nvPr/>
        </p:nvSpPr>
        <p:spPr>
          <a:xfrm rot="-1904894">
            <a:off x="303716" y="696468"/>
            <a:ext cx="160373" cy="147766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 rot="-685266">
            <a:off x="8018641" y="4224360"/>
            <a:ext cx="194287" cy="179007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 rot="-8099224">
            <a:off x="3140989" y="2165588"/>
            <a:ext cx="178224" cy="164223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37"/>
          <p:cNvGrpSpPr/>
          <p:nvPr/>
        </p:nvGrpSpPr>
        <p:grpSpPr>
          <a:xfrm>
            <a:off x="1440545" y="1534485"/>
            <a:ext cx="923570" cy="825647"/>
            <a:chOff x="6191390" y="1981489"/>
            <a:chExt cx="389068" cy="347787"/>
          </a:xfrm>
        </p:grpSpPr>
        <p:sp>
          <p:nvSpPr>
            <p:cNvPr id="732" name="Google Shape;732;p37"/>
            <p:cNvSpPr/>
            <p:nvPr/>
          </p:nvSpPr>
          <p:spPr>
            <a:xfrm>
              <a:off x="6260769" y="2030464"/>
              <a:ext cx="250074" cy="250100"/>
            </a:xfrm>
            <a:custGeom>
              <a:rect b="b" l="l" r="r" t="t"/>
              <a:pathLst>
                <a:path extrusionOk="0" h="9524" w="9523">
                  <a:moveTo>
                    <a:pt x="4766" y="1"/>
                  </a:moveTo>
                  <a:cubicBezTo>
                    <a:pt x="2134" y="1"/>
                    <a:pt x="0" y="2125"/>
                    <a:pt x="0" y="4757"/>
                  </a:cubicBezTo>
                  <a:cubicBezTo>
                    <a:pt x="0" y="7389"/>
                    <a:pt x="2134" y="9523"/>
                    <a:pt x="4766" y="9523"/>
                  </a:cubicBezTo>
                  <a:cubicBezTo>
                    <a:pt x="7398" y="9523"/>
                    <a:pt x="9523" y="7389"/>
                    <a:pt x="9523" y="4757"/>
                  </a:cubicBezTo>
                  <a:cubicBezTo>
                    <a:pt x="9523" y="2125"/>
                    <a:pt x="7398" y="1"/>
                    <a:pt x="4766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236137" y="2032985"/>
              <a:ext cx="238021" cy="247553"/>
            </a:xfrm>
            <a:custGeom>
              <a:rect b="b" l="l" r="r" t="t"/>
              <a:pathLst>
                <a:path extrusionOk="0" h="9427" w="9064">
                  <a:moveTo>
                    <a:pt x="4738" y="1"/>
                  </a:moveTo>
                  <a:lnTo>
                    <a:pt x="4738" y="1"/>
                  </a:lnTo>
                  <a:cubicBezTo>
                    <a:pt x="1618" y="651"/>
                    <a:pt x="0" y="4116"/>
                    <a:pt x="1512" y="6920"/>
                  </a:cubicBezTo>
                  <a:cubicBezTo>
                    <a:pt x="2388" y="8553"/>
                    <a:pt x="4039" y="9427"/>
                    <a:pt x="5712" y="9427"/>
                  </a:cubicBezTo>
                  <a:cubicBezTo>
                    <a:pt x="6911" y="9427"/>
                    <a:pt x="8120" y="8978"/>
                    <a:pt x="9063" y="8040"/>
                  </a:cubicBezTo>
                  <a:lnTo>
                    <a:pt x="9063" y="8040"/>
                  </a:lnTo>
                  <a:cubicBezTo>
                    <a:pt x="8738" y="8107"/>
                    <a:pt x="8413" y="8145"/>
                    <a:pt x="8087" y="8145"/>
                  </a:cubicBezTo>
                  <a:cubicBezTo>
                    <a:pt x="6154" y="8145"/>
                    <a:pt x="4422" y="6977"/>
                    <a:pt x="3685" y="5197"/>
                  </a:cubicBezTo>
                  <a:cubicBezTo>
                    <a:pt x="2948" y="3408"/>
                    <a:pt x="3369" y="1359"/>
                    <a:pt x="4738" y="1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6312291" y="2031724"/>
              <a:ext cx="198552" cy="246818"/>
            </a:xfrm>
            <a:custGeom>
              <a:rect b="b" l="l" r="r" t="t"/>
              <a:pathLst>
                <a:path extrusionOk="0" h="9399" w="7561">
                  <a:moveTo>
                    <a:pt x="3493" y="1"/>
                  </a:moveTo>
                  <a:lnTo>
                    <a:pt x="3819" y="393"/>
                  </a:lnTo>
                  <a:cubicBezTo>
                    <a:pt x="3857" y="441"/>
                    <a:pt x="3866" y="498"/>
                    <a:pt x="3847" y="556"/>
                  </a:cubicBezTo>
                  <a:lnTo>
                    <a:pt x="3627" y="1073"/>
                  </a:lnTo>
                  <a:cubicBezTo>
                    <a:pt x="3611" y="1105"/>
                    <a:pt x="3582" y="1122"/>
                    <a:pt x="3554" y="1122"/>
                  </a:cubicBezTo>
                  <a:cubicBezTo>
                    <a:pt x="3532" y="1122"/>
                    <a:pt x="3510" y="1112"/>
                    <a:pt x="3493" y="1092"/>
                  </a:cubicBezTo>
                  <a:lnTo>
                    <a:pt x="3292" y="795"/>
                  </a:lnTo>
                  <a:cubicBezTo>
                    <a:pt x="3254" y="747"/>
                    <a:pt x="3206" y="728"/>
                    <a:pt x="3149" y="728"/>
                  </a:cubicBezTo>
                  <a:lnTo>
                    <a:pt x="2929" y="738"/>
                  </a:lnTo>
                  <a:cubicBezTo>
                    <a:pt x="2842" y="747"/>
                    <a:pt x="2775" y="785"/>
                    <a:pt x="2728" y="852"/>
                  </a:cubicBezTo>
                  <a:lnTo>
                    <a:pt x="2115" y="1762"/>
                  </a:lnTo>
                  <a:cubicBezTo>
                    <a:pt x="2058" y="1848"/>
                    <a:pt x="2106" y="1963"/>
                    <a:pt x="2211" y="1982"/>
                  </a:cubicBezTo>
                  <a:lnTo>
                    <a:pt x="2488" y="2039"/>
                  </a:lnTo>
                  <a:cubicBezTo>
                    <a:pt x="2501" y="2042"/>
                    <a:pt x="2513" y="2043"/>
                    <a:pt x="2526" y="2043"/>
                  </a:cubicBezTo>
                  <a:cubicBezTo>
                    <a:pt x="2608" y="2043"/>
                    <a:pt x="2685" y="1990"/>
                    <a:pt x="2718" y="1915"/>
                  </a:cubicBezTo>
                  <a:lnTo>
                    <a:pt x="2852" y="1541"/>
                  </a:lnTo>
                  <a:cubicBezTo>
                    <a:pt x="2874" y="1480"/>
                    <a:pt x="2932" y="1445"/>
                    <a:pt x="2990" y="1445"/>
                  </a:cubicBezTo>
                  <a:cubicBezTo>
                    <a:pt x="3031" y="1445"/>
                    <a:pt x="3073" y="1463"/>
                    <a:pt x="3101" y="1503"/>
                  </a:cubicBezTo>
                  <a:lnTo>
                    <a:pt x="3225" y="1656"/>
                  </a:lnTo>
                  <a:lnTo>
                    <a:pt x="3149" y="2164"/>
                  </a:lnTo>
                  <a:cubicBezTo>
                    <a:pt x="3149" y="2192"/>
                    <a:pt x="3120" y="2221"/>
                    <a:pt x="3091" y="2221"/>
                  </a:cubicBezTo>
                  <a:lnTo>
                    <a:pt x="2450" y="2317"/>
                  </a:lnTo>
                  <a:cubicBezTo>
                    <a:pt x="2421" y="2326"/>
                    <a:pt x="2393" y="2336"/>
                    <a:pt x="2373" y="2355"/>
                  </a:cubicBezTo>
                  <a:lnTo>
                    <a:pt x="1742" y="2814"/>
                  </a:lnTo>
                  <a:cubicBezTo>
                    <a:pt x="1675" y="2862"/>
                    <a:pt x="1627" y="2929"/>
                    <a:pt x="1608" y="3006"/>
                  </a:cubicBezTo>
                  <a:lnTo>
                    <a:pt x="1550" y="3264"/>
                  </a:lnTo>
                  <a:cubicBezTo>
                    <a:pt x="1533" y="3335"/>
                    <a:pt x="1457" y="3390"/>
                    <a:pt x="1386" y="3390"/>
                  </a:cubicBezTo>
                  <a:cubicBezTo>
                    <a:pt x="1380" y="3390"/>
                    <a:pt x="1374" y="3389"/>
                    <a:pt x="1369" y="3389"/>
                  </a:cubicBezTo>
                  <a:lnTo>
                    <a:pt x="1081" y="3350"/>
                  </a:lnTo>
                  <a:cubicBezTo>
                    <a:pt x="1075" y="3349"/>
                    <a:pt x="1068" y="3349"/>
                    <a:pt x="1062" y="3349"/>
                  </a:cubicBezTo>
                  <a:cubicBezTo>
                    <a:pt x="994" y="3349"/>
                    <a:pt x="935" y="3394"/>
                    <a:pt x="909" y="3456"/>
                  </a:cubicBezTo>
                  <a:lnTo>
                    <a:pt x="747" y="3886"/>
                  </a:lnTo>
                  <a:cubicBezTo>
                    <a:pt x="718" y="3972"/>
                    <a:pt x="766" y="4078"/>
                    <a:pt x="861" y="4106"/>
                  </a:cubicBezTo>
                  <a:lnTo>
                    <a:pt x="1215" y="4202"/>
                  </a:lnTo>
                  <a:cubicBezTo>
                    <a:pt x="1234" y="4208"/>
                    <a:pt x="1253" y="4210"/>
                    <a:pt x="1272" y="4210"/>
                  </a:cubicBezTo>
                  <a:cubicBezTo>
                    <a:pt x="1347" y="4210"/>
                    <a:pt x="1414" y="4166"/>
                    <a:pt x="1445" y="4097"/>
                  </a:cubicBezTo>
                  <a:lnTo>
                    <a:pt x="1684" y="3580"/>
                  </a:lnTo>
                  <a:cubicBezTo>
                    <a:pt x="1723" y="3503"/>
                    <a:pt x="1790" y="3436"/>
                    <a:pt x="1885" y="3408"/>
                  </a:cubicBezTo>
                  <a:lnTo>
                    <a:pt x="2268" y="3283"/>
                  </a:lnTo>
                  <a:lnTo>
                    <a:pt x="2785" y="3915"/>
                  </a:lnTo>
                  <a:lnTo>
                    <a:pt x="2737" y="4068"/>
                  </a:lnTo>
                  <a:cubicBezTo>
                    <a:pt x="2708" y="4154"/>
                    <a:pt x="2756" y="4250"/>
                    <a:pt x="2842" y="4279"/>
                  </a:cubicBezTo>
                  <a:cubicBezTo>
                    <a:pt x="2862" y="4288"/>
                    <a:pt x="2881" y="4288"/>
                    <a:pt x="2900" y="4288"/>
                  </a:cubicBezTo>
                  <a:cubicBezTo>
                    <a:pt x="2976" y="4288"/>
                    <a:pt x="3043" y="4240"/>
                    <a:pt x="3063" y="4173"/>
                  </a:cubicBezTo>
                  <a:lnTo>
                    <a:pt x="3110" y="4020"/>
                  </a:lnTo>
                  <a:cubicBezTo>
                    <a:pt x="3149" y="3915"/>
                    <a:pt x="3130" y="3790"/>
                    <a:pt x="3053" y="3704"/>
                  </a:cubicBezTo>
                  <a:lnTo>
                    <a:pt x="2622" y="3168"/>
                  </a:lnTo>
                  <a:lnTo>
                    <a:pt x="2728" y="3140"/>
                  </a:lnTo>
                  <a:lnTo>
                    <a:pt x="3101" y="3369"/>
                  </a:lnTo>
                  <a:cubicBezTo>
                    <a:pt x="3177" y="3417"/>
                    <a:pt x="3235" y="3494"/>
                    <a:pt x="3254" y="3590"/>
                  </a:cubicBezTo>
                  <a:lnTo>
                    <a:pt x="3340" y="3982"/>
                  </a:lnTo>
                  <a:cubicBezTo>
                    <a:pt x="3350" y="4068"/>
                    <a:pt x="3426" y="4116"/>
                    <a:pt x="3503" y="4125"/>
                  </a:cubicBezTo>
                  <a:lnTo>
                    <a:pt x="3541" y="4125"/>
                  </a:lnTo>
                  <a:cubicBezTo>
                    <a:pt x="3627" y="4097"/>
                    <a:pt x="3685" y="4011"/>
                    <a:pt x="3665" y="3924"/>
                  </a:cubicBezTo>
                  <a:lnTo>
                    <a:pt x="3627" y="3695"/>
                  </a:lnTo>
                  <a:cubicBezTo>
                    <a:pt x="3608" y="3609"/>
                    <a:pt x="3665" y="3532"/>
                    <a:pt x="3742" y="3523"/>
                  </a:cubicBezTo>
                  <a:cubicBezTo>
                    <a:pt x="3809" y="3513"/>
                    <a:pt x="3857" y="3465"/>
                    <a:pt x="3866" y="3408"/>
                  </a:cubicBezTo>
                  <a:lnTo>
                    <a:pt x="3943" y="3006"/>
                  </a:lnTo>
                  <a:cubicBezTo>
                    <a:pt x="3969" y="2936"/>
                    <a:pt x="4028" y="2890"/>
                    <a:pt x="4096" y="2890"/>
                  </a:cubicBezTo>
                  <a:cubicBezTo>
                    <a:pt x="4102" y="2890"/>
                    <a:pt x="4109" y="2890"/>
                    <a:pt x="4115" y="2891"/>
                  </a:cubicBezTo>
                  <a:lnTo>
                    <a:pt x="4201" y="2891"/>
                  </a:lnTo>
                  <a:cubicBezTo>
                    <a:pt x="4240" y="2891"/>
                    <a:pt x="4288" y="2881"/>
                    <a:pt x="4316" y="2853"/>
                  </a:cubicBezTo>
                  <a:cubicBezTo>
                    <a:pt x="4348" y="2821"/>
                    <a:pt x="4380" y="2802"/>
                    <a:pt x="4417" y="2802"/>
                  </a:cubicBezTo>
                  <a:cubicBezTo>
                    <a:pt x="4425" y="2802"/>
                    <a:pt x="4432" y="2803"/>
                    <a:pt x="4441" y="2805"/>
                  </a:cubicBezTo>
                  <a:lnTo>
                    <a:pt x="4699" y="2824"/>
                  </a:lnTo>
                  <a:cubicBezTo>
                    <a:pt x="4756" y="2843"/>
                    <a:pt x="4795" y="2891"/>
                    <a:pt x="4804" y="2939"/>
                  </a:cubicBezTo>
                  <a:lnTo>
                    <a:pt x="4833" y="3054"/>
                  </a:lnTo>
                  <a:cubicBezTo>
                    <a:pt x="4852" y="3140"/>
                    <a:pt x="4795" y="3226"/>
                    <a:pt x="4709" y="3245"/>
                  </a:cubicBezTo>
                  <a:lnTo>
                    <a:pt x="3972" y="3465"/>
                  </a:lnTo>
                  <a:cubicBezTo>
                    <a:pt x="3886" y="3484"/>
                    <a:pt x="3857" y="3590"/>
                    <a:pt x="3914" y="3656"/>
                  </a:cubicBezTo>
                  <a:lnTo>
                    <a:pt x="3981" y="3733"/>
                  </a:lnTo>
                  <a:cubicBezTo>
                    <a:pt x="4005" y="3765"/>
                    <a:pt x="4042" y="3783"/>
                    <a:pt x="4081" y="3783"/>
                  </a:cubicBezTo>
                  <a:cubicBezTo>
                    <a:pt x="4089" y="3783"/>
                    <a:pt x="4097" y="3783"/>
                    <a:pt x="4106" y="3781"/>
                  </a:cubicBezTo>
                  <a:lnTo>
                    <a:pt x="4536" y="3752"/>
                  </a:lnTo>
                  <a:cubicBezTo>
                    <a:pt x="4542" y="3751"/>
                    <a:pt x="4548" y="3751"/>
                    <a:pt x="4553" y="3751"/>
                  </a:cubicBezTo>
                  <a:cubicBezTo>
                    <a:pt x="4624" y="3751"/>
                    <a:pt x="4691" y="3806"/>
                    <a:pt x="4709" y="3877"/>
                  </a:cubicBezTo>
                  <a:lnTo>
                    <a:pt x="4728" y="3991"/>
                  </a:lnTo>
                  <a:cubicBezTo>
                    <a:pt x="4766" y="4183"/>
                    <a:pt x="4632" y="4365"/>
                    <a:pt x="4431" y="4384"/>
                  </a:cubicBezTo>
                  <a:lnTo>
                    <a:pt x="3598" y="4451"/>
                  </a:lnTo>
                  <a:cubicBezTo>
                    <a:pt x="3512" y="4460"/>
                    <a:pt x="3464" y="4547"/>
                    <a:pt x="3484" y="4633"/>
                  </a:cubicBezTo>
                  <a:cubicBezTo>
                    <a:pt x="3516" y="4731"/>
                    <a:pt x="3437" y="4823"/>
                    <a:pt x="3341" y="4823"/>
                  </a:cubicBezTo>
                  <a:cubicBezTo>
                    <a:pt x="3325" y="4823"/>
                    <a:pt x="3309" y="4820"/>
                    <a:pt x="3292" y="4814"/>
                  </a:cubicBezTo>
                  <a:lnTo>
                    <a:pt x="2680" y="4614"/>
                  </a:lnTo>
                  <a:cubicBezTo>
                    <a:pt x="2594" y="4585"/>
                    <a:pt x="2536" y="4508"/>
                    <a:pt x="2517" y="4432"/>
                  </a:cubicBezTo>
                  <a:cubicBezTo>
                    <a:pt x="2498" y="4307"/>
                    <a:pt x="2393" y="4231"/>
                    <a:pt x="2278" y="4231"/>
                  </a:cubicBezTo>
                  <a:lnTo>
                    <a:pt x="1694" y="4250"/>
                  </a:lnTo>
                  <a:cubicBezTo>
                    <a:pt x="1483" y="4250"/>
                    <a:pt x="1273" y="4298"/>
                    <a:pt x="1081" y="4384"/>
                  </a:cubicBezTo>
                  <a:lnTo>
                    <a:pt x="881" y="4470"/>
                  </a:lnTo>
                  <a:cubicBezTo>
                    <a:pt x="766" y="4518"/>
                    <a:pt x="689" y="4633"/>
                    <a:pt x="680" y="4757"/>
                  </a:cubicBezTo>
                  <a:lnTo>
                    <a:pt x="680" y="4920"/>
                  </a:lnTo>
                  <a:lnTo>
                    <a:pt x="86" y="5599"/>
                  </a:lnTo>
                  <a:cubicBezTo>
                    <a:pt x="38" y="5657"/>
                    <a:pt x="10" y="5733"/>
                    <a:pt x="0" y="5810"/>
                  </a:cubicBezTo>
                  <a:lnTo>
                    <a:pt x="0" y="6528"/>
                  </a:lnTo>
                  <a:cubicBezTo>
                    <a:pt x="0" y="6671"/>
                    <a:pt x="57" y="6796"/>
                    <a:pt x="153" y="6891"/>
                  </a:cubicBezTo>
                  <a:lnTo>
                    <a:pt x="670" y="7389"/>
                  </a:lnTo>
                  <a:cubicBezTo>
                    <a:pt x="756" y="7465"/>
                    <a:pt x="861" y="7513"/>
                    <a:pt x="976" y="7523"/>
                  </a:cubicBezTo>
                  <a:lnTo>
                    <a:pt x="2527" y="7657"/>
                  </a:lnTo>
                  <a:cubicBezTo>
                    <a:pt x="2622" y="7666"/>
                    <a:pt x="2699" y="7753"/>
                    <a:pt x="2680" y="7848"/>
                  </a:cubicBezTo>
                  <a:lnTo>
                    <a:pt x="2670" y="7925"/>
                  </a:lnTo>
                  <a:cubicBezTo>
                    <a:pt x="2661" y="8040"/>
                    <a:pt x="2708" y="8155"/>
                    <a:pt x="2804" y="8231"/>
                  </a:cubicBezTo>
                  <a:lnTo>
                    <a:pt x="3187" y="8509"/>
                  </a:lnTo>
                  <a:lnTo>
                    <a:pt x="3130" y="8700"/>
                  </a:lnTo>
                  <a:cubicBezTo>
                    <a:pt x="3082" y="8824"/>
                    <a:pt x="3130" y="8958"/>
                    <a:pt x="3225" y="9045"/>
                  </a:cubicBezTo>
                  <a:lnTo>
                    <a:pt x="3627" y="9399"/>
                  </a:lnTo>
                  <a:cubicBezTo>
                    <a:pt x="4020" y="9332"/>
                    <a:pt x="4402" y="9207"/>
                    <a:pt x="4766" y="9045"/>
                  </a:cubicBezTo>
                  <a:lnTo>
                    <a:pt x="5398" y="8288"/>
                  </a:lnTo>
                  <a:cubicBezTo>
                    <a:pt x="5503" y="8174"/>
                    <a:pt x="5580" y="8030"/>
                    <a:pt x="5647" y="7887"/>
                  </a:cubicBezTo>
                  <a:lnTo>
                    <a:pt x="6355" y="6269"/>
                  </a:lnTo>
                  <a:cubicBezTo>
                    <a:pt x="6431" y="6097"/>
                    <a:pt x="6307" y="5906"/>
                    <a:pt x="6115" y="5896"/>
                  </a:cubicBezTo>
                  <a:cubicBezTo>
                    <a:pt x="6106" y="5896"/>
                    <a:pt x="6097" y="5897"/>
                    <a:pt x="6088" y="5897"/>
                  </a:cubicBezTo>
                  <a:cubicBezTo>
                    <a:pt x="5897" y="5897"/>
                    <a:pt x="5717" y="5803"/>
                    <a:pt x="5589" y="5657"/>
                  </a:cubicBezTo>
                  <a:lnTo>
                    <a:pt x="4890" y="4824"/>
                  </a:lnTo>
                  <a:cubicBezTo>
                    <a:pt x="4784" y="4696"/>
                    <a:pt x="4899" y="4541"/>
                    <a:pt x="5025" y="4541"/>
                  </a:cubicBezTo>
                  <a:cubicBezTo>
                    <a:pt x="5068" y="4541"/>
                    <a:pt x="5112" y="4560"/>
                    <a:pt x="5149" y="4604"/>
                  </a:cubicBezTo>
                  <a:lnTo>
                    <a:pt x="5847" y="5446"/>
                  </a:lnTo>
                  <a:cubicBezTo>
                    <a:pt x="5914" y="5513"/>
                    <a:pt x="6001" y="5551"/>
                    <a:pt x="6087" y="5561"/>
                  </a:cubicBezTo>
                  <a:cubicBezTo>
                    <a:pt x="6192" y="5561"/>
                    <a:pt x="6297" y="5494"/>
                    <a:pt x="6345" y="5408"/>
                  </a:cubicBezTo>
                  <a:lnTo>
                    <a:pt x="6747" y="4604"/>
                  </a:lnTo>
                  <a:cubicBezTo>
                    <a:pt x="6785" y="4527"/>
                    <a:pt x="6766" y="4441"/>
                    <a:pt x="6699" y="4393"/>
                  </a:cubicBezTo>
                  <a:lnTo>
                    <a:pt x="6575" y="4307"/>
                  </a:lnTo>
                  <a:cubicBezTo>
                    <a:pt x="6537" y="4279"/>
                    <a:pt x="6527" y="4221"/>
                    <a:pt x="6556" y="4173"/>
                  </a:cubicBezTo>
                  <a:lnTo>
                    <a:pt x="6613" y="4087"/>
                  </a:lnTo>
                  <a:cubicBezTo>
                    <a:pt x="6672" y="3985"/>
                    <a:pt x="6778" y="3931"/>
                    <a:pt x="6885" y="3931"/>
                  </a:cubicBezTo>
                  <a:cubicBezTo>
                    <a:pt x="6969" y="3931"/>
                    <a:pt x="7054" y="3963"/>
                    <a:pt x="7120" y="4030"/>
                  </a:cubicBezTo>
                  <a:lnTo>
                    <a:pt x="7561" y="4460"/>
                  </a:lnTo>
                  <a:cubicBezTo>
                    <a:pt x="7551" y="4269"/>
                    <a:pt x="7532" y="4068"/>
                    <a:pt x="7494" y="3886"/>
                  </a:cubicBezTo>
                  <a:cubicBezTo>
                    <a:pt x="7139" y="1857"/>
                    <a:pt x="5532" y="297"/>
                    <a:pt x="349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6342175" y="2077469"/>
              <a:ext cx="15861" cy="25656"/>
            </a:xfrm>
            <a:custGeom>
              <a:rect b="b" l="l" r="r" t="t"/>
              <a:pathLst>
                <a:path extrusionOk="0" h="977" w="604">
                  <a:moveTo>
                    <a:pt x="432" y="0"/>
                  </a:moveTo>
                  <a:cubicBezTo>
                    <a:pt x="336" y="0"/>
                    <a:pt x="259" y="77"/>
                    <a:pt x="259" y="173"/>
                  </a:cubicBezTo>
                  <a:lnTo>
                    <a:pt x="259" y="536"/>
                  </a:lnTo>
                  <a:lnTo>
                    <a:pt x="106" y="680"/>
                  </a:lnTo>
                  <a:cubicBezTo>
                    <a:pt x="1" y="795"/>
                    <a:pt x="77" y="977"/>
                    <a:pt x="231" y="977"/>
                  </a:cubicBezTo>
                  <a:cubicBezTo>
                    <a:pt x="269" y="977"/>
                    <a:pt x="317" y="957"/>
                    <a:pt x="345" y="929"/>
                  </a:cubicBezTo>
                  <a:lnTo>
                    <a:pt x="556" y="737"/>
                  </a:lnTo>
                  <a:cubicBezTo>
                    <a:pt x="585" y="709"/>
                    <a:pt x="604" y="661"/>
                    <a:pt x="604" y="613"/>
                  </a:cubicBezTo>
                  <a:lnTo>
                    <a:pt x="594" y="173"/>
                  </a:lnTo>
                  <a:cubicBezTo>
                    <a:pt x="594" y="77"/>
                    <a:pt x="518" y="0"/>
                    <a:pt x="4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312527" y="2161396"/>
              <a:ext cx="143774" cy="117146"/>
            </a:xfrm>
            <a:custGeom>
              <a:rect b="b" l="l" r="r" t="t"/>
              <a:pathLst>
                <a:path extrusionOk="0" h="4461" w="5475">
                  <a:moveTo>
                    <a:pt x="661" y="1"/>
                  </a:moveTo>
                  <a:lnTo>
                    <a:pt x="87" y="661"/>
                  </a:lnTo>
                  <a:cubicBezTo>
                    <a:pt x="29" y="719"/>
                    <a:pt x="1" y="795"/>
                    <a:pt x="1" y="881"/>
                  </a:cubicBezTo>
                  <a:lnTo>
                    <a:pt x="1" y="1599"/>
                  </a:lnTo>
                  <a:cubicBezTo>
                    <a:pt x="1" y="1733"/>
                    <a:pt x="58" y="1858"/>
                    <a:pt x="154" y="1953"/>
                  </a:cubicBezTo>
                  <a:lnTo>
                    <a:pt x="671" y="2460"/>
                  </a:lnTo>
                  <a:cubicBezTo>
                    <a:pt x="757" y="2537"/>
                    <a:pt x="862" y="2585"/>
                    <a:pt x="977" y="2594"/>
                  </a:cubicBezTo>
                  <a:lnTo>
                    <a:pt x="2527" y="2728"/>
                  </a:lnTo>
                  <a:cubicBezTo>
                    <a:pt x="2623" y="2738"/>
                    <a:pt x="2690" y="2824"/>
                    <a:pt x="2680" y="2920"/>
                  </a:cubicBezTo>
                  <a:lnTo>
                    <a:pt x="2671" y="2987"/>
                  </a:lnTo>
                  <a:cubicBezTo>
                    <a:pt x="2661" y="3111"/>
                    <a:pt x="2709" y="3226"/>
                    <a:pt x="2805" y="3293"/>
                  </a:cubicBezTo>
                  <a:lnTo>
                    <a:pt x="3188" y="3580"/>
                  </a:lnTo>
                  <a:lnTo>
                    <a:pt x="3121" y="3762"/>
                  </a:lnTo>
                  <a:cubicBezTo>
                    <a:pt x="3073" y="3886"/>
                    <a:pt x="3121" y="4020"/>
                    <a:pt x="3216" y="4107"/>
                  </a:cubicBezTo>
                  <a:lnTo>
                    <a:pt x="3618" y="4461"/>
                  </a:lnTo>
                  <a:lnTo>
                    <a:pt x="3628" y="4461"/>
                  </a:lnTo>
                  <a:cubicBezTo>
                    <a:pt x="3915" y="4403"/>
                    <a:pt x="4192" y="4327"/>
                    <a:pt x="4470" y="4231"/>
                  </a:cubicBezTo>
                  <a:lnTo>
                    <a:pt x="4527" y="4202"/>
                  </a:lnTo>
                  <a:cubicBezTo>
                    <a:pt x="4594" y="4183"/>
                    <a:pt x="4652" y="4154"/>
                    <a:pt x="4709" y="4135"/>
                  </a:cubicBezTo>
                  <a:lnTo>
                    <a:pt x="4767" y="4107"/>
                  </a:lnTo>
                  <a:lnTo>
                    <a:pt x="5389" y="3350"/>
                  </a:lnTo>
                  <a:cubicBezTo>
                    <a:pt x="5417" y="3322"/>
                    <a:pt x="5446" y="3284"/>
                    <a:pt x="5475" y="3245"/>
                  </a:cubicBezTo>
                  <a:cubicBezTo>
                    <a:pt x="5379" y="3245"/>
                    <a:pt x="5274" y="3255"/>
                    <a:pt x="5178" y="3255"/>
                  </a:cubicBezTo>
                  <a:cubicBezTo>
                    <a:pt x="3130" y="3255"/>
                    <a:pt x="1312" y="1944"/>
                    <a:pt x="6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6241730" y="2077679"/>
              <a:ext cx="338728" cy="251597"/>
            </a:xfrm>
            <a:custGeom>
              <a:rect b="b" l="l" r="r" t="t"/>
              <a:pathLst>
                <a:path extrusionOk="0" h="9581" w="12899">
                  <a:moveTo>
                    <a:pt x="11296" y="1"/>
                  </a:moveTo>
                  <a:cubicBezTo>
                    <a:pt x="11159" y="1"/>
                    <a:pt x="11024" y="135"/>
                    <a:pt x="11099" y="299"/>
                  </a:cubicBezTo>
                  <a:cubicBezTo>
                    <a:pt x="12420" y="3103"/>
                    <a:pt x="11482" y="6443"/>
                    <a:pt x="8889" y="8146"/>
                  </a:cubicBezTo>
                  <a:cubicBezTo>
                    <a:pt x="7847" y="8829"/>
                    <a:pt x="6665" y="9161"/>
                    <a:pt x="5492" y="9161"/>
                  </a:cubicBezTo>
                  <a:cubicBezTo>
                    <a:pt x="3754" y="9161"/>
                    <a:pt x="2034" y="8434"/>
                    <a:pt x="811" y="7046"/>
                  </a:cubicBezTo>
                  <a:lnTo>
                    <a:pt x="811" y="7046"/>
                  </a:lnTo>
                  <a:lnTo>
                    <a:pt x="1529" y="7285"/>
                  </a:lnTo>
                  <a:cubicBezTo>
                    <a:pt x="1557" y="7295"/>
                    <a:pt x="1584" y="7300"/>
                    <a:pt x="1609" y="7300"/>
                  </a:cubicBezTo>
                  <a:cubicBezTo>
                    <a:pt x="1821" y="7300"/>
                    <a:pt x="1903" y="6970"/>
                    <a:pt x="1663" y="6893"/>
                  </a:cubicBezTo>
                  <a:lnTo>
                    <a:pt x="285" y="6433"/>
                  </a:lnTo>
                  <a:cubicBezTo>
                    <a:pt x="264" y="6426"/>
                    <a:pt x="242" y="6423"/>
                    <a:pt x="221" y="6423"/>
                  </a:cubicBezTo>
                  <a:cubicBezTo>
                    <a:pt x="102" y="6423"/>
                    <a:pt x="1" y="6531"/>
                    <a:pt x="17" y="6653"/>
                  </a:cubicBezTo>
                  <a:lnTo>
                    <a:pt x="247" y="8261"/>
                  </a:lnTo>
                  <a:cubicBezTo>
                    <a:pt x="256" y="8366"/>
                    <a:pt x="352" y="8443"/>
                    <a:pt x="448" y="8443"/>
                  </a:cubicBezTo>
                  <a:lnTo>
                    <a:pt x="476" y="8443"/>
                  </a:lnTo>
                  <a:cubicBezTo>
                    <a:pt x="601" y="8424"/>
                    <a:pt x="677" y="8319"/>
                    <a:pt x="658" y="8204"/>
                  </a:cubicBezTo>
                  <a:lnTo>
                    <a:pt x="534" y="7352"/>
                  </a:lnTo>
                  <a:lnTo>
                    <a:pt x="534" y="7352"/>
                  </a:lnTo>
                  <a:cubicBezTo>
                    <a:pt x="1834" y="8816"/>
                    <a:pt x="3652" y="9581"/>
                    <a:pt x="5492" y="9581"/>
                  </a:cubicBezTo>
                  <a:cubicBezTo>
                    <a:pt x="6754" y="9581"/>
                    <a:pt x="8026" y="9221"/>
                    <a:pt x="9147" y="8481"/>
                  </a:cubicBezTo>
                  <a:cubicBezTo>
                    <a:pt x="11903" y="6663"/>
                    <a:pt x="12899" y="3103"/>
                    <a:pt x="11482" y="117"/>
                  </a:cubicBezTo>
                  <a:lnTo>
                    <a:pt x="11482" y="117"/>
                  </a:lnTo>
                  <a:lnTo>
                    <a:pt x="11482" y="126"/>
                  </a:lnTo>
                  <a:cubicBezTo>
                    <a:pt x="11439" y="38"/>
                    <a:pt x="11367" y="1"/>
                    <a:pt x="1129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191390" y="1981489"/>
              <a:ext cx="338807" cy="251676"/>
            </a:xfrm>
            <a:custGeom>
              <a:rect b="b" l="l" r="r" t="t"/>
              <a:pathLst>
                <a:path extrusionOk="0" h="9584" w="12902">
                  <a:moveTo>
                    <a:pt x="7403" y="1"/>
                  </a:moveTo>
                  <a:cubicBezTo>
                    <a:pt x="6141" y="1"/>
                    <a:pt x="4870" y="360"/>
                    <a:pt x="3752" y="1100"/>
                  </a:cubicBezTo>
                  <a:cubicBezTo>
                    <a:pt x="996" y="2909"/>
                    <a:pt x="1" y="6479"/>
                    <a:pt x="1417" y="9465"/>
                  </a:cubicBezTo>
                  <a:cubicBezTo>
                    <a:pt x="1456" y="9548"/>
                    <a:pt x="1524" y="9583"/>
                    <a:pt x="1593" y="9583"/>
                  </a:cubicBezTo>
                  <a:cubicBezTo>
                    <a:pt x="1728" y="9583"/>
                    <a:pt x="1867" y="9448"/>
                    <a:pt x="1790" y="9283"/>
                  </a:cubicBezTo>
                  <a:cubicBezTo>
                    <a:pt x="1398" y="8450"/>
                    <a:pt x="1197" y="7541"/>
                    <a:pt x="1197" y="6622"/>
                  </a:cubicBezTo>
                  <a:cubicBezTo>
                    <a:pt x="1197" y="4038"/>
                    <a:pt x="2805" y="1722"/>
                    <a:pt x="5226" y="813"/>
                  </a:cubicBezTo>
                  <a:cubicBezTo>
                    <a:pt x="5937" y="546"/>
                    <a:pt x="6674" y="417"/>
                    <a:pt x="7405" y="417"/>
                  </a:cubicBezTo>
                  <a:cubicBezTo>
                    <a:pt x="9165" y="417"/>
                    <a:pt x="10884" y="1166"/>
                    <a:pt x="12088" y="2545"/>
                  </a:cubicBezTo>
                  <a:lnTo>
                    <a:pt x="11370" y="2306"/>
                  </a:lnTo>
                  <a:cubicBezTo>
                    <a:pt x="11343" y="2297"/>
                    <a:pt x="11318" y="2294"/>
                    <a:pt x="11294" y="2294"/>
                  </a:cubicBezTo>
                  <a:cubicBezTo>
                    <a:pt x="11081" y="2294"/>
                    <a:pt x="11004" y="2612"/>
                    <a:pt x="11236" y="2698"/>
                  </a:cubicBezTo>
                  <a:lnTo>
                    <a:pt x="12614" y="3148"/>
                  </a:lnTo>
                  <a:cubicBezTo>
                    <a:pt x="12634" y="3158"/>
                    <a:pt x="12653" y="3167"/>
                    <a:pt x="12672" y="3167"/>
                  </a:cubicBezTo>
                  <a:cubicBezTo>
                    <a:pt x="12806" y="3167"/>
                    <a:pt x="12901" y="3053"/>
                    <a:pt x="12882" y="2928"/>
                  </a:cubicBezTo>
                  <a:lnTo>
                    <a:pt x="12653" y="1320"/>
                  </a:lnTo>
                  <a:cubicBezTo>
                    <a:pt x="12635" y="1196"/>
                    <a:pt x="12543" y="1139"/>
                    <a:pt x="12450" y="1139"/>
                  </a:cubicBezTo>
                  <a:cubicBezTo>
                    <a:pt x="12336" y="1139"/>
                    <a:pt x="12220" y="1225"/>
                    <a:pt x="12241" y="1378"/>
                  </a:cubicBezTo>
                  <a:lnTo>
                    <a:pt x="12366" y="2229"/>
                  </a:lnTo>
                  <a:cubicBezTo>
                    <a:pt x="11066" y="765"/>
                    <a:pt x="9244" y="1"/>
                    <a:pt x="740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7"/>
          <p:cNvGrpSpPr/>
          <p:nvPr/>
        </p:nvGrpSpPr>
        <p:grpSpPr>
          <a:xfrm>
            <a:off x="4148065" y="1615280"/>
            <a:ext cx="825502" cy="664127"/>
            <a:chOff x="1295502" y="2437362"/>
            <a:chExt cx="402645" cy="323917"/>
          </a:xfrm>
        </p:grpSpPr>
        <p:sp>
          <p:nvSpPr>
            <p:cNvPr id="740" name="Google Shape;740;p37"/>
            <p:cNvSpPr/>
            <p:nvPr/>
          </p:nvSpPr>
          <p:spPr>
            <a:xfrm>
              <a:off x="1295502" y="2437362"/>
              <a:ext cx="402645" cy="278724"/>
            </a:xfrm>
            <a:custGeom>
              <a:rect b="b" l="l" r="r" t="t"/>
              <a:pathLst>
                <a:path extrusionOk="0" h="10614" w="15333">
                  <a:moveTo>
                    <a:pt x="41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10202"/>
                  </a:lnTo>
                  <a:cubicBezTo>
                    <a:pt x="1" y="10432"/>
                    <a:pt x="183" y="10613"/>
                    <a:pt x="412" y="10613"/>
                  </a:cubicBezTo>
                  <a:lnTo>
                    <a:pt x="14921" y="10613"/>
                  </a:lnTo>
                  <a:cubicBezTo>
                    <a:pt x="15141" y="10613"/>
                    <a:pt x="15332" y="10432"/>
                    <a:pt x="15332" y="10202"/>
                  </a:cubicBezTo>
                  <a:lnTo>
                    <a:pt x="15332" y="412"/>
                  </a:lnTo>
                  <a:cubicBezTo>
                    <a:pt x="15332" y="182"/>
                    <a:pt x="15141" y="0"/>
                    <a:pt x="14921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1295502" y="2437362"/>
              <a:ext cx="402645" cy="278724"/>
            </a:xfrm>
            <a:custGeom>
              <a:rect b="b" l="l" r="r" t="t"/>
              <a:pathLst>
                <a:path extrusionOk="0" h="10614" w="15333">
                  <a:moveTo>
                    <a:pt x="13954" y="0"/>
                  </a:moveTo>
                  <a:lnTo>
                    <a:pt x="13954" y="9618"/>
                  </a:lnTo>
                  <a:cubicBezTo>
                    <a:pt x="13954" y="9838"/>
                    <a:pt x="13763" y="10030"/>
                    <a:pt x="13543" y="10030"/>
                  </a:cubicBezTo>
                  <a:lnTo>
                    <a:pt x="1" y="10030"/>
                  </a:lnTo>
                  <a:lnTo>
                    <a:pt x="1" y="10202"/>
                  </a:lnTo>
                  <a:cubicBezTo>
                    <a:pt x="1" y="10432"/>
                    <a:pt x="183" y="10613"/>
                    <a:pt x="412" y="10613"/>
                  </a:cubicBezTo>
                  <a:lnTo>
                    <a:pt x="14921" y="10613"/>
                  </a:lnTo>
                  <a:cubicBezTo>
                    <a:pt x="15141" y="10613"/>
                    <a:pt x="15332" y="10432"/>
                    <a:pt x="15332" y="10202"/>
                  </a:cubicBezTo>
                  <a:lnTo>
                    <a:pt x="15332" y="412"/>
                  </a:lnTo>
                  <a:cubicBezTo>
                    <a:pt x="15332" y="182"/>
                    <a:pt x="15141" y="0"/>
                    <a:pt x="14921" y="0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324651" y="2467771"/>
              <a:ext cx="344347" cy="217905"/>
            </a:xfrm>
            <a:custGeom>
              <a:rect b="b" l="l" r="r" t="t"/>
              <a:pathLst>
                <a:path extrusionOk="0" h="8298" w="13113">
                  <a:moveTo>
                    <a:pt x="1159" y="0"/>
                  </a:moveTo>
                  <a:cubicBezTo>
                    <a:pt x="1130" y="0"/>
                    <a:pt x="1101" y="19"/>
                    <a:pt x="1101" y="48"/>
                  </a:cubicBezTo>
                  <a:cubicBezTo>
                    <a:pt x="1082" y="622"/>
                    <a:pt x="623" y="1072"/>
                    <a:pt x="49" y="1101"/>
                  </a:cubicBezTo>
                  <a:cubicBezTo>
                    <a:pt x="20" y="1101"/>
                    <a:pt x="1" y="1129"/>
                    <a:pt x="1" y="1158"/>
                  </a:cubicBezTo>
                  <a:lnTo>
                    <a:pt x="1" y="7139"/>
                  </a:lnTo>
                  <a:cubicBezTo>
                    <a:pt x="1" y="7168"/>
                    <a:pt x="20" y="7187"/>
                    <a:pt x="49" y="7187"/>
                  </a:cubicBezTo>
                  <a:cubicBezTo>
                    <a:pt x="623" y="7216"/>
                    <a:pt x="1082" y="7675"/>
                    <a:pt x="1101" y="8250"/>
                  </a:cubicBezTo>
                  <a:cubicBezTo>
                    <a:pt x="1101" y="8278"/>
                    <a:pt x="1130" y="8297"/>
                    <a:pt x="1159" y="8297"/>
                  </a:cubicBezTo>
                  <a:lnTo>
                    <a:pt x="11897" y="8297"/>
                  </a:lnTo>
                  <a:cubicBezTo>
                    <a:pt x="11925" y="8297"/>
                    <a:pt x="11945" y="8278"/>
                    <a:pt x="11945" y="8250"/>
                  </a:cubicBezTo>
                  <a:cubicBezTo>
                    <a:pt x="11973" y="7662"/>
                    <a:pt x="12452" y="7197"/>
                    <a:pt x="13037" y="7197"/>
                  </a:cubicBezTo>
                  <a:cubicBezTo>
                    <a:pt x="13043" y="7197"/>
                    <a:pt x="13049" y="7197"/>
                    <a:pt x="13055" y="7197"/>
                  </a:cubicBezTo>
                  <a:cubicBezTo>
                    <a:pt x="13083" y="7197"/>
                    <a:pt x="13112" y="7168"/>
                    <a:pt x="13112" y="7139"/>
                  </a:cubicBezTo>
                  <a:lnTo>
                    <a:pt x="13112" y="1158"/>
                  </a:lnTo>
                  <a:cubicBezTo>
                    <a:pt x="13112" y="1129"/>
                    <a:pt x="13083" y="1101"/>
                    <a:pt x="13055" y="1101"/>
                  </a:cubicBezTo>
                  <a:cubicBezTo>
                    <a:pt x="12461" y="1101"/>
                    <a:pt x="11973" y="641"/>
                    <a:pt x="11945" y="48"/>
                  </a:cubicBezTo>
                  <a:cubicBezTo>
                    <a:pt x="11945" y="19"/>
                    <a:pt x="11925" y="0"/>
                    <a:pt x="11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600617" y="2467771"/>
              <a:ext cx="68381" cy="217905"/>
            </a:xfrm>
            <a:custGeom>
              <a:rect b="b" l="l" r="r" t="t"/>
              <a:pathLst>
                <a:path extrusionOk="0" h="8298" w="2604">
                  <a:moveTo>
                    <a:pt x="0" y="0"/>
                  </a:moveTo>
                  <a:cubicBezTo>
                    <a:pt x="19" y="0"/>
                    <a:pt x="48" y="19"/>
                    <a:pt x="48" y="48"/>
                  </a:cubicBezTo>
                  <a:cubicBezTo>
                    <a:pt x="77" y="641"/>
                    <a:pt x="565" y="1101"/>
                    <a:pt x="1158" y="1101"/>
                  </a:cubicBezTo>
                  <a:cubicBezTo>
                    <a:pt x="1187" y="1101"/>
                    <a:pt x="1206" y="1129"/>
                    <a:pt x="1206" y="1158"/>
                  </a:cubicBezTo>
                  <a:lnTo>
                    <a:pt x="1206" y="7139"/>
                  </a:lnTo>
                  <a:cubicBezTo>
                    <a:pt x="1206" y="7168"/>
                    <a:pt x="1187" y="7197"/>
                    <a:pt x="1158" y="7197"/>
                  </a:cubicBezTo>
                  <a:cubicBezTo>
                    <a:pt x="565" y="7197"/>
                    <a:pt x="77" y="7656"/>
                    <a:pt x="48" y="8250"/>
                  </a:cubicBezTo>
                  <a:cubicBezTo>
                    <a:pt x="48" y="8278"/>
                    <a:pt x="19" y="8297"/>
                    <a:pt x="0" y="8297"/>
                  </a:cubicBezTo>
                  <a:lnTo>
                    <a:pt x="1388" y="8297"/>
                  </a:lnTo>
                  <a:cubicBezTo>
                    <a:pt x="1416" y="8297"/>
                    <a:pt x="1436" y="8278"/>
                    <a:pt x="1436" y="8250"/>
                  </a:cubicBezTo>
                  <a:cubicBezTo>
                    <a:pt x="1464" y="7656"/>
                    <a:pt x="1952" y="7197"/>
                    <a:pt x="2546" y="7197"/>
                  </a:cubicBezTo>
                  <a:cubicBezTo>
                    <a:pt x="2574" y="7197"/>
                    <a:pt x="2603" y="7168"/>
                    <a:pt x="2603" y="7139"/>
                  </a:cubicBezTo>
                  <a:lnTo>
                    <a:pt x="2603" y="1158"/>
                  </a:lnTo>
                  <a:cubicBezTo>
                    <a:pt x="2603" y="1129"/>
                    <a:pt x="2574" y="1101"/>
                    <a:pt x="2546" y="1101"/>
                  </a:cubicBezTo>
                  <a:cubicBezTo>
                    <a:pt x="1952" y="1101"/>
                    <a:pt x="1464" y="641"/>
                    <a:pt x="1436" y="48"/>
                  </a:cubicBezTo>
                  <a:cubicBezTo>
                    <a:pt x="1436" y="19"/>
                    <a:pt x="1416" y="0"/>
                    <a:pt x="1388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557445" y="2680871"/>
              <a:ext cx="66044" cy="80408"/>
            </a:xfrm>
            <a:custGeom>
              <a:rect b="b" l="l" r="r" t="t"/>
              <a:pathLst>
                <a:path extrusionOk="0" h="3062" w="2515">
                  <a:moveTo>
                    <a:pt x="1156" y="1"/>
                  </a:moveTo>
                  <a:lnTo>
                    <a:pt x="17" y="2393"/>
                  </a:lnTo>
                  <a:cubicBezTo>
                    <a:pt x="0" y="2419"/>
                    <a:pt x="21" y="2452"/>
                    <a:pt x="53" y="2452"/>
                  </a:cubicBezTo>
                  <a:cubicBezTo>
                    <a:pt x="57" y="2452"/>
                    <a:pt x="61" y="2452"/>
                    <a:pt x="65" y="2451"/>
                  </a:cubicBezTo>
                  <a:lnTo>
                    <a:pt x="831" y="2336"/>
                  </a:lnTo>
                  <a:cubicBezTo>
                    <a:pt x="836" y="2333"/>
                    <a:pt x="840" y="2332"/>
                    <a:pt x="844" y="2332"/>
                  </a:cubicBezTo>
                  <a:cubicBezTo>
                    <a:pt x="855" y="2332"/>
                    <a:pt x="862" y="2341"/>
                    <a:pt x="869" y="2355"/>
                  </a:cubicBezTo>
                  <a:lnTo>
                    <a:pt x="1300" y="3044"/>
                  </a:lnTo>
                  <a:cubicBezTo>
                    <a:pt x="1308" y="3056"/>
                    <a:pt x="1319" y="3061"/>
                    <a:pt x="1330" y="3061"/>
                  </a:cubicBezTo>
                  <a:cubicBezTo>
                    <a:pt x="1346" y="3061"/>
                    <a:pt x="1361" y="3051"/>
                    <a:pt x="1367" y="3034"/>
                  </a:cubicBezTo>
                  <a:lnTo>
                    <a:pt x="2515" y="64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607129" y="2680871"/>
              <a:ext cx="66070" cy="80408"/>
            </a:xfrm>
            <a:custGeom>
              <a:rect b="b" l="l" r="r" t="t"/>
              <a:pathLst>
                <a:path extrusionOk="0" h="3062" w="2516">
                  <a:moveTo>
                    <a:pt x="1350" y="1"/>
                  </a:moveTo>
                  <a:lnTo>
                    <a:pt x="1" y="642"/>
                  </a:lnTo>
                  <a:lnTo>
                    <a:pt x="1140" y="3034"/>
                  </a:lnTo>
                  <a:cubicBezTo>
                    <a:pt x="1151" y="3051"/>
                    <a:pt x="1168" y="3061"/>
                    <a:pt x="1185" y="3061"/>
                  </a:cubicBezTo>
                  <a:cubicBezTo>
                    <a:pt x="1197" y="3061"/>
                    <a:pt x="1208" y="3056"/>
                    <a:pt x="1216" y="3044"/>
                  </a:cubicBezTo>
                  <a:lnTo>
                    <a:pt x="1637" y="2355"/>
                  </a:lnTo>
                  <a:cubicBezTo>
                    <a:pt x="1644" y="2341"/>
                    <a:pt x="1657" y="2332"/>
                    <a:pt x="1670" y="2332"/>
                  </a:cubicBezTo>
                  <a:cubicBezTo>
                    <a:pt x="1675" y="2332"/>
                    <a:pt x="1680" y="2333"/>
                    <a:pt x="1685" y="2336"/>
                  </a:cubicBezTo>
                  <a:lnTo>
                    <a:pt x="2451" y="2451"/>
                  </a:lnTo>
                  <a:cubicBezTo>
                    <a:pt x="2455" y="2452"/>
                    <a:pt x="2459" y="2452"/>
                    <a:pt x="2463" y="2452"/>
                  </a:cubicBezTo>
                  <a:cubicBezTo>
                    <a:pt x="2495" y="2452"/>
                    <a:pt x="2516" y="2419"/>
                    <a:pt x="2499" y="2393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556631" y="2604927"/>
              <a:ext cx="117146" cy="115229"/>
            </a:xfrm>
            <a:custGeom>
              <a:rect b="b" l="l" r="r" t="t"/>
              <a:pathLst>
                <a:path extrusionOk="0" h="4388" w="4461">
                  <a:moveTo>
                    <a:pt x="2234" y="0"/>
                  </a:moveTo>
                  <a:cubicBezTo>
                    <a:pt x="2113" y="0"/>
                    <a:pt x="1991" y="36"/>
                    <a:pt x="1886" y="108"/>
                  </a:cubicBezTo>
                  <a:cubicBezTo>
                    <a:pt x="1790" y="179"/>
                    <a:pt x="1675" y="218"/>
                    <a:pt x="1562" y="218"/>
                  </a:cubicBezTo>
                  <a:cubicBezTo>
                    <a:pt x="1539" y="218"/>
                    <a:pt x="1516" y="216"/>
                    <a:pt x="1493" y="213"/>
                  </a:cubicBezTo>
                  <a:cubicBezTo>
                    <a:pt x="1477" y="212"/>
                    <a:pt x="1461" y="211"/>
                    <a:pt x="1444" y="211"/>
                  </a:cubicBezTo>
                  <a:cubicBezTo>
                    <a:pt x="1205" y="211"/>
                    <a:pt x="989" y="342"/>
                    <a:pt x="890" y="557"/>
                  </a:cubicBezTo>
                  <a:cubicBezTo>
                    <a:pt x="833" y="691"/>
                    <a:pt x="728" y="797"/>
                    <a:pt x="603" y="854"/>
                  </a:cubicBezTo>
                  <a:cubicBezTo>
                    <a:pt x="373" y="959"/>
                    <a:pt x="230" y="1199"/>
                    <a:pt x="259" y="1448"/>
                  </a:cubicBezTo>
                  <a:cubicBezTo>
                    <a:pt x="268" y="1591"/>
                    <a:pt x="230" y="1735"/>
                    <a:pt x="153" y="1849"/>
                  </a:cubicBezTo>
                  <a:cubicBezTo>
                    <a:pt x="0" y="2060"/>
                    <a:pt x="0" y="2328"/>
                    <a:pt x="153" y="2539"/>
                  </a:cubicBezTo>
                  <a:cubicBezTo>
                    <a:pt x="230" y="2653"/>
                    <a:pt x="268" y="2797"/>
                    <a:pt x="259" y="2940"/>
                  </a:cubicBezTo>
                  <a:cubicBezTo>
                    <a:pt x="230" y="3189"/>
                    <a:pt x="373" y="3429"/>
                    <a:pt x="603" y="3534"/>
                  </a:cubicBezTo>
                  <a:cubicBezTo>
                    <a:pt x="728" y="3591"/>
                    <a:pt x="833" y="3697"/>
                    <a:pt x="890" y="3831"/>
                  </a:cubicBezTo>
                  <a:cubicBezTo>
                    <a:pt x="989" y="4046"/>
                    <a:pt x="1205" y="4177"/>
                    <a:pt x="1444" y="4177"/>
                  </a:cubicBezTo>
                  <a:cubicBezTo>
                    <a:pt x="1461" y="4177"/>
                    <a:pt x="1477" y="4176"/>
                    <a:pt x="1493" y="4175"/>
                  </a:cubicBezTo>
                  <a:cubicBezTo>
                    <a:pt x="1516" y="4172"/>
                    <a:pt x="1539" y="4170"/>
                    <a:pt x="1562" y="4170"/>
                  </a:cubicBezTo>
                  <a:cubicBezTo>
                    <a:pt x="1675" y="4170"/>
                    <a:pt x="1790" y="4209"/>
                    <a:pt x="1886" y="4280"/>
                  </a:cubicBezTo>
                  <a:cubicBezTo>
                    <a:pt x="1991" y="4352"/>
                    <a:pt x="2113" y="4388"/>
                    <a:pt x="2234" y="4388"/>
                  </a:cubicBezTo>
                  <a:cubicBezTo>
                    <a:pt x="2355" y="4388"/>
                    <a:pt x="2474" y="4352"/>
                    <a:pt x="2575" y="4280"/>
                  </a:cubicBezTo>
                  <a:cubicBezTo>
                    <a:pt x="2670" y="4209"/>
                    <a:pt x="2785" y="4170"/>
                    <a:pt x="2904" y="4170"/>
                  </a:cubicBezTo>
                  <a:cubicBezTo>
                    <a:pt x="2928" y="4170"/>
                    <a:pt x="2952" y="4172"/>
                    <a:pt x="2977" y="4175"/>
                  </a:cubicBezTo>
                  <a:cubicBezTo>
                    <a:pt x="2992" y="4176"/>
                    <a:pt x="3008" y="4177"/>
                    <a:pt x="3024" y="4177"/>
                  </a:cubicBezTo>
                  <a:cubicBezTo>
                    <a:pt x="3255" y="4177"/>
                    <a:pt x="3472" y="4046"/>
                    <a:pt x="3580" y="3831"/>
                  </a:cubicBezTo>
                  <a:cubicBezTo>
                    <a:pt x="3637" y="3697"/>
                    <a:pt x="3742" y="3591"/>
                    <a:pt x="3867" y="3534"/>
                  </a:cubicBezTo>
                  <a:cubicBezTo>
                    <a:pt x="4096" y="3429"/>
                    <a:pt x="4230" y="3189"/>
                    <a:pt x="4211" y="2940"/>
                  </a:cubicBezTo>
                  <a:cubicBezTo>
                    <a:pt x="4202" y="2797"/>
                    <a:pt x="4230" y="2653"/>
                    <a:pt x="4316" y="2539"/>
                  </a:cubicBezTo>
                  <a:cubicBezTo>
                    <a:pt x="4460" y="2328"/>
                    <a:pt x="4460" y="2060"/>
                    <a:pt x="4316" y="1849"/>
                  </a:cubicBezTo>
                  <a:cubicBezTo>
                    <a:pt x="4230" y="1735"/>
                    <a:pt x="4202" y="1591"/>
                    <a:pt x="4211" y="1448"/>
                  </a:cubicBezTo>
                  <a:cubicBezTo>
                    <a:pt x="4230" y="1199"/>
                    <a:pt x="4096" y="959"/>
                    <a:pt x="3867" y="854"/>
                  </a:cubicBezTo>
                  <a:cubicBezTo>
                    <a:pt x="3742" y="797"/>
                    <a:pt x="3637" y="691"/>
                    <a:pt x="3580" y="557"/>
                  </a:cubicBezTo>
                  <a:cubicBezTo>
                    <a:pt x="3472" y="342"/>
                    <a:pt x="3255" y="211"/>
                    <a:pt x="3024" y="211"/>
                  </a:cubicBezTo>
                  <a:cubicBezTo>
                    <a:pt x="3008" y="211"/>
                    <a:pt x="2992" y="212"/>
                    <a:pt x="2977" y="213"/>
                  </a:cubicBezTo>
                  <a:cubicBezTo>
                    <a:pt x="2952" y="216"/>
                    <a:pt x="2928" y="218"/>
                    <a:pt x="2904" y="218"/>
                  </a:cubicBezTo>
                  <a:cubicBezTo>
                    <a:pt x="2785" y="218"/>
                    <a:pt x="2670" y="179"/>
                    <a:pt x="2575" y="108"/>
                  </a:cubicBezTo>
                  <a:cubicBezTo>
                    <a:pt x="2474" y="36"/>
                    <a:pt x="2355" y="0"/>
                    <a:pt x="2234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595076" y="2714300"/>
              <a:ext cx="2048" cy="26"/>
            </a:xfrm>
            <a:custGeom>
              <a:rect b="b" l="l" r="r" t="t"/>
              <a:pathLst>
                <a:path extrusionOk="0" h="1" w="78">
                  <a:moveTo>
                    <a:pt x="1" y="0"/>
                  </a:moveTo>
                  <a:lnTo>
                    <a:pt x="29" y="0"/>
                  </a:lnTo>
                  <a:lnTo>
                    <a:pt x="77" y="0"/>
                  </a:lnTo>
                  <a:cubicBezTo>
                    <a:pt x="48" y="0"/>
                    <a:pt x="29" y="0"/>
                    <a:pt x="1" y="0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95076" y="2610757"/>
              <a:ext cx="2048" cy="26"/>
            </a:xfrm>
            <a:custGeom>
              <a:rect b="b" l="l" r="r" t="t"/>
              <a:pathLst>
                <a:path extrusionOk="0" h="1" w="78">
                  <a:moveTo>
                    <a:pt x="77" y="1"/>
                  </a:moveTo>
                  <a:lnTo>
                    <a:pt x="29" y="1"/>
                  </a:lnTo>
                  <a:lnTo>
                    <a:pt x="1" y="1"/>
                  </a:lnTo>
                  <a:cubicBezTo>
                    <a:pt x="29" y="1"/>
                    <a:pt x="48" y="1"/>
                    <a:pt x="77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598857" y="2604927"/>
              <a:ext cx="74920" cy="115176"/>
            </a:xfrm>
            <a:custGeom>
              <a:rect b="b" l="l" r="r" t="t"/>
              <a:pathLst>
                <a:path extrusionOk="0" h="4386" w="2853">
                  <a:moveTo>
                    <a:pt x="626" y="0"/>
                  </a:moveTo>
                  <a:cubicBezTo>
                    <a:pt x="505" y="0"/>
                    <a:pt x="383" y="36"/>
                    <a:pt x="278" y="108"/>
                  </a:cubicBezTo>
                  <a:cubicBezTo>
                    <a:pt x="201" y="165"/>
                    <a:pt x="105" y="203"/>
                    <a:pt x="0" y="213"/>
                  </a:cubicBezTo>
                  <a:cubicBezTo>
                    <a:pt x="8" y="213"/>
                    <a:pt x="16" y="212"/>
                    <a:pt x="24" y="212"/>
                  </a:cubicBezTo>
                  <a:cubicBezTo>
                    <a:pt x="255" y="212"/>
                    <a:pt x="473" y="345"/>
                    <a:pt x="574" y="557"/>
                  </a:cubicBezTo>
                  <a:cubicBezTo>
                    <a:pt x="632" y="691"/>
                    <a:pt x="737" y="787"/>
                    <a:pt x="861" y="854"/>
                  </a:cubicBezTo>
                  <a:cubicBezTo>
                    <a:pt x="1091" y="959"/>
                    <a:pt x="1235" y="1199"/>
                    <a:pt x="1206" y="1448"/>
                  </a:cubicBezTo>
                  <a:cubicBezTo>
                    <a:pt x="1196" y="1591"/>
                    <a:pt x="1235" y="1735"/>
                    <a:pt x="1311" y="1849"/>
                  </a:cubicBezTo>
                  <a:cubicBezTo>
                    <a:pt x="1464" y="2050"/>
                    <a:pt x="1464" y="2328"/>
                    <a:pt x="1311" y="2539"/>
                  </a:cubicBezTo>
                  <a:cubicBezTo>
                    <a:pt x="1235" y="2653"/>
                    <a:pt x="1196" y="2797"/>
                    <a:pt x="1206" y="2940"/>
                  </a:cubicBezTo>
                  <a:cubicBezTo>
                    <a:pt x="1235" y="3189"/>
                    <a:pt x="1091" y="3429"/>
                    <a:pt x="861" y="3534"/>
                  </a:cubicBezTo>
                  <a:cubicBezTo>
                    <a:pt x="737" y="3591"/>
                    <a:pt x="632" y="3697"/>
                    <a:pt x="574" y="3831"/>
                  </a:cubicBezTo>
                  <a:cubicBezTo>
                    <a:pt x="473" y="4043"/>
                    <a:pt x="255" y="4176"/>
                    <a:pt x="24" y="4176"/>
                  </a:cubicBezTo>
                  <a:cubicBezTo>
                    <a:pt x="16" y="4176"/>
                    <a:pt x="8" y="4175"/>
                    <a:pt x="0" y="4175"/>
                  </a:cubicBezTo>
                  <a:lnTo>
                    <a:pt x="0" y="4175"/>
                  </a:lnTo>
                  <a:cubicBezTo>
                    <a:pt x="105" y="4185"/>
                    <a:pt x="201" y="4213"/>
                    <a:pt x="278" y="4271"/>
                  </a:cubicBezTo>
                  <a:cubicBezTo>
                    <a:pt x="383" y="4347"/>
                    <a:pt x="505" y="4386"/>
                    <a:pt x="626" y="4386"/>
                  </a:cubicBezTo>
                  <a:cubicBezTo>
                    <a:pt x="747" y="4386"/>
                    <a:pt x="866" y="4347"/>
                    <a:pt x="967" y="4271"/>
                  </a:cubicBezTo>
                  <a:cubicBezTo>
                    <a:pt x="1070" y="4202"/>
                    <a:pt x="1196" y="4164"/>
                    <a:pt x="1325" y="4164"/>
                  </a:cubicBezTo>
                  <a:cubicBezTo>
                    <a:pt x="1340" y="4164"/>
                    <a:pt x="1354" y="4165"/>
                    <a:pt x="1369" y="4165"/>
                  </a:cubicBezTo>
                  <a:cubicBezTo>
                    <a:pt x="1390" y="4168"/>
                    <a:pt x="1411" y="4169"/>
                    <a:pt x="1432" y="4169"/>
                  </a:cubicBezTo>
                  <a:cubicBezTo>
                    <a:pt x="1657" y="4169"/>
                    <a:pt x="1866" y="4032"/>
                    <a:pt x="1962" y="3831"/>
                  </a:cubicBezTo>
                  <a:cubicBezTo>
                    <a:pt x="2029" y="3697"/>
                    <a:pt x="2125" y="3591"/>
                    <a:pt x="2259" y="3534"/>
                  </a:cubicBezTo>
                  <a:cubicBezTo>
                    <a:pt x="2488" y="3429"/>
                    <a:pt x="2622" y="3189"/>
                    <a:pt x="2603" y="2940"/>
                  </a:cubicBezTo>
                  <a:cubicBezTo>
                    <a:pt x="2584" y="2797"/>
                    <a:pt x="2622" y="2653"/>
                    <a:pt x="2708" y="2539"/>
                  </a:cubicBezTo>
                  <a:cubicBezTo>
                    <a:pt x="2852" y="2328"/>
                    <a:pt x="2852" y="2050"/>
                    <a:pt x="2708" y="1849"/>
                  </a:cubicBezTo>
                  <a:cubicBezTo>
                    <a:pt x="2622" y="1735"/>
                    <a:pt x="2584" y="1591"/>
                    <a:pt x="2603" y="1448"/>
                  </a:cubicBezTo>
                  <a:cubicBezTo>
                    <a:pt x="2622" y="1199"/>
                    <a:pt x="2488" y="959"/>
                    <a:pt x="2259" y="854"/>
                  </a:cubicBezTo>
                  <a:cubicBezTo>
                    <a:pt x="2125" y="787"/>
                    <a:pt x="2029" y="691"/>
                    <a:pt x="1962" y="557"/>
                  </a:cubicBezTo>
                  <a:cubicBezTo>
                    <a:pt x="1863" y="342"/>
                    <a:pt x="1647" y="211"/>
                    <a:pt x="1416" y="211"/>
                  </a:cubicBezTo>
                  <a:cubicBezTo>
                    <a:pt x="1400" y="211"/>
                    <a:pt x="1384" y="212"/>
                    <a:pt x="1369" y="213"/>
                  </a:cubicBezTo>
                  <a:cubicBezTo>
                    <a:pt x="1344" y="216"/>
                    <a:pt x="1320" y="218"/>
                    <a:pt x="1296" y="218"/>
                  </a:cubicBezTo>
                  <a:cubicBezTo>
                    <a:pt x="1177" y="218"/>
                    <a:pt x="1062" y="179"/>
                    <a:pt x="967" y="108"/>
                  </a:cubicBezTo>
                  <a:cubicBezTo>
                    <a:pt x="866" y="36"/>
                    <a:pt x="747" y="0"/>
                    <a:pt x="626" y="0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583023" y="2630872"/>
              <a:ext cx="63602" cy="63339"/>
            </a:xfrm>
            <a:custGeom>
              <a:rect b="b" l="l" r="r" t="t"/>
              <a:pathLst>
                <a:path extrusionOk="0" h="2412" w="2422">
                  <a:moveTo>
                    <a:pt x="1206" y="0"/>
                  </a:moveTo>
                  <a:cubicBezTo>
                    <a:pt x="546" y="0"/>
                    <a:pt x="0" y="536"/>
                    <a:pt x="0" y="1206"/>
                  </a:cubicBezTo>
                  <a:cubicBezTo>
                    <a:pt x="0" y="1866"/>
                    <a:pt x="546" y="2412"/>
                    <a:pt x="1206" y="2412"/>
                  </a:cubicBezTo>
                  <a:cubicBezTo>
                    <a:pt x="1876" y="2412"/>
                    <a:pt x="2421" y="1866"/>
                    <a:pt x="2421" y="1206"/>
                  </a:cubicBezTo>
                  <a:cubicBezTo>
                    <a:pt x="2421" y="536"/>
                    <a:pt x="1876" y="0"/>
                    <a:pt x="1206" y="0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595076" y="2630872"/>
              <a:ext cx="56827" cy="63287"/>
            </a:xfrm>
            <a:custGeom>
              <a:rect b="b" l="l" r="r" t="t"/>
              <a:pathLst>
                <a:path extrusionOk="0" h="2410" w="2164">
                  <a:moveTo>
                    <a:pt x="757" y="0"/>
                  </a:moveTo>
                  <a:cubicBezTo>
                    <a:pt x="479" y="0"/>
                    <a:pt x="211" y="96"/>
                    <a:pt x="1" y="268"/>
                  </a:cubicBezTo>
                  <a:cubicBezTo>
                    <a:pt x="603" y="747"/>
                    <a:pt x="603" y="1665"/>
                    <a:pt x="1" y="2153"/>
                  </a:cubicBezTo>
                  <a:cubicBezTo>
                    <a:pt x="224" y="2328"/>
                    <a:pt x="485" y="2410"/>
                    <a:pt x="741" y="2410"/>
                  </a:cubicBezTo>
                  <a:cubicBezTo>
                    <a:pt x="1229" y="2410"/>
                    <a:pt x="1704" y="2113"/>
                    <a:pt x="1886" y="1598"/>
                  </a:cubicBezTo>
                  <a:cubicBezTo>
                    <a:pt x="2163" y="823"/>
                    <a:pt x="1580" y="0"/>
                    <a:pt x="757" y="0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370054" y="2536074"/>
              <a:ext cx="253304" cy="12158"/>
            </a:xfrm>
            <a:custGeom>
              <a:rect b="b" l="l" r="r" t="t"/>
              <a:pathLst>
                <a:path extrusionOk="0" h="463" w="9646">
                  <a:moveTo>
                    <a:pt x="303" y="1"/>
                  </a:moveTo>
                  <a:cubicBezTo>
                    <a:pt x="1" y="1"/>
                    <a:pt x="4" y="462"/>
                    <a:pt x="311" y="462"/>
                  </a:cubicBezTo>
                  <a:cubicBezTo>
                    <a:pt x="317" y="462"/>
                    <a:pt x="323" y="462"/>
                    <a:pt x="329" y="462"/>
                  </a:cubicBezTo>
                  <a:lnTo>
                    <a:pt x="9326" y="462"/>
                  </a:lnTo>
                  <a:cubicBezTo>
                    <a:pt x="9332" y="462"/>
                    <a:pt x="9338" y="462"/>
                    <a:pt x="9343" y="462"/>
                  </a:cubicBezTo>
                  <a:cubicBezTo>
                    <a:pt x="9642" y="462"/>
                    <a:pt x="9645" y="1"/>
                    <a:pt x="9352" y="1"/>
                  </a:cubicBezTo>
                  <a:cubicBezTo>
                    <a:pt x="9343" y="1"/>
                    <a:pt x="9335" y="1"/>
                    <a:pt x="9326" y="2"/>
                  </a:cubicBezTo>
                  <a:lnTo>
                    <a:pt x="329" y="2"/>
                  </a:lnTo>
                  <a:cubicBezTo>
                    <a:pt x="320" y="1"/>
                    <a:pt x="311" y="1"/>
                    <a:pt x="303" y="1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370054" y="2503170"/>
              <a:ext cx="253304" cy="12132"/>
            </a:xfrm>
            <a:custGeom>
              <a:rect b="b" l="l" r="r" t="t"/>
              <a:pathLst>
                <a:path extrusionOk="0" h="462" w="9646">
                  <a:moveTo>
                    <a:pt x="303" y="0"/>
                  </a:moveTo>
                  <a:cubicBezTo>
                    <a:pt x="1" y="0"/>
                    <a:pt x="4" y="461"/>
                    <a:pt x="311" y="461"/>
                  </a:cubicBezTo>
                  <a:cubicBezTo>
                    <a:pt x="317" y="461"/>
                    <a:pt x="323" y="461"/>
                    <a:pt x="329" y="461"/>
                  </a:cubicBezTo>
                  <a:lnTo>
                    <a:pt x="9326" y="461"/>
                  </a:lnTo>
                  <a:cubicBezTo>
                    <a:pt x="9332" y="461"/>
                    <a:pt x="9338" y="461"/>
                    <a:pt x="9343" y="461"/>
                  </a:cubicBezTo>
                  <a:cubicBezTo>
                    <a:pt x="9642" y="461"/>
                    <a:pt x="9645" y="0"/>
                    <a:pt x="9352" y="0"/>
                  </a:cubicBezTo>
                  <a:cubicBezTo>
                    <a:pt x="9343" y="0"/>
                    <a:pt x="9335" y="1"/>
                    <a:pt x="9326" y="1"/>
                  </a:cubicBezTo>
                  <a:lnTo>
                    <a:pt x="329" y="1"/>
                  </a:lnTo>
                  <a:cubicBezTo>
                    <a:pt x="320" y="1"/>
                    <a:pt x="311" y="0"/>
                    <a:pt x="303" y="0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370133" y="2569266"/>
              <a:ext cx="253146" cy="12132"/>
            </a:xfrm>
            <a:custGeom>
              <a:rect b="b" l="l" r="r" t="t"/>
              <a:pathLst>
                <a:path extrusionOk="0" h="462" w="9640">
                  <a:moveTo>
                    <a:pt x="300" y="0"/>
                  </a:moveTo>
                  <a:cubicBezTo>
                    <a:pt x="0" y="0"/>
                    <a:pt x="0" y="462"/>
                    <a:pt x="300" y="462"/>
                  </a:cubicBezTo>
                  <a:cubicBezTo>
                    <a:pt x="309" y="462"/>
                    <a:pt x="317" y="462"/>
                    <a:pt x="326" y="461"/>
                  </a:cubicBezTo>
                  <a:lnTo>
                    <a:pt x="9323" y="461"/>
                  </a:lnTo>
                  <a:cubicBezTo>
                    <a:pt x="9331" y="462"/>
                    <a:pt x="9340" y="462"/>
                    <a:pt x="9348" y="462"/>
                  </a:cubicBezTo>
                  <a:cubicBezTo>
                    <a:pt x="9639" y="462"/>
                    <a:pt x="9639" y="0"/>
                    <a:pt x="9348" y="0"/>
                  </a:cubicBezTo>
                  <a:cubicBezTo>
                    <a:pt x="9340" y="0"/>
                    <a:pt x="9331" y="1"/>
                    <a:pt x="9323" y="1"/>
                  </a:cubicBezTo>
                  <a:lnTo>
                    <a:pt x="326" y="1"/>
                  </a:lnTo>
                  <a:cubicBezTo>
                    <a:pt x="317" y="1"/>
                    <a:pt x="309" y="0"/>
                    <a:pt x="300" y="0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447521" y="2612228"/>
              <a:ext cx="98344" cy="12158"/>
            </a:xfrm>
            <a:custGeom>
              <a:rect b="b" l="l" r="r" t="t"/>
              <a:pathLst>
                <a:path extrusionOk="0" h="463" w="3745">
                  <a:moveTo>
                    <a:pt x="301" y="1"/>
                  </a:moveTo>
                  <a:cubicBezTo>
                    <a:pt x="1" y="1"/>
                    <a:pt x="1" y="462"/>
                    <a:pt x="301" y="462"/>
                  </a:cubicBezTo>
                  <a:cubicBezTo>
                    <a:pt x="309" y="462"/>
                    <a:pt x="318" y="462"/>
                    <a:pt x="327" y="461"/>
                  </a:cubicBezTo>
                  <a:lnTo>
                    <a:pt x="3418" y="461"/>
                  </a:lnTo>
                  <a:cubicBezTo>
                    <a:pt x="3427" y="462"/>
                    <a:pt x="3436" y="462"/>
                    <a:pt x="3445" y="462"/>
                  </a:cubicBezTo>
                  <a:cubicBezTo>
                    <a:pt x="3744" y="462"/>
                    <a:pt x="3744" y="1"/>
                    <a:pt x="3445" y="1"/>
                  </a:cubicBezTo>
                  <a:cubicBezTo>
                    <a:pt x="3436" y="1"/>
                    <a:pt x="3427" y="1"/>
                    <a:pt x="3418" y="2"/>
                  </a:cubicBezTo>
                  <a:lnTo>
                    <a:pt x="327" y="2"/>
                  </a:lnTo>
                  <a:cubicBezTo>
                    <a:pt x="318" y="1"/>
                    <a:pt x="309" y="1"/>
                    <a:pt x="301" y="1"/>
                  </a:cubicBez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6887784" y="1578173"/>
            <a:ext cx="825483" cy="738208"/>
            <a:chOff x="5744051" y="3766250"/>
            <a:chExt cx="428511" cy="383186"/>
          </a:xfrm>
        </p:grpSpPr>
        <p:sp>
          <p:nvSpPr>
            <p:cNvPr id="757" name="Google Shape;757;p37"/>
            <p:cNvSpPr/>
            <p:nvPr/>
          </p:nvSpPr>
          <p:spPr>
            <a:xfrm>
              <a:off x="5872489" y="3804510"/>
              <a:ext cx="130696" cy="130460"/>
            </a:xfrm>
            <a:custGeom>
              <a:rect b="b" l="l" r="r" t="t"/>
              <a:pathLst>
                <a:path extrusionOk="0" h="4968" w="4977">
                  <a:moveTo>
                    <a:pt x="2480" y="0"/>
                  </a:moveTo>
                  <a:cubicBezTo>
                    <a:pt x="1110" y="0"/>
                    <a:pt x="0" y="1107"/>
                    <a:pt x="0" y="2479"/>
                  </a:cubicBezTo>
                  <a:cubicBezTo>
                    <a:pt x="0" y="3847"/>
                    <a:pt x="1110" y="4967"/>
                    <a:pt x="2479" y="4967"/>
                  </a:cubicBezTo>
                  <a:cubicBezTo>
                    <a:pt x="2485" y="4967"/>
                    <a:pt x="2491" y="4967"/>
                    <a:pt x="2496" y="4967"/>
                  </a:cubicBezTo>
                  <a:cubicBezTo>
                    <a:pt x="3866" y="4967"/>
                    <a:pt x="4967" y="3861"/>
                    <a:pt x="4977" y="2488"/>
                  </a:cubicBezTo>
                  <a:cubicBezTo>
                    <a:pt x="4977" y="1120"/>
                    <a:pt x="3866" y="0"/>
                    <a:pt x="2498" y="0"/>
                  </a:cubicBezTo>
                  <a:cubicBezTo>
                    <a:pt x="2492" y="0"/>
                    <a:pt x="2486" y="0"/>
                    <a:pt x="248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871963" y="3804169"/>
              <a:ext cx="74185" cy="130775"/>
            </a:xfrm>
            <a:custGeom>
              <a:rect b="b" l="l" r="r" t="t"/>
              <a:pathLst>
                <a:path extrusionOk="0" h="4980" w="2825">
                  <a:moveTo>
                    <a:pt x="2487" y="0"/>
                  </a:moveTo>
                  <a:cubicBezTo>
                    <a:pt x="1138" y="0"/>
                    <a:pt x="10" y="1094"/>
                    <a:pt x="1" y="2482"/>
                  </a:cubicBezTo>
                  <a:cubicBezTo>
                    <a:pt x="1" y="3880"/>
                    <a:pt x="1144" y="4980"/>
                    <a:pt x="2498" y="4980"/>
                  </a:cubicBezTo>
                  <a:cubicBezTo>
                    <a:pt x="2599" y="4980"/>
                    <a:pt x="2702" y="4974"/>
                    <a:pt x="2805" y="4961"/>
                  </a:cubicBezTo>
                  <a:cubicBezTo>
                    <a:pt x="1570" y="4789"/>
                    <a:pt x="642" y="3736"/>
                    <a:pt x="642" y="2482"/>
                  </a:cubicBezTo>
                  <a:cubicBezTo>
                    <a:pt x="652" y="1238"/>
                    <a:pt x="1580" y="185"/>
                    <a:pt x="2824" y="23"/>
                  </a:cubicBezTo>
                  <a:cubicBezTo>
                    <a:pt x="2710" y="8"/>
                    <a:pt x="2598" y="0"/>
                    <a:pt x="2487" y="0"/>
                  </a:cubicBez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893339" y="3825361"/>
              <a:ext cx="88995" cy="88733"/>
            </a:xfrm>
            <a:custGeom>
              <a:rect b="b" l="l" r="r" t="t"/>
              <a:pathLst>
                <a:path extrusionOk="0" h="3379" w="3389">
                  <a:moveTo>
                    <a:pt x="1677" y="0"/>
                  </a:moveTo>
                  <a:cubicBezTo>
                    <a:pt x="756" y="0"/>
                    <a:pt x="0" y="753"/>
                    <a:pt x="0" y="1685"/>
                  </a:cubicBezTo>
                  <a:cubicBezTo>
                    <a:pt x="0" y="2623"/>
                    <a:pt x="756" y="3379"/>
                    <a:pt x="1685" y="3379"/>
                  </a:cubicBezTo>
                  <a:cubicBezTo>
                    <a:pt x="1691" y="3379"/>
                    <a:pt x="1696" y="3379"/>
                    <a:pt x="1702" y="3379"/>
                  </a:cubicBezTo>
                  <a:cubicBezTo>
                    <a:pt x="2632" y="3379"/>
                    <a:pt x="3379" y="2627"/>
                    <a:pt x="3388" y="1694"/>
                  </a:cubicBezTo>
                  <a:cubicBezTo>
                    <a:pt x="3388" y="757"/>
                    <a:pt x="2632" y="1"/>
                    <a:pt x="1694" y="1"/>
                  </a:cubicBezTo>
                  <a:cubicBezTo>
                    <a:pt x="1688" y="1"/>
                    <a:pt x="1683" y="0"/>
                    <a:pt x="1677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892840" y="3824993"/>
              <a:ext cx="53308" cy="88995"/>
            </a:xfrm>
            <a:custGeom>
              <a:rect b="b" l="l" r="r" t="t"/>
              <a:pathLst>
                <a:path extrusionOk="0" h="3389" w="2030">
                  <a:moveTo>
                    <a:pt x="1694" y="0"/>
                  </a:moveTo>
                  <a:cubicBezTo>
                    <a:pt x="786" y="0"/>
                    <a:pt x="9" y="742"/>
                    <a:pt x="0" y="1689"/>
                  </a:cubicBezTo>
                  <a:cubicBezTo>
                    <a:pt x="0" y="2645"/>
                    <a:pt x="777" y="3388"/>
                    <a:pt x="1685" y="3388"/>
                  </a:cubicBezTo>
                  <a:cubicBezTo>
                    <a:pt x="1795" y="3388"/>
                    <a:pt x="1907" y="3377"/>
                    <a:pt x="2020" y="3355"/>
                  </a:cubicBezTo>
                  <a:cubicBezTo>
                    <a:pt x="1225" y="3201"/>
                    <a:pt x="661" y="2503"/>
                    <a:pt x="661" y="1689"/>
                  </a:cubicBezTo>
                  <a:cubicBezTo>
                    <a:pt x="661" y="885"/>
                    <a:pt x="1235" y="187"/>
                    <a:pt x="2029" y="34"/>
                  </a:cubicBezTo>
                  <a:cubicBezTo>
                    <a:pt x="1916" y="11"/>
                    <a:pt x="1804" y="0"/>
                    <a:pt x="1694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919231" y="3839436"/>
              <a:ext cx="35714" cy="61107"/>
            </a:xfrm>
            <a:custGeom>
              <a:rect b="b" l="l" r="r" t="t"/>
              <a:pathLst>
                <a:path extrusionOk="0" h="2327" w="1360">
                  <a:moveTo>
                    <a:pt x="651" y="469"/>
                  </a:moveTo>
                  <a:lnTo>
                    <a:pt x="651" y="900"/>
                  </a:lnTo>
                  <a:cubicBezTo>
                    <a:pt x="469" y="833"/>
                    <a:pt x="421" y="776"/>
                    <a:pt x="421" y="670"/>
                  </a:cubicBezTo>
                  <a:cubicBezTo>
                    <a:pt x="421" y="546"/>
                    <a:pt x="526" y="489"/>
                    <a:pt x="651" y="469"/>
                  </a:cubicBezTo>
                  <a:close/>
                  <a:moveTo>
                    <a:pt x="794" y="1350"/>
                  </a:moveTo>
                  <a:cubicBezTo>
                    <a:pt x="967" y="1426"/>
                    <a:pt x="1005" y="1503"/>
                    <a:pt x="1005" y="1608"/>
                  </a:cubicBezTo>
                  <a:cubicBezTo>
                    <a:pt x="1005" y="1723"/>
                    <a:pt x="909" y="1828"/>
                    <a:pt x="794" y="1838"/>
                  </a:cubicBezTo>
                  <a:lnTo>
                    <a:pt x="794" y="1350"/>
                  </a:lnTo>
                  <a:close/>
                  <a:moveTo>
                    <a:pt x="718" y="0"/>
                  </a:moveTo>
                  <a:cubicBezTo>
                    <a:pt x="670" y="0"/>
                    <a:pt x="622" y="29"/>
                    <a:pt x="622" y="77"/>
                  </a:cubicBezTo>
                  <a:lnTo>
                    <a:pt x="622" y="154"/>
                  </a:lnTo>
                  <a:cubicBezTo>
                    <a:pt x="287" y="192"/>
                    <a:pt x="67" y="374"/>
                    <a:pt x="67" y="709"/>
                  </a:cubicBezTo>
                  <a:cubicBezTo>
                    <a:pt x="67" y="1063"/>
                    <a:pt x="345" y="1168"/>
                    <a:pt x="613" y="1273"/>
                  </a:cubicBezTo>
                  <a:lnTo>
                    <a:pt x="613" y="1838"/>
                  </a:lnTo>
                  <a:cubicBezTo>
                    <a:pt x="479" y="1819"/>
                    <a:pt x="354" y="1752"/>
                    <a:pt x="258" y="1656"/>
                  </a:cubicBezTo>
                  <a:cubicBezTo>
                    <a:pt x="236" y="1633"/>
                    <a:pt x="206" y="1623"/>
                    <a:pt x="176" y="1623"/>
                  </a:cubicBezTo>
                  <a:cubicBezTo>
                    <a:pt x="130" y="1623"/>
                    <a:pt x="84" y="1648"/>
                    <a:pt x="67" y="1694"/>
                  </a:cubicBezTo>
                  <a:cubicBezTo>
                    <a:pt x="0" y="1771"/>
                    <a:pt x="0" y="1876"/>
                    <a:pt x="67" y="1943"/>
                  </a:cubicBezTo>
                  <a:cubicBezTo>
                    <a:pt x="203" y="2089"/>
                    <a:pt x="392" y="2174"/>
                    <a:pt x="590" y="2174"/>
                  </a:cubicBezTo>
                  <a:cubicBezTo>
                    <a:pt x="601" y="2174"/>
                    <a:pt x="612" y="2173"/>
                    <a:pt x="622" y="2173"/>
                  </a:cubicBezTo>
                  <a:lnTo>
                    <a:pt x="622" y="2173"/>
                  </a:lnTo>
                  <a:lnTo>
                    <a:pt x="613" y="2183"/>
                  </a:lnTo>
                  <a:lnTo>
                    <a:pt x="613" y="2259"/>
                  </a:lnTo>
                  <a:cubicBezTo>
                    <a:pt x="613" y="2297"/>
                    <a:pt x="670" y="2326"/>
                    <a:pt x="708" y="2326"/>
                  </a:cubicBezTo>
                  <a:cubicBezTo>
                    <a:pt x="756" y="2326"/>
                    <a:pt x="804" y="2297"/>
                    <a:pt x="804" y="2259"/>
                  </a:cubicBezTo>
                  <a:lnTo>
                    <a:pt x="804" y="2173"/>
                  </a:lnTo>
                  <a:cubicBezTo>
                    <a:pt x="1120" y="2154"/>
                    <a:pt x="1359" y="1886"/>
                    <a:pt x="1340" y="1570"/>
                  </a:cubicBezTo>
                  <a:cubicBezTo>
                    <a:pt x="1340" y="1235"/>
                    <a:pt x="1129" y="1082"/>
                    <a:pt x="814" y="967"/>
                  </a:cubicBezTo>
                  <a:lnTo>
                    <a:pt x="814" y="469"/>
                  </a:lnTo>
                  <a:cubicBezTo>
                    <a:pt x="909" y="479"/>
                    <a:pt x="1005" y="508"/>
                    <a:pt x="1082" y="556"/>
                  </a:cubicBezTo>
                  <a:cubicBezTo>
                    <a:pt x="1102" y="567"/>
                    <a:pt x="1123" y="573"/>
                    <a:pt x="1144" y="573"/>
                  </a:cubicBezTo>
                  <a:cubicBezTo>
                    <a:pt x="1191" y="573"/>
                    <a:pt x="1234" y="545"/>
                    <a:pt x="1254" y="498"/>
                  </a:cubicBezTo>
                  <a:cubicBezTo>
                    <a:pt x="1311" y="431"/>
                    <a:pt x="1302" y="335"/>
                    <a:pt x="1244" y="278"/>
                  </a:cubicBezTo>
                  <a:cubicBezTo>
                    <a:pt x="1130" y="199"/>
                    <a:pt x="992" y="152"/>
                    <a:pt x="852" y="152"/>
                  </a:cubicBezTo>
                  <a:cubicBezTo>
                    <a:pt x="839" y="152"/>
                    <a:pt x="827" y="153"/>
                    <a:pt x="814" y="154"/>
                  </a:cubicBezTo>
                  <a:lnTo>
                    <a:pt x="814" y="77"/>
                  </a:lnTo>
                  <a:cubicBezTo>
                    <a:pt x="814" y="39"/>
                    <a:pt x="766" y="0"/>
                    <a:pt x="718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973747" y="3766565"/>
              <a:ext cx="130959" cy="130460"/>
            </a:xfrm>
            <a:custGeom>
              <a:rect b="b" l="l" r="r" t="t"/>
              <a:pathLst>
                <a:path extrusionOk="0" h="4968" w="4987">
                  <a:moveTo>
                    <a:pt x="2481" y="0"/>
                  </a:moveTo>
                  <a:cubicBezTo>
                    <a:pt x="1121" y="0"/>
                    <a:pt x="10" y="1107"/>
                    <a:pt x="1" y="2479"/>
                  </a:cubicBezTo>
                  <a:cubicBezTo>
                    <a:pt x="1" y="3847"/>
                    <a:pt x="1111" y="4967"/>
                    <a:pt x="2489" y="4967"/>
                  </a:cubicBezTo>
                  <a:cubicBezTo>
                    <a:pt x="2495" y="4967"/>
                    <a:pt x="2501" y="4967"/>
                    <a:pt x="2507" y="4967"/>
                  </a:cubicBezTo>
                  <a:cubicBezTo>
                    <a:pt x="3867" y="4967"/>
                    <a:pt x="4977" y="3861"/>
                    <a:pt x="4977" y="2488"/>
                  </a:cubicBezTo>
                  <a:cubicBezTo>
                    <a:pt x="4987" y="1120"/>
                    <a:pt x="3877" y="0"/>
                    <a:pt x="2499" y="0"/>
                  </a:cubicBezTo>
                  <a:cubicBezTo>
                    <a:pt x="2493" y="0"/>
                    <a:pt x="2487" y="0"/>
                    <a:pt x="2481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973274" y="3766250"/>
              <a:ext cx="74132" cy="130801"/>
            </a:xfrm>
            <a:custGeom>
              <a:rect b="b" l="l" r="r" t="t"/>
              <a:pathLst>
                <a:path extrusionOk="0" h="4981" w="2823">
                  <a:moveTo>
                    <a:pt x="2497" y="1"/>
                  </a:moveTo>
                  <a:cubicBezTo>
                    <a:pt x="1143" y="1"/>
                    <a:pt x="9" y="1089"/>
                    <a:pt x="9" y="2481"/>
                  </a:cubicBezTo>
                  <a:cubicBezTo>
                    <a:pt x="0" y="3875"/>
                    <a:pt x="1136" y="4981"/>
                    <a:pt x="2492" y="4981"/>
                  </a:cubicBezTo>
                  <a:cubicBezTo>
                    <a:pt x="2598" y="4981"/>
                    <a:pt x="2705" y="4974"/>
                    <a:pt x="2813" y="4960"/>
                  </a:cubicBezTo>
                  <a:cubicBezTo>
                    <a:pt x="1569" y="4797"/>
                    <a:pt x="641" y="3735"/>
                    <a:pt x="650" y="2481"/>
                  </a:cubicBezTo>
                  <a:cubicBezTo>
                    <a:pt x="650" y="1237"/>
                    <a:pt x="1579" y="184"/>
                    <a:pt x="2823" y="22"/>
                  </a:cubicBezTo>
                  <a:cubicBezTo>
                    <a:pt x="2713" y="8"/>
                    <a:pt x="2605" y="1"/>
                    <a:pt x="2497" y="1"/>
                  </a:cubicBez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94624" y="3787415"/>
              <a:ext cx="89231" cy="88733"/>
            </a:xfrm>
            <a:custGeom>
              <a:rect b="b" l="l" r="r" t="t"/>
              <a:pathLst>
                <a:path extrusionOk="0" h="3379" w="3398">
                  <a:moveTo>
                    <a:pt x="1686" y="0"/>
                  </a:moveTo>
                  <a:cubicBezTo>
                    <a:pt x="756" y="0"/>
                    <a:pt x="10" y="753"/>
                    <a:pt x="0" y="1685"/>
                  </a:cubicBezTo>
                  <a:cubicBezTo>
                    <a:pt x="0" y="2623"/>
                    <a:pt x="756" y="3379"/>
                    <a:pt x="1694" y="3379"/>
                  </a:cubicBezTo>
                  <a:cubicBezTo>
                    <a:pt x="1700" y="3379"/>
                    <a:pt x="1706" y="3379"/>
                    <a:pt x="1712" y="3379"/>
                  </a:cubicBezTo>
                  <a:cubicBezTo>
                    <a:pt x="2641" y="3379"/>
                    <a:pt x="3388" y="2626"/>
                    <a:pt x="3388" y="1694"/>
                  </a:cubicBezTo>
                  <a:cubicBezTo>
                    <a:pt x="3398" y="757"/>
                    <a:pt x="2642" y="0"/>
                    <a:pt x="1704" y="0"/>
                  </a:cubicBezTo>
                  <a:cubicBezTo>
                    <a:pt x="1698" y="0"/>
                    <a:pt x="1692" y="0"/>
                    <a:pt x="1686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5994361" y="3787284"/>
              <a:ext cx="53308" cy="88916"/>
            </a:xfrm>
            <a:custGeom>
              <a:rect b="b" l="l" r="r" t="t"/>
              <a:pathLst>
                <a:path extrusionOk="0" h="3386" w="2030">
                  <a:moveTo>
                    <a:pt x="1689" y="0"/>
                  </a:moveTo>
                  <a:cubicBezTo>
                    <a:pt x="775" y="0"/>
                    <a:pt x="1" y="734"/>
                    <a:pt x="1" y="1680"/>
                  </a:cubicBezTo>
                  <a:cubicBezTo>
                    <a:pt x="1" y="2641"/>
                    <a:pt x="777" y="3386"/>
                    <a:pt x="1695" y="3386"/>
                  </a:cubicBezTo>
                  <a:cubicBezTo>
                    <a:pt x="1802" y="3386"/>
                    <a:pt x="1910" y="3376"/>
                    <a:pt x="2020" y="3355"/>
                  </a:cubicBezTo>
                  <a:cubicBezTo>
                    <a:pt x="1226" y="3192"/>
                    <a:pt x="651" y="2494"/>
                    <a:pt x="661" y="1690"/>
                  </a:cubicBezTo>
                  <a:cubicBezTo>
                    <a:pt x="661" y="876"/>
                    <a:pt x="1235" y="187"/>
                    <a:pt x="2030" y="34"/>
                  </a:cubicBezTo>
                  <a:cubicBezTo>
                    <a:pt x="1915" y="11"/>
                    <a:pt x="1801" y="0"/>
                    <a:pt x="1689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6020753" y="3801727"/>
              <a:ext cx="35451" cy="60844"/>
            </a:xfrm>
            <a:custGeom>
              <a:rect b="b" l="l" r="r" t="t"/>
              <a:pathLst>
                <a:path extrusionOk="0" h="2317" w="1350">
                  <a:moveTo>
                    <a:pt x="642" y="470"/>
                  </a:moveTo>
                  <a:lnTo>
                    <a:pt x="642" y="891"/>
                  </a:lnTo>
                  <a:cubicBezTo>
                    <a:pt x="460" y="824"/>
                    <a:pt x="412" y="767"/>
                    <a:pt x="412" y="661"/>
                  </a:cubicBezTo>
                  <a:cubicBezTo>
                    <a:pt x="412" y="537"/>
                    <a:pt x="517" y="489"/>
                    <a:pt x="642" y="470"/>
                  </a:cubicBezTo>
                  <a:close/>
                  <a:moveTo>
                    <a:pt x="785" y="1341"/>
                  </a:moveTo>
                  <a:cubicBezTo>
                    <a:pt x="967" y="1417"/>
                    <a:pt x="996" y="1503"/>
                    <a:pt x="996" y="1599"/>
                  </a:cubicBezTo>
                  <a:cubicBezTo>
                    <a:pt x="996" y="1724"/>
                    <a:pt x="910" y="1819"/>
                    <a:pt x="785" y="1829"/>
                  </a:cubicBezTo>
                  <a:lnTo>
                    <a:pt x="785" y="1341"/>
                  </a:lnTo>
                  <a:close/>
                  <a:moveTo>
                    <a:pt x="709" y="1"/>
                  </a:moveTo>
                  <a:cubicBezTo>
                    <a:pt x="661" y="1"/>
                    <a:pt x="613" y="30"/>
                    <a:pt x="613" y="68"/>
                  </a:cubicBezTo>
                  <a:lnTo>
                    <a:pt x="613" y="145"/>
                  </a:lnTo>
                  <a:cubicBezTo>
                    <a:pt x="278" y="192"/>
                    <a:pt x="67" y="365"/>
                    <a:pt x="67" y="700"/>
                  </a:cubicBezTo>
                  <a:cubicBezTo>
                    <a:pt x="58" y="1054"/>
                    <a:pt x="335" y="1169"/>
                    <a:pt x="613" y="1274"/>
                  </a:cubicBezTo>
                  <a:lnTo>
                    <a:pt x="613" y="1829"/>
                  </a:lnTo>
                  <a:cubicBezTo>
                    <a:pt x="479" y="1810"/>
                    <a:pt x="355" y="1743"/>
                    <a:pt x="249" y="1647"/>
                  </a:cubicBezTo>
                  <a:cubicBezTo>
                    <a:pt x="227" y="1624"/>
                    <a:pt x="198" y="1614"/>
                    <a:pt x="169" y="1614"/>
                  </a:cubicBezTo>
                  <a:cubicBezTo>
                    <a:pt x="125" y="1614"/>
                    <a:pt x="81" y="1639"/>
                    <a:pt x="58" y="1685"/>
                  </a:cubicBezTo>
                  <a:cubicBezTo>
                    <a:pt x="0" y="1762"/>
                    <a:pt x="0" y="1867"/>
                    <a:pt x="58" y="1944"/>
                  </a:cubicBezTo>
                  <a:cubicBezTo>
                    <a:pt x="201" y="2097"/>
                    <a:pt x="402" y="2173"/>
                    <a:pt x="613" y="2173"/>
                  </a:cubicBezTo>
                  <a:lnTo>
                    <a:pt x="603" y="2250"/>
                  </a:lnTo>
                  <a:cubicBezTo>
                    <a:pt x="603" y="2288"/>
                    <a:pt x="661" y="2317"/>
                    <a:pt x="699" y="2317"/>
                  </a:cubicBezTo>
                  <a:cubicBezTo>
                    <a:pt x="747" y="2317"/>
                    <a:pt x="804" y="2288"/>
                    <a:pt x="804" y="2250"/>
                  </a:cubicBezTo>
                  <a:lnTo>
                    <a:pt x="804" y="2164"/>
                  </a:lnTo>
                  <a:cubicBezTo>
                    <a:pt x="1111" y="2145"/>
                    <a:pt x="1350" y="1877"/>
                    <a:pt x="1340" y="1561"/>
                  </a:cubicBezTo>
                  <a:cubicBezTo>
                    <a:pt x="1340" y="1207"/>
                    <a:pt x="1101" y="1063"/>
                    <a:pt x="804" y="958"/>
                  </a:cubicBezTo>
                  <a:lnTo>
                    <a:pt x="804" y="460"/>
                  </a:lnTo>
                  <a:cubicBezTo>
                    <a:pt x="996" y="470"/>
                    <a:pt x="1063" y="566"/>
                    <a:pt x="1139" y="566"/>
                  </a:cubicBezTo>
                  <a:cubicBezTo>
                    <a:pt x="1216" y="566"/>
                    <a:pt x="1264" y="489"/>
                    <a:pt x="1283" y="422"/>
                  </a:cubicBezTo>
                  <a:cubicBezTo>
                    <a:pt x="1312" y="298"/>
                    <a:pt x="1235" y="240"/>
                    <a:pt x="1120" y="192"/>
                  </a:cubicBezTo>
                  <a:cubicBezTo>
                    <a:pt x="1015" y="164"/>
                    <a:pt x="910" y="145"/>
                    <a:pt x="804" y="145"/>
                  </a:cubicBezTo>
                  <a:lnTo>
                    <a:pt x="804" y="68"/>
                  </a:lnTo>
                  <a:cubicBezTo>
                    <a:pt x="804" y="30"/>
                    <a:pt x="757" y="1"/>
                    <a:pt x="709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744051" y="3983945"/>
              <a:ext cx="147056" cy="165491"/>
            </a:xfrm>
            <a:custGeom>
              <a:rect b="b" l="l" r="r" t="t"/>
              <a:pathLst>
                <a:path extrusionOk="0" h="6302" w="5600">
                  <a:moveTo>
                    <a:pt x="3733" y="0"/>
                  </a:moveTo>
                  <a:lnTo>
                    <a:pt x="269" y="1292"/>
                  </a:lnTo>
                  <a:cubicBezTo>
                    <a:pt x="96" y="1359"/>
                    <a:pt x="1" y="1560"/>
                    <a:pt x="68" y="1733"/>
                  </a:cubicBezTo>
                  <a:lnTo>
                    <a:pt x="1695" y="6078"/>
                  </a:lnTo>
                  <a:cubicBezTo>
                    <a:pt x="1746" y="6218"/>
                    <a:pt x="1872" y="6301"/>
                    <a:pt x="2010" y="6301"/>
                  </a:cubicBezTo>
                  <a:cubicBezTo>
                    <a:pt x="2051" y="6301"/>
                    <a:pt x="2093" y="6294"/>
                    <a:pt x="2135" y="6278"/>
                  </a:cubicBezTo>
                  <a:lnTo>
                    <a:pt x="5599" y="4986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784754" y="4095786"/>
              <a:ext cx="106353" cy="53597"/>
            </a:xfrm>
            <a:custGeom>
              <a:rect b="b" l="l" r="r" t="t"/>
              <a:pathLst>
                <a:path extrusionOk="0" h="2041" w="4050">
                  <a:moveTo>
                    <a:pt x="3781" y="0"/>
                  </a:moveTo>
                  <a:lnTo>
                    <a:pt x="3714" y="29"/>
                  </a:lnTo>
                  <a:lnTo>
                    <a:pt x="1" y="1417"/>
                  </a:lnTo>
                  <a:lnTo>
                    <a:pt x="145" y="1819"/>
                  </a:lnTo>
                  <a:cubicBezTo>
                    <a:pt x="197" y="1953"/>
                    <a:pt x="331" y="2041"/>
                    <a:pt x="469" y="2041"/>
                  </a:cubicBezTo>
                  <a:cubicBezTo>
                    <a:pt x="508" y="2041"/>
                    <a:pt x="547" y="2034"/>
                    <a:pt x="585" y="2019"/>
                  </a:cubicBezTo>
                  <a:lnTo>
                    <a:pt x="4049" y="727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886538" y="3909550"/>
              <a:ext cx="286024" cy="176441"/>
            </a:xfrm>
            <a:custGeom>
              <a:rect b="b" l="l" r="r" t="t"/>
              <a:pathLst>
                <a:path extrusionOk="0" h="6719" w="10892">
                  <a:moveTo>
                    <a:pt x="9693" y="1"/>
                  </a:moveTo>
                  <a:cubicBezTo>
                    <a:pt x="9260" y="1"/>
                    <a:pt x="8912" y="344"/>
                    <a:pt x="8873" y="383"/>
                  </a:cubicBezTo>
                  <a:lnTo>
                    <a:pt x="6002" y="2747"/>
                  </a:lnTo>
                  <a:cubicBezTo>
                    <a:pt x="6002" y="2747"/>
                    <a:pt x="5963" y="1934"/>
                    <a:pt x="5111" y="1934"/>
                  </a:cubicBezTo>
                  <a:cubicBezTo>
                    <a:pt x="4317" y="1931"/>
                    <a:pt x="3755" y="1924"/>
                    <a:pt x="3338" y="1924"/>
                  </a:cubicBezTo>
                  <a:cubicBezTo>
                    <a:pt x="2505" y="1924"/>
                    <a:pt x="2256" y="1950"/>
                    <a:pt x="1905" y="2077"/>
                  </a:cubicBezTo>
                  <a:lnTo>
                    <a:pt x="1" y="2862"/>
                  </a:lnTo>
                  <a:lnTo>
                    <a:pt x="1436" y="6719"/>
                  </a:lnTo>
                  <a:cubicBezTo>
                    <a:pt x="2585" y="6243"/>
                    <a:pt x="2514" y="6187"/>
                    <a:pt x="3650" y="6187"/>
                  </a:cubicBezTo>
                  <a:cubicBezTo>
                    <a:pt x="3999" y="6187"/>
                    <a:pt x="4463" y="6193"/>
                    <a:pt x="5111" y="6193"/>
                  </a:cubicBezTo>
                  <a:cubicBezTo>
                    <a:pt x="5724" y="6173"/>
                    <a:pt x="6308" y="5905"/>
                    <a:pt x="6719" y="5446"/>
                  </a:cubicBezTo>
                  <a:lnTo>
                    <a:pt x="10251" y="1675"/>
                  </a:lnTo>
                  <a:cubicBezTo>
                    <a:pt x="10356" y="1551"/>
                    <a:pt x="10892" y="843"/>
                    <a:pt x="10299" y="259"/>
                  </a:cubicBezTo>
                  <a:cubicBezTo>
                    <a:pt x="10093" y="68"/>
                    <a:pt x="9884" y="1"/>
                    <a:pt x="969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886538" y="3976408"/>
              <a:ext cx="57851" cy="109347"/>
            </a:xfrm>
            <a:custGeom>
              <a:rect b="b" l="l" r="r" t="t"/>
              <a:pathLst>
                <a:path extrusionOk="0" h="4164" w="2203">
                  <a:moveTo>
                    <a:pt x="767" y="0"/>
                  </a:moveTo>
                  <a:lnTo>
                    <a:pt x="1" y="307"/>
                  </a:lnTo>
                  <a:lnTo>
                    <a:pt x="1446" y="4163"/>
                  </a:lnTo>
                  <a:lnTo>
                    <a:pt x="2202" y="3848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961956" y="3961335"/>
              <a:ext cx="82456" cy="52467"/>
            </a:xfrm>
            <a:custGeom>
              <a:rect b="b" l="l" r="r" t="t"/>
              <a:pathLst>
                <a:path extrusionOk="0" h="1998" w="3140">
                  <a:moveTo>
                    <a:pt x="2565" y="0"/>
                  </a:moveTo>
                  <a:lnTo>
                    <a:pt x="2565" y="0"/>
                  </a:lnTo>
                  <a:cubicBezTo>
                    <a:pt x="2641" y="345"/>
                    <a:pt x="2708" y="948"/>
                    <a:pt x="2488" y="1263"/>
                  </a:cubicBezTo>
                  <a:cubicBezTo>
                    <a:pt x="2355" y="1454"/>
                    <a:pt x="2176" y="1495"/>
                    <a:pt x="1704" y="1495"/>
                  </a:cubicBezTo>
                  <a:cubicBezTo>
                    <a:pt x="1396" y="1495"/>
                    <a:pt x="962" y="1478"/>
                    <a:pt x="335" y="1474"/>
                  </a:cubicBezTo>
                  <a:cubicBezTo>
                    <a:pt x="0" y="1474"/>
                    <a:pt x="0" y="1981"/>
                    <a:pt x="335" y="1981"/>
                  </a:cubicBezTo>
                  <a:cubicBezTo>
                    <a:pt x="868" y="1981"/>
                    <a:pt x="1286" y="1997"/>
                    <a:pt x="1621" y="1997"/>
                  </a:cubicBezTo>
                  <a:cubicBezTo>
                    <a:pt x="2292" y="1997"/>
                    <a:pt x="2632" y="1933"/>
                    <a:pt x="2900" y="1550"/>
                  </a:cubicBezTo>
                  <a:cubicBezTo>
                    <a:pt x="3053" y="1311"/>
                    <a:pt x="3130" y="1034"/>
                    <a:pt x="3139" y="756"/>
                  </a:cubicBezTo>
                  <a:cubicBezTo>
                    <a:pt x="3130" y="651"/>
                    <a:pt x="3053" y="153"/>
                    <a:pt x="25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840556" y="3971235"/>
              <a:ext cx="89258" cy="144167"/>
            </a:xfrm>
            <a:custGeom>
              <a:rect b="b" l="l" r="r" t="t"/>
              <a:pathLst>
                <a:path extrusionOk="0" h="5490" w="3399">
                  <a:moveTo>
                    <a:pt x="1413" y="1"/>
                  </a:moveTo>
                  <a:cubicBezTo>
                    <a:pt x="1374" y="1"/>
                    <a:pt x="1333" y="8"/>
                    <a:pt x="1293" y="25"/>
                  </a:cubicBezTo>
                  <a:lnTo>
                    <a:pt x="1" y="504"/>
                  </a:lnTo>
                  <a:lnTo>
                    <a:pt x="1867" y="5490"/>
                  </a:lnTo>
                  <a:lnTo>
                    <a:pt x="3159" y="5002"/>
                  </a:lnTo>
                  <a:cubicBezTo>
                    <a:pt x="3312" y="4944"/>
                    <a:pt x="3398" y="4772"/>
                    <a:pt x="3341" y="4619"/>
                  </a:cubicBezTo>
                  <a:lnTo>
                    <a:pt x="1685" y="188"/>
                  </a:lnTo>
                  <a:cubicBezTo>
                    <a:pt x="1642" y="73"/>
                    <a:pt x="1534" y="1"/>
                    <a:pt x="1413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882284" y="4079689"/>
              <a:ext cx="47531" cy="35714"/>
            </a:xfrm>
            <a:custGeom>
              <a:rect b="b" l="l" r="r" t="t"/>
              <a:pathLst>
                <a:path extrusionOk="0" h="1360" w="1810">
                  <a:moveTo>
                    <a:pt x="1570" y="1"/>
                  </a:moveTo>
                  <a:cubicBezTo>
                    <a:pt x="1532" y="49"/>
                    <a:pt x="1484" y="87"/>
                    <a:pt x="1426" y="106"/>
                  </a:cubicBezTo>
                  <a:lnTo>
                    <a:pt x="0" y="632"/>
                  </a:lnTo>
                  <a:lnTo>
                    <a:pt x="268" y="1360"/>
                  </a:lnTo>
                  <a:lnTo>
                    <a:pt x="1570" y="881"/>
                  </a:lnTo>
                  <a:cubicBezTo>
                    <a:pt x="1723" y="814"/>
                    <a:pt x="1809" y="642"/>
                    <a:pt x="1752" y="489"/>
                  </a:cubicBezTo>
                  <a:lnTo>
                    <a:pt x="157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8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we encountered</a:t>
            </a:r>
            <a:endParaRPr/>
          </a:p>
        </p:txBody>
      </p:sp>
      <p:sp>
        <p:nvSpPr>
          <p:cNvPr id="779" name="Google Shape;779;p38"/>
          <p:cNvSpPr txBox="1"/>
          <p:nvPr/>
        </p:nvSpPr>
        <p:spPr>
          <a:xfrm>
            <a:off x="720000" y="1528725"/>
            <a:ext cx="562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Difficult to 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smart watch application.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Difficult to find optimal combination between size, battery duration and price.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Managing the large amount of data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Work with the unusual metric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Managing the large amount of code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9"/>
          <p:cNvSpPr txBox="1"/>
          <p:nvPr>
            <p:ph type="title"/>
          </p:nvPr>
        </p:nvSpPr>
        <p:spPr>
          <a:xfrm>
            <a:off x="1331550" y="578750"/>
            <a:ext cx="64809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85" name="Google Shape;785;p39"/>
          <p:cNvSpPr txBox="1"/>
          <p:nvPr/>
        </p:nvSpPr>
        <p:spPr>
          <a:xfrm>
            <a:off x="133150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Please keep this slide for attribution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786" name="Google Shape;786;p39"/>
          <p:cNvGrpSpPr/>
          <p:nvPr/>
        </p:nvGrpSpPr>
        <p:grpSpPr>
          <a:xfrm>
            <a:off x="6520904" y="894153"/>
            <a:ext cx="1581649" cy="548981"/>
            <a:chOff x="8846279" y="879497"/>
            <a:chExt cx="1892603" cy="656911"/>
          </a:xfrm>
        </p:grpSpPr>
        <p:sp>
          <p:nvSpPr>
            <p:cNvPr id="787" name="Google Shape;787;p39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7036201" y="1257662"/>
            <a:ext cx="2461898" cy="854510"/>
            <a:chOff x="8846279" y="879497"/>
            <a:chExt cx="1892603" cy="656911"/>
          </a:xfrm>
        </p:grpSpPr>
        <p:sp>
          <p:nvSpPr>
            <p:cNvPr id="794" name="Google Shape;794;p39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39"/>
          <p:cNvGrpSpPr/>
          <p:nvPr/>
        </p:nvGrpSpPr>
        <p:grpSpPr>
          <a:xfrm>
            <a:off x="6654283" y="2593308"/>
            <a:ext cx="1448272" cy="1456853"/>
            <a:chOff x="1528250" y="1502175"/>
            <a:chExt cx="527450" cy="530575"/>
          </a:xfrm>
        </p:grpSpPr>
        <p:sp>
          <p:nvSpPr>
            <p:cNvPr id="801" name="Google Shape;801;p39"/>
            <p:cNvSpPr/>
            <p:nvPr/>
          </p:nvSpPr>
          <p:spPr>
            <a:xfrm>
              <a:off x="1528250" y="1502175"/>
              <a:ext cx="406875" cy="530575"/>
            </a:xfrm>
            <a:custGeom>
              <a:rect b="b" l="l" r="r" t="t"/>
              <a:pathLst>
                <a:path extrusionOk="0" h="21223" w="16275">
                  <a:moveTo>
                    <a:pt x="10486" y="0"/>
                  </a:moveTo>
                  <a:cubicBezTo>
                    <a:pt x="7718" y="0"/>
                    <a:pt x="5065" y="1206"/>
                    <a:pt x="3010" y="3136"/>
                  </a:cubicBezTo>
                  <a:cubicBezTo>
                    <a:pt x="1081" y="5181"/>
                    <a:pt x="0" y="7833"/>
                    <a:pt x="0" y="10612"/>
                  </a:cubicBezTo>
                  <a:cubicBezTo>
                    <a:pt x="0" y="13506"/>
                    <a:pt x="1081" y="16158"/>
                    <a:pt x="3010" y="18088"/>
                  </a:cubicBezTo>
                  <a:cubicBezTo>
                    <a:pt x="5065" y="20133"/>
                    <a:pt x="7718" y="21223"/>
                    <a:pt x="10486" y="21223"/>
                  </a:cubicBezTo>
                  <a:cubicBezTo>
                    <a:pt x="11335" y="21223"/>
                    <a:pt x="12174" y="21097"/>
                    <a:pt x="13023" y="20856"/>
                  </a:cubicBezTo>
                  <a:cubicBezTo>
                    <a:pt x="13747" y="20740"/>
                    <a:pt x="14470" y="20499"/>
                    <a:pt x="15194" y="20133"/>
                  </a:cubicBezTo>
                  <a:lnTo>
                    <a:pt x="16274" y="19535"/>
                  </a:lnTo>
                  <a:lnTo>
                    <a:pt x="15194" y="19052"/>
                  </a:lnTo>
                  <a:cubicBezTo>
                    <a:pt x="11933" y="17364"/>
                    <a:pt x="10004" y="14229"/>
                    <a:pt x="10004" y="10612"/>
                  </a:cubicBezTo>
                  <a:cubicBezTo>
                    <a:pt x="10004" y="6994"/>
                    <a:pt x="11933" y="3859"/>
                    <a:pt x="15194" y="2287"/>
                  </a:cubicBezTo>
                  <a:lnTo>
                    <a:pt x="16274" y="1689"/>
                  </a:lnTo>
                  <a:lnTo>
                    <a:pt x="15194" y="1081"/>
                  </a:lnTo>
                  <a:cubicBezTo>
                    <a:pt x="14470" y="840"/>
                    <a:pt x="13747" y="483"/>
                    <a:pt x="13023" y="357"/>
                  </a:cubicBezTo>
                  <a:cubicBezTo>
                    <a:pt x="12174" y="116"/>
                    <a:pt x="11335" y="0"/>
                    <a:pt x="10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648825" y="1511100"/>
              <a:ext cx="286300" cy="512500"/>
            </a:xfrm>
            <a:custGeom>
              <a:rect b="b" l="l" r="r" t="t"/>
              <a:pathLst>
                <a:path extrusionOk="0" h="20500" w="11452">
                  <a:moveTo>
                    <a:pt x="8200" y="0"/>
                  </a:moveTo>
                  <a:cubicBezTo>
                    <a:pt x="6271" y="483"/>
                    <a:pt x="4583" y="1447"/>
                    <a:pt x="3136" y="2779"/>
                  </a:cubicBezTo>
                  <a:cubicBezTo>
                    <a:pt x="1206" y="4824"/>
                    <a:pt x="1" y="7476"/>
                    <a:pt x="1" y="10255"/>
                  </a:cubicBezTo>
                  <a:cubicBezTo>
                    <a:pt x="1" y="13149"/>
                    <a:pt x="1206" y="15801"/>
                    <a:pt x="3136" y="17731"/>
                  </a:cubicBezTo>
                  <a:cubicBezTo>
                    <a:pt x="4583" y="19178"/>
                    <a:pt x="6271" y="20142"/>
                    <a:pt x="8200" y="20499"/>
                  </a:cubicBezTo>
                  <a:cubicBezTo>
                    <a:pt x="8924" y="20383"/>
                    <a:pt x="9647" y="20142"/>
                    <a:pt x="10371" y="19776"/>
                  </a:cubicBezTo>
                  <a:lnTo>
                    <a:pt x="11451" y="19178"/>
                  </a:lnTo>
                  <a:lnTo>
                    <a:pt x="10371" y="18695"/>
                  </a:lnTo>
                  <a:cubicBezTo>
                    <a:pt x="7110" y="17007"/>
                    <a:pt x="5181" y="13872"/>
                    <a:pt x="5181" y="10255"/>
                  </a:cubicBezTo>
                  <a:cubicBezTo>
                    <a:pt x="5181" y="6637"/>
                    <a:pt x="7110" y="3502"/>
                    <a:pt x="10371" y="1930"/>
                  </a:cubicBezTo>
                  <a:lnTo>
                    <a:pt x="11451" y="1332"/>
                  </a:lnTo>
                  <a:lnTo>
                    <a:pt x="10371" y="724"/>
                  </a:lnTo>
                  <a:cubicBezTo>
                    <a:pt x="9647" y="483"/>
                    <a:pt x="8924" y="126"/>
                    <a:pt x="8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838625" y="1661825"/>
              <a:ext cx="217075" cy="205000"/>
            </a:xfrm>
            <a:custGeom>
              <a:rect b="b" l="l" r="r" t="t"/>
              <a:pathLst>
                <a:path extrusionOk="0" h="8200" w="8683">
                  <a:moveTo>
                    <a:pt x="4341" y="0"/>
                  </a:moveTo>
                  <a:lnTo>
                    <a:pt x="3020" y="2653"/>
                  </a:lnTo>
                  <a:lnTo>
                    <a:pt x="0" y="3136"/>
                  </a:lnTo>
                  <a:lnTo>
                    <a:pt x="2171" y="5190"/>
                  </a:lnTo>
                  <a:lnTo>
                    <a:pt x="1689" y="8200"/>
                  </a:lnTo>
                  <a:lnTo>
                    <a:pt x="4341" y="6878"/>
                  </a:lnTo>
                  <a:lnTo>
                    <a:pt x="6994" y="8200"/>
                  </a:lnTo>
                  <a:lnTo>
                    <a:pt x="6512" y="5190"/>
                  </a:lnTo>
                  <a:lnTo>
                    <a:pt x="8682" y="3136"/>
                  </a:lnTo>
                  <a:lnTo>
                    <a:pt x="5673" y="2653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947150" y="1661825"/>
              <a:ext cx="108550" cy="205000"/>
            </a:xfrm>
            <a:custGeom>
              <a:rect b="b" l="l" r="r" t="t"/>
              <a:pathLst>
                <a:path extrusionOk="0" h="8200" w="4342">
                  <a:moveTo>
                    <a:pt x="0" y="0"/>
                  </a:moveTo>
                  <a:lnTo>
                    <a:pt x="0" y="6878"/>
                  </a:lnTo>
                  <a:lnTo>
                    <a:pt x="2653" y="8200"/>
                  </a:lnTo>
                  <a:lnTo>
                    <a:pt x="2171" y="5190"/>
                  </a:lnTo>
                  <a:lnTo>
                    <a:pt x="4341" y="3136"/>
                  </a:lnTo>
                  <a:lnTo>
                    <a:pt x="1332" y="26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9"/>
          <p:cNvSpPr txBox="1"/>
          <p:nvPr>
            <p:ph idx="1" type="subTitle"/>
          </p:nvPr>
        </p:nvSpPr>
        <p:spPr>
          <a:xfrm>
            <a:off x="1331550" y="1534600"/>
            <a:ext cx="6480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Do you have any questions?</a:t>
            </a:r>
            <a:endParaRPr sz="4000"/>
          </a:p>
        </p:txBody>
      </p:sp>
      <p:sp>
        <p:nvSpPr>
          <p:cNvPr id="806" name="Google Shape;806;p39"/>
          <p:cNvSpPr txBox="1"/>
          <p:nvPr/>
        </p:nvSpPr>
        <p:spPr>
          <a:xfrm>
            <a:off x="1331550" y="3047225"/>
            <a:ext cx="5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https://github.com/Aure20/SleepStatePrediction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idx="1" type="subTitle"/>
          </p:nvPr>
        </p:nvSpPr>
        <p:spPr>
          <a:xfrm>
            <a:off x="715100" y="1141350"/>
            <a:ext cx="43590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we encountered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/>
          <p:nvPr/>
        </p:nvSpPr>
        <p:spPr>
          <a:xfrm>
            <a:off x="-11525" y="0"/>
            <a:ext cx="9144000" cy="5332200"/>
          </a:xfrm>
          <a:prstGeom prst="rect">
            <a:avLst/>
          </a:prstGeom>
          <a:solidFill>
            <a:srgbClr val="2B48A8">
              <a:alpha val="8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 txBox="1"/>
          <p:nvPr>
            <p:ph type="ctrTitle"/>
          </p:nvPr>
        </p:nvSpPr>
        <p:spPr>
          <a:xfrm>
            <a:off x="715100" y="630150"/>
            <a:ext cx="47319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715100" y="1713325"/>
            <a:ext cx="4167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Why</a:t>
            </a:r>
            <a:r>
              <a:rPr lang="en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sleep state prediction?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Product formfactor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demographics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2" name="Google Shape;412;p30"/>
          <p:cNvGrpSpPr/>
          <p:nvPr/>
        </p:nvGrpSpPr>
        <p:grpSpPr>
          <a:xfrm>
            <a:off x="4860261" y="1269427"/>
            <a:ext cx="3346327" cy="3231729"/>
            <a:chOff x="1076925" y="232775"/>
            <a:chExt cx="5404275" cy="5219200"/>
          </a:xfrm>
        </p:grpSpPr>
        <p:sp>
          <p:nvSpPr>
            <p:cNvPr id="413" name="Google Shape;413;p30"/>
            <p:cNvSpPr/>
            <p:nvPr/>
          </p:nvSpPr>
          <p:spPr>
            <a:xfrm>
              <a:off x="3527925" y="848850"/>
              <a:ext cx="179250" cy="183100"/>
            </a:xfrm>
            <a:custGeom>
              <a:rect b="b" l="l" r="r" t="t"/>
              <a:pathLst>
                <a:path extrusionOk="0" h="7324" w="7170">
                  <a:moveTo>
                    <a:pt x="3584" y="1"/>
                  </a:moveTo>
                  <a:cubicBezTo>
                    <a:pt x="2508" y="1"/>
                    <a:pt x="1608" y="901"/>
                    <a:pt x="1608" y="901"/>
                  </a:cubicBezTo>
                  <a:lnTo>
                    <a:pt x="0" y="6526"/>
                  </a:lnTo>
                  <a:cubicBezTo>
                    <a:pt x="725" y="7084"/>
                    <a:pt x="1466" y="7324"/>
                    <a:pt x="2167" y="7324"/>
                  </a:cubicBezTo>
                  <a:cubicBezTo>
                    <a:pt x="4980" y="7324"/>
                    <a:pt x="7170" y="3474"/>
                    <a:pt x="5240" y="901"/>
                  </a:cubicBezTo>
                  <a:cubicBezTo>
                    <a:pt x="4704" y="226"/>
                    <a:pt x="4122" y="1"/>
                    <a:pt x="3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907575" y="856050"/>
              <a:ext cx="178375" cy="175975"/>
            </a:xfrm>
            <a:custGeom>
              <a:rect b="b" l="l" r="r" t="t"/>
              <a:pathLst>
                <a:path extrusionOk="0" h="7039" w="7135">
                  <a:moveTo>
                    <a:pt x="3809" y="0"/>
                  </a:moveTo>
                  <a:cubicBezTo>
                    <a:pt x="3214" y="0"/>
                    <a:pt x="2543" y="236"/>
                    <a:pt x="1928" y="999"/>
                  </a:cubicBezTo>
                  <a:cubicBezTo>
                    <a:pt x="1" y="3259"/>
                    <a:pt x="2180" y="7039"/>
                    <a:pt x="4970" y="7039"/>
                  </a:cubicBezTo>
                  <a:cubicBezTo>
                    <a:pt x="5672" y="7039"/>
                    <a:pt x="6412" y="6800"/>
                    <a:pt x="7135" y="6238"/>
                  </a:cubicBezTo>
                  <a:lnTo>
                    <a:pt x="5528" y="613"/>
                  </a:lnTo>
                  <a:cubicBezTo>
                    <a:pt x="5528" y="613"/>
                    <a:pt x="4768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925225" y="318475"/>
              <a:ext cx="743350" cy="753800"/>
            </a:xfrm>
            <a:custGeom>
              <a:rect b="b" l="l" r="r" t="t"/>
              <a:pathLst>
                <a:path extrusionOk="0" h="30152" w="29734">
                  <a:moveTo>
                    <a:pt x="14883" y="0"/>
                  </a:moveTo>
                  <a:cubicBezTo>
                    <a:pt x="6043" y="0"/>
                    <a:pt x="0" y="7233"/>
                    <a:pt x="0" y="15269"/>
                  </a:cubicBezTo>
                  <a:cubicBezTo>
                    <a:pt x="0" y="23723"/>
                    <a:pt x="6847" y="30152"/>
                    <a:pt x="14883" y="30152"/>
                  </a:cubicBezTo>
                  <a:cubicBezTo>
                    <a:pt x="23305" y="30152"/>
                    <a:pt x="29734" y="23723"/>
                    <a:pt x="29734" y="15269"/>
                  </a:cubicBezTo>
                  <a:cubicBezTo>
                    <a:pt x="29734" y="7233"/>
                    <a:pt x="24526" y="0"/>
                    <a:pt x="14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166300" y="1142175"/>
              <a:ext cx="281275" cy="427350"/>
            </a:xfrm>
            <a:custGeom>
              <a:rect b="b" l="l" r="r" t="t"/>
              <a:pathLst>
                <a:path extrusionOk="0" h="17094" w="11251">
                  <a:moveTo>
                    <a:pt x="1222" y="1"/>
                  </a:moveTo>
                  <a:lnTo>
                    <a:pt x="0" y="16491"/>
                  </a:lnTo>
                  <a:cubicBezTo>
                    <a:pt x="1817" y="16893"/>
                    <a:pt x="3729" y="17093"/>
                    <a:pt x="5638" y="17093"/>
                  </a:cubicBezTo>
                  <a:cubicBezTo>
                    <a:pt x="7546" y="17093"/>
                    <a:pt x="9451" y="16893"/>
                    <a:pt x="11251" y="16491"/>
                  </a:cubicBezTo>
                  <a:lnTo>
                    <a:pt x="10447" y="418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955750" y="409275"/>
              <a:ext cx="692725" cy="843825"/>
            </a:xfrm>
            <a:custGeom>
              <a:rect b="b" l="l" r="r" t="t"/>
              <a:pathLst>
                <a:path extrusionOk="0" h="33753" w="27709">
                  <a:moveTo>
                    <a:pt x="14048" y="1"/>
                  </a:moveTo>
                  <a:cubicBezTo>
                    <a:pt x="1608" y="1"/>
                    <a:pt x="1608" y="11637"/>
                    <a:pt x="1608" y="11637"/>
                  </a:cubicBezTo>
                  <a:cubicBezTo>
                    <a:pt x="1608" y="11637"/>
                    <a:pt x="1" y="33753"/>
                    <a:pt x="14466" y="33753"/>
                  </a:cubicBezTo>
                  <a:cubicBezTo>
                    <a:pt x="27709" y="33335"/>
                    <a:pt x="26102" y="11637"/>
                    <a:pt x="26102" y="11637"/>
                  </a:cubicBezTo>
                  <a:cubicBezTo>
                    <a:pt x="26102" y="11637"/>
                    <a:pt x="24912" y="1"/>
                    <a:pt x="14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864950" y="232775"/>
              <a:ext cx="944250" cy="608075"/>
            </a:xfrm>
            <a:custGeom>
              <a:rect b="b" l="l" r="r" t="t"/>
              <a:pathLst>
                <a:path extrusionOk="0" h="24323" w="37770">
                  <a:moveTo>
                    <a:pt x="21086" y="1"/>
                  </a:moveTo>
                  <a:cubicBezTo>
                    <a:pt x="18939" y="1"/>
                    <a:pt x="16815" y="617"/>
                    <a:pt x="15269" y="1821"/>
                  </a:cubicBezTo>
                  <a:cubicBezTo>
                    <a:pt x="13448" y="3424"/>
                    <a:pt x="12276" y="3603"/>
                    <a:pt x="11235" y="3603"/>
                  </a:cubicBezTo>
                  <a:cubicBezTo>
                    <a:pt x="10936" y="3603"/>
                    <a:pt x="10648" y="3588"/>
                    <a:pt x="10358" y="3588"/>
                  </a:cubicBezTo>
                  <a:cubicBezTo>
                    <a:pt x="9875" y="3588"/>
                    <a:pt x="9388" y="3629"/>
                    <a:pt x="8840" y="3846"/>
                  </a:cubicBezTo>
                  <a:cubicBezTo>
                    <a:pt x="6429" y="5036"/>
                    <a:pt x="6429" y="6643"/>
                    <a:pt x="6847" y="7864"/>
                  </a:cubicBezTo>
                  <a:cubicBezTo>
                    <a:pt x="6681" y="7864"/>
                    <a:pt x="6361" y="7847"/>
                    <a:pt x="5949" y="7847"/>
                  </a:cubicBezTo>
                  <a:cubicBezTo>
                    <a:pt x="4367" y="7847"/>
                    <a:pt x="1442" y="8110"/>
                    <a:pt x="804" y="10661"/>
                  </a:cubicBezTo>
                  <a:cubicBezTo>
                    <a:pt x="418" y="13875"/>
                    <a:pt x="2025" y="13490"/>
                    <a:pt x="1222" y="17090"/>
                  </a:cubicBezTo>
                  <a:cubicBezTo>
                    <a:pt x="0" y="20722"/>
                    <a:pt x="3633" y="24322"/>
                    <a:pt x="3633" y="24322"/>
                  </a:cubicBezTo>
                  <a:lnTo>
                    <a:pt x="5240" y="18697"/>
                  </a:lnTo>
                  <a:cubicBezTo>
                    <a:pt x="8840" y="15483"/>
                    <a:pt x="8840" y="12686"/>
                    <a:pt x="8454" y="11079"/>
                  </a:cubicBezTo>
                  <a:lnTo>
                    <a:pt x="8454" y="11079"/>
                  </a:lnTo>
                  <a:cubicBezTo>
                    <a:pt x="9423" y="11393"/>
                    <a:pt x="11480" y="11985"/>
                    <a:pt x="13286" y="11985"/>
                  </a:cubicBezTo>
                  <a:cubicBezTo>
                    <a:pt x="13698" y="11985"/>
                    <a:pt x="14096" y="11954"/>
                    <a:pt x="14465" y="11882"/>
                  </a:cubicBezTo>
                  <a:cubicBezTo>
                    <a:pt x="16409" y="11292"/>
                    <a:pt x="18165" y="10610"/>
                    <a:pt x="19870" y="10610"/>
                  </a:cubicBezTo>
                  <a:cubicBezTo>
                    <a:pt x="21691" y="10610"/>
                    <a:pt x="23455" y="11386"/>
                    <a:pt x="25330" y="13875"/>
                  </a:cubicBezTo>
                  <a:cubicBezTo>
                    <a:pt x="27323" y="16704"/>
                    <a:pt x="28544" y="17508"/>
                    <a:pt x="29734" y="17508"/>
                  </a:cubicBezTo>
                  <a:lnTo>
                    <a:pt x="31341" y="24322"/>
                  </a:lnTo>
                  <a:cubicBezTo>
                    <a:pt x="34555" y="21912"/>
                    <a:pt x="37770" y="13875"/>
                    <a:pt x="33752" y="12268"/>
                  </a:cubicBezTo>
                  <a:cubicBezTo>
                    <a:pt x="29734" y="10661"/>
                    <a:pt x="31341" y="7864"/>
                    <a:pt x="28544" y="3428"/>
                  </a:cubicBezTo>
                  <a:cubicBezTo>
                    <a:pt x="26920" y="1121"/>
                    <a:pt x="23981" y="1"/>
                    <a:pt x="2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608275" y="921175"/>
              <a:ext cx="20125" cy="80400"/>
            </a:xfrm>
            <a:custGeom>
              <a:rect b="b" l="l" r="r" t="t"/>
              <a:pathLst>
                <a:path extrusionOk="0" h="3216" w="805">
                  <a:moveTo>
                    <a:pt x="804" y="1"/>
                  </a:moveTo>
                  <a:lnTo>
                    <a:pt x="804" y="1"/>
                  </a:lnTo>
                  <a:cubicBezTo>
                    <a:pt x="1" y="804"/>
                    <a:pt x="1" y="2026"/>
                    <a:pt x="1" y="3215"/>
                  </a:cubicBezTo>
                  <a:lnTo>
                    <a:pt x="419" y="3215"/>
                  </a:lnTo>
                  <a:cubicBezTo>
                    <a:pt x="1" y="2026"/>
                    <a:pt x="419" y="804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608275" y="951725"/>
              <a:ext cx="20125" cy="29750"/>
            </a:xfrm>
            <a:custGeom>
              <a:rect b="b" l="l" r="r" t="t"/>
              <a:pathLst>
                <a:path extrusionOk="0" h="1190" w="805">
                  <a:moveTo>
                    <a:pt x="419" y="0"/>
                  </a:moveTo>
                  <a:cubicBezTo>
                    <a:pt x="1" y="0"/>
                    <a:pt x="1" y="386"/>
                    <a:pt x="1" y="386"/>
                  </a:cubicBezTo>
                  <a:cubicBezTo>
                    <a:pt x="419" y="386"/>
                    <a:pt x="804" y="804"/>
                    <a:pt x="804" y="1190"/>
                  </a:cubicBezTo>
                  <a:cubicBezTo>
                    <a:pt x="804" y="804"/>
                    <a:pt x="804" y="386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965400" y="901100"/>
              <a:ext cx="30550" cy="80375"/>
            </a:xfrm>
            <a:custGeom>
              <a:rect b="b" l="l" r="r" t="t"/>
              <a:pathLst>
                <a:path extrusionOk="0" h="3215" w="1222">
                  <a:moveTo>
                    <a:pt x="0" y="0"/>
                  </a:moveTo>
                  <a:cubicBezTo>
                    <a:pt x="804" y="1222"/>
                    <a:pt x="804" y="2025"/>
                    <a:pt x="804" y="3215"/>
                  </a:cubicBezTo>
                  <a:cubicBezTo>
                    <a:pt x="1222" y="2025"/>
                    <a:pt x="804" y="804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965400" y="941275"/>
              <a:ext cx="20100" cy="30550"/>
            </a:xfrm>
            <a:custGeom>
              <a:rect b="b" l="l" r="r" t="t"/>
              <a:pathLst>
                <a:path extrusionOk="0" h="1222" w="804">
                  <a:moveTo>
                    <a:pt x="804" y="1"/>
                  </a:moveTo>
                  <a:lnTo>
                    <a:pt x="804" y="1"/>
                  </a:lnTo>
                  <a:cubicBezTo>
                    <a:pt x="418" y="418"/>
                    <a:pt x="0" y="804"/>
                    <a:pt x="0" y="1222"/>
                  </a:cubicBezTo>
                  <a:cubicBezTo>
                    <a:pt x="418" y="804"/>
                    <a:pt x="418" y="418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286850" y="831175"/>
              <a:ext cx="40200" cy="130225"/>
            </a:xfrm>
            <a:custGeom>
              <a:rect b="b" l="l" r="r" t="t"/>
              <a:pathLst>
                <a:path extrusionOk="0" h="5209" w="1608">
                  <a:moveTo>
                    <a:pt x="804" y="1"/>
                  </a:moveTo>
                  <a:cubicBezTo>
                    <a:pt x="418" y="1"/>
                    <a:pt x="418" y="386"/>
                    <a:pt x="418" y="386"/>
                  </a:cubicBezTo>
                  <a:cubicBezTo>
                    <a:pt x="418" y="1608"/>
                    <a:pt x="0" y="2411"/>
                    <a:pt x="0" y="3601"/>
                  </a:cubicBezTo>
                  <a:cubicBezTo>
                    <a:pt x="0" y="4019"/>
                    <a:pt x="0" y="4822"/>
                    <a:pt x="418" y="5208"/>
                  </a:cubicBezTo>
                  <a:lnTo>
                    <a:pt x="1607" y="5208"/>
                  </a:lnTo>
                  <a:cubicBezTo>
                    <a:pt x="1607" y="5208"/>
                    <a:pt x="1607" y="4822"/>
                    <a:pt x="1222" y="4822"/>
                  </a:cubicBezTo>
                  <a:cubicBezTo>
                    <a:pt x="804" y="4822"/>
                    <a:pt x="418" y="4822"/>
                    <a:pt x="418" y="4404"/>
                  </a:cubicBezTo>
                  <a:lnTo>
                    <a:pt x="418" y="2797"/>
                  </a:lnTo>
                  <a:cubicBezTo>
                    <a:pt x="804" y="1994"/>
                    <a:pt x="804" y="804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3065849" y="749721"/>
              <a:ext cx="101512" cy="57679"/>
            </a:xfrm>
            <a:custGeom>
              <a:rect b="b" l="l" r="r" t="t"/>
              <a:pathLst>
                <a:path extrusionOk="0" h="1608" w="2830">
                  <a:moveTo>
                    <a:pt x="2829" y="0"/>
                  </a:moveTo>
                  <a:cubicBezTo>
                    <a:pt x="2411" y="418"/>
                    <a:pt x="2025" y="418"/>
                    <a:pt x="1608" y="804"/>
                  </a:cubicBezTo>
                  <a:cubicBezTo>
                    <a:pt x="1222" y="804"/>
                    <a:pt x="804" y="804"/>
                    <a:pt x="418" y="1222"/>
                  </a:cubicBezTo>
                  <a:lnTo>
                    <a:pt x="0" y="1222"/>
                  </a:lnTo>
                  <a:lnTo>
                    <a:pt x="418" y="1607"/>
                  </a:lnTo>
                  <a:lnTo>
                    <a:pt x="2829" y="418"/>
                  </a:lnTo>
                  <a:lnTo>
                    <a:pt x="2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080843" y="865009"/>
              <a:ext cx="144162" cy="47026"/>
            </a:xfrm>
            <a:custGeom>
              <a:rect b="b" l="l" r="r" t="t"/>
              <a:pathLst>
                <a:path extrusionOk="0" h="1311" w="4019">
                  <a:moveTo>
                    <a:pt x="3600" y="1"/>
                  </a:moveTo>
                  <a:cubicBezTo>
                    <a:pt x="3199" y="611"/>
                    <a:pt x="2596" y="812"/>
                    <a:pt x="1945" y="812"/>
                  </a:cubicBezTo>
                  <a:cubicBezTo>
                    <a:pt x="1294" y="812"/>
                    <a:pt x="595" y="611"/>
                    <a:pt x="0" y="418"/>
                  </a:cubicBezTo>
                  <a:lnTo>
                    <a:pt x="0" y="418"/>
                  </a:lnTo>
                  <a:cubicBezTo>
                    <a:pt x="402" y="1013"/>
                    <a:pt x="1206" y="1310"/>
                    <a:pt x="2009" y="1310"/>
                  </a:cubicBezTo>
                  <a:cubicBezTo>
                    <a:pt x="2813" y="1310"/>
                    <a:pt x="3616" y="1013"/>
                    <a:pt x="4018" y="418"/>
                  </a:cubicBezTo>
                  <a:cubicBezTo>
                    <a:pt x="4018" y="1"/>
                    <a:pt x="4018" y="1"/>
                    <a:pt x="3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417898" y="764715"/>
              <a:ext cx="100364" cy="42685"/>
            </a:xfrm>
            <a:custGeom>
              <a:rect b="b" l="l" r="r" t="t"/>
              <a:pathLst>
                <a:path extrusionOk="0" h="1190" w="2798">
                  <a:moveTo>
                    <a:pt x="1" y="0"/>
                  </a:moveTo>
                  <a:cubicBezTo>
                    <a:pt x="804" y="804"/>
                    <a:pt x="1608" y="1189"/>
                    <a:pt x="2412" y="1189"/>
                  </a:cubicBezTo>
                  <a:cubicBezTo>
                    <a:pt x="2797" y="1189"/>
                    <a:pt x="2412" y="804"/>
                    <a:pt x="2412" y="804"/>
                  </a:cubicBezTo>
                  <a:cubicBezTo>
                    <a:pt x="1608" y="804"/>
                    <a:pt x="804" y="3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360255" y="873331"/>
              <a:ext cx="144162" cy="44515"/>
            </a:xfrm>
            <a:custGeom>
              <a:rect b="b" l="l" r="r" t="t"/>
              <a:pathLst>
                <a:path extrusionOk="0" h="1241" w="4019">
                  <a:moveTo>
                    <a:pt x="115" y="1"/>
                  </a:moveTo>
                  <a:cubicBezTo>
                    <a:pt x="1" y="1"/>
                    <a:pt x="1" y="186"/>
                    <a:pt x="1" y="186"/>
                  </a:cubicBezTo>
                  <a:cubicBezTo>
                    <a:pt x="373" y="931"/>
                    <a:pt x="1090" y="1241"/>
                    <a:pt x="1833" y="1241"/>
                  </a:cubicBezTo>
                  <a:cubicBezTo>
                    <a:pt x="2693" y="1241"/>
                    <a:pt x="3587" y="825"/>
                    <a:pt x="4019" y="186"/>
                  </a:cubicBezTo>
                  <a:lnTo>
                    <a:pt x="4019" y="186"/>
                  </a:lnTo>
                  <a:cubicBezTo>
                    <a:pt x="3350" y="626"/>
                    <a:pt x="2567" y="941"/>
                    <a:pt x="1862" y="941"/>
                  </a:cubicBezTo>
                  <a:cubicBezTo>
                    <a:pt x="1279" y="941"/>
                    <a:pt x="750" y="725"/>
                    <a:pt x="386" y="186"/>
                  </a:cubicBezTo>
                  <a:cubicBezTo>
                    <a:pt x="258" y="47"/>
                    <a:pt x="172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277208" y="1001528"/>
              <a:ext cx="49745" cy="57719"/>
            </a:xfrm>
            <a:custGeom>
              <a:rect b="b" l="l" r="r" t="t"/>
              <a:pathLst>
                <a:path extrusionOk="0" h="1381" w="1190">
                  <a:moveTo>
                    <a:pt x="386" y="0"/>
                  </a:moveTo>
                  <a:cubicBezTo>
                    <a:pt x="0" y="0"/>
                    <a:pt x="0" y="418"/>
                    <a:pt x="0" y="804"/>
                  </a:cubicBezTo>
                  <a:cubicBezTo>
                    <a:pt x="0" y="1100"/>
                    <a:pt x="195" y="1381"/>
                    <a:pt x="457" y="1381"/>
                  </a:cubicBezTo>
                  <a:cubicBezTo>
                    <a:pt x="564" y="1381"/>
                    <a:pt x="683" y="1334"/>
                    <a:pt x="804" y="1222"/>
                  </a:cubicBezTo>
                  <a:lnTo>
                    <a:pt x="804" y="804"/>
                  </a:lnTo>
                  <a:cubicBezTo>
                    <a:pt x="1190" y="418"/>
                    <a:pt x="1190" y="418"/>
                    <a:pt x="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292775" y="2679475"/>
              <a:ext cx="2058875" cy="813300"/>
            </a:xfrm>
            <a:custGeom>
              <a:rect b="b" l="l" r="r" t="t"/>
              <a:pathLst>
                <a:path extrusionOk="0" h="32532" w="82355">
                  <a:moveTo>
                    <a:pt x="79558" y="1"/>
                  </a:moveTo>
                  <a:lnTo>
                    <a:pt x="59050" y="8423"/>
                  </a:lnTo>
                  <a:lnTo>
                    <a:pt x="23305" y="8423"/>
                  </a:lnTo>
                  <a:lnTo>
                    <a:pt x="4822" y="1190"/>
                  </a:lnTo>
                  <a:lnTo>
                    <a:pt x="0" y="18870"/>
                  </a:lnTo>
                  <a:lnTo>
                    <a:pt x="26102" y="32146"/>
                  </a:lnTo>
                  <a:lnTo>
                    <a:pt x="26102" y="31728"/>
                  </a:lnTo>
                  <a:cubicBezTo>
                    <a:pt x="27323" y="32146"/>
                    <a:pt x="28512" y="32531"/>
                    <a:pt x="30120" y="32531"/>
                  </a:cubicBezTo>
                  <a:lnTo>
                    <a:pt x="52621" y="32531"/>
                  </a:lnTo>
                  <a:cubicBezTo>
                    <a:pt x="53842" y="32531"/>
                    <a:pt x="55032" y="32146"/>
                    <a:pt x="55835" y="31728"/>
                  </a:cubicBezTo>
                  <a:lnTo>
                    <a:pt x="55835" y="32146"/>
                  </a:lnTo>
                  <a:lnTo>
                    <a:pt x="56253" y="31728"/>
                  </a:lnTo>
                  <a:cubicBezTo>
                    <a:pt x="56639" y="31728"/>
                    <a:pt x="57057" y="31342"/>
                    <a:pt x="57442" y="31342"/>
                  </a:cubicBezTo>
                  <a:lnTo>
                    <a:pt x="82354" y="18870"/>
                  </a:lnTo>
                  <a:lnTo>
                    <a:pt x="79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654400" y="1453975"/>
              <a:ext cx="1255250" cy="1436075"/>
            </a:xfrm>
            <a:custGeom>
              <a:rect b="b" l="l" r="r" t="t"/>
              <a:pathLst>
                <a:path extrusionOk="0" h="57443" w="50210">
                  <a:moveTo>
                    <a:pt x="25298" y="1"/>
                  </a:moveTo>
                  <a:lnTo>
                    <a:pt x="6815" y="4404"/>
                  </a:lnTo>
                  <a:cubicBezTo>
                    <a:pt x="4018" y="4822"/>
                    <a:pt x="0" y="9226"/>
                    <a:pt x="804" y="12055"/>
                  </a:cubicBezTo>
                  <a:lnTo>
                    <a:pt x="804" y="12441"/>
                  </a:lnTo>
                  <a:lnTo>
                    <a:pt x="8840" y="57443"/>
                  </a:lnTo>
                  <a:lnTo>
                    <a:pt x="44585" y="57443"/>
                  </a:lnTo>
                  <a:lnTo>
                    <a:pt x="49824" y="11637"/>
                  </a:lnTo>
                  <a:cubicBezTo>
                    <a:pt x="50210" y="9644"/>
                    <a:pt x="49406" y="6012"/>
                    <a:pt x="47799" y="5208"/>
                  </a:cubicBezTo>
                  <a:lnTo>
                    <a:pt x="25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2828925" y="1434150"/>
              <a:ext cx="779338" cy="361647"/>
            </a:xfrm>
            <a:custGeom>
              <a:rect b="b" l="l" r="r" t="t"/>
              <a:pathLst>
                <a:path extrusionOk="0" h="14476" w="31236">
                  <a:moveTo>
                    <a:pt x="18796" y="0"/>
                  </a:moveTo>
                  <a:lnTo>
                    <a:pt x="2724" y="4822"/>
                  </a:lnTo>
                  <a:cubicBezTo>
                    <a:pt x="2724" y="4822"/>
                    <a:pt x="1" y="14476"/>
                    <a:pt x="15077" y="14476"/>
                  </a:cubicBezTo>
                  <a:cubicBezTo>
                    <a:pt x="15367" y="14476"/>
                    <a:pt x="15664" y="14472"/>
                    <a:pt x="15967" y="14465"/>
                  </a:cubicBezTo>
                  <a:cubicBezTo>
                    <a:pt x="28439" y="14465"/>
                    <a:pt x="31236" y="3600"/>
                    <a:pt x="31236" y="3600"/>
                  </a:cubicBezTo>
                  <a:lnTo>
                    <a:pt x="187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608275" y="2518775"/>
              <a:ext cx="642925" cy="502275"/>
            </a:xfrm>
            <a:custGeom>
              <a:rect b="b" l="l" r="r" t="t"/>
              <a:pathLst>
                <a:path extrusionOk="0" h="20091" w="25717">
                  <a:moveTo>
                    <a:pt x="20091" y="0"/>
                  </a:moveTo>
                  <a:lnTo>
                    <a:pt x="1" y="15654"/>
                  </a:lnTo>
                  <a:lnTo>
                    <a:pt x="804" y="20090"/>
                  </a:lnTo>
                  <a:lnTo>
                    <a:pt x="25716" y="7618"/>
                  </a:lnTo>
                  <a:lnTo>
                    <a:pt x="2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286850" y="2864950"/>
              <a:ext cx="341550" cy="258375"/>
            </a:xfrm>
            <a:custGeom>
              <a:rect b="b" l="l" r="r" t="t"/>
              <a:pathLst>
                <a:path extrusionOk="0" h="10335" w="13662">
                  <a:moveTo>
                    <a:pt x="7731" y="0"/>
                  </a:moveTo>
                  <a:cubicBezTo>
                    <a:pt x="4341" y="0"/>
                    <a:pt x="638" y="1203"/>
                    <a:pt x="0" y="6243"/>
                  </a:cubicBezTo>
                  <a:lnTo>
                    <a:pt x="0" y="7851"/>
                  </a:lnTo>
                  <a:cubicBezTo>
                    <a:pt x="0" y="9251"/>
                    <a:pt x="1221" y="10335"/>
                    <a:pt x="2598" y="10335"/>
                  </a:cubicBezTo>
                  <a:cubicBezTo>
                    <a:pt x="2801" y="10335"/>
                    <a:pt x="3008" y="10311"/>
                    <a:pt x="3214" y="10261"/>
                  </a:cubicBezTo>
                  <a:cubicBezTo>
                    <a:pt x="3214" y="10261"/>
                    <a:pt x="3632" y="9844"/>
                    <a:pt x="4018" y="9844"/>
                  </a:cubicBezTo>
                  <a:cubicBezTo>
                    <a:pt x="5625" y="8236"/>
                    <a:pt x="8840" y="6629"/>
                    <a:pt x="13661" y="6243"/>
                  </a:cubicBezTo>
                  <a:lnTo>
                    <a:pt x="13661" y="1004"/>
                  </a:lnTo>
                  <a:cubicBezTo>
                    <a:pt x="13661" y="1004"/>
                    <a:pt x="10827" y="0"/>
                    <a:pt x="7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679000" y="1865425"/>
              <a:ext cx="663000" cy="855825"/>
            </a:xfrm>
            <a:custGeom>
              <a:rect b="b" l="l" r="r" t="t"/>
              <a:pathLst>
                <a:path extrusionOk="0" h="34233" w="26520">
                  <a:moveTo>
                    <a:pt x="13244" y="1"/>
                  </a:moveTo>
                  <a:lnTo>
                    <a:pt x="0" y="5626"/>
                  </a:lnTo>
                  <a:lnTo>
                    <a:pt x="15655" y="31342"/>
                  </a:lnTo>
                  <a:cubicBezTo>
                    <a:pt x="16548" y="33105"/>
                    <a:pt x="18508" y="34232"/>
                    <a:pt x="20591" y="34232"/>
                  </a:cubicBezTo>
                  <a:cubicBezTo>
                    <a:pt x="21355" y="34232"/>
                    <a:pt x="22136" y="34080"/>
                    <a:pt x="22887" y="33752"/>
                  </a:cubicBezTo>
                  <a:cubicBezTo>
                    <a:pt x="25298" y="32563"/>
                    <a:pt x="26520" y="29734"/>
                    <a:pt x="25298" y="26938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18275" y="1569225"/>
              <a:ext cx="743375" cy="808925"/>
            </a:xfrm>
            <a:custGeom>
              <a:rect b="b" l="l" r="r" t="t"/>
              <a:pathLst>
                <a:path extrusionOk="0" h="32357" w="29735">
                  <a:moveTo>
                    <a:pt x="9774" y="1"/>
                  </a:moveTo>
                  <a:cubicBezTo>
                    <a:pt x="8250" y="1"/>
                    <a:pt x="6698" y="330"/>
                    <a:pt x="5208" y="1016"/>
                  </a:cubicBezTo>
                  <a:cubicBezTo>
                    <a:pt x="1" y="3812"/>
                    <a:pt x="386" y="13874"/>
                    <a:pt x="2797" y="19081"/>
                  </a:cubicBezTo>
                  <a:lnTo>
                    <a:pt x="10448" y="32357"/>
                  </a:lnTo>
                  <a:lnTo>
                    <a:pt x="29734" y="22296"/>
                  </a:lnTo>
                  <a:lnTo>
                    <a:pt x="19287" y="5838"/>
                  </a:lnTo>
                  <a:cubicBezTo>
                    <a:pt x="17263" y="2088"/>
                    <a:pt x="13609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362675" y="2518775"/>
              <a:ext cx="663025" cy="502275"/>
            </a:xfrm>
            <a:custGeom>
              <a:rect b="b" l="l" r="r" t="t"/>
              <a:pathLst>
                <a:path extrusionOk="0" h="20091" w="26521">
                  <a:moveTo>
                    <a:pt x="5626" y="0"/>
                  </a:moveTo>
                  <a:lnTo>
                    <a:pt x="1" y="7618"/>
                  </a:lnTo>
                  <a:lnTo>
                    <a:pt x="25331" y="20090"/>
                  </a:lnTo>
                  <a:lnTo>
                    <a:pt x="26520" y="15654"/>
                  </a:lnTo>
                  <a:lnTo>
                    <a:pt x="56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995925" y="2864950"/>
              <a:ext cx="341575" cy="258375"/>
            </a:xfrm>
            <a:custGeom>
              <a:rect b="b" l="l" r="r" t="t"/>
              <a:pathLst>
                <a:path extrusionOk="0" h="10335" w="13663">
                  <a:moveTo>
                    <a:pt x="6081" y="0"/>
                  </a:moveTo>
                  <a:cubicBezTo>
                    <a:pt x="2931" y="0"/>
                    <a:pt x="1" y="1004"/>
                    <a:pt x="1" y="1004"/>
                  </a:cubicBezTo>
                  <a:lnTo>
                    <a:pt x="1" y="6243"/>
                  </a:lnTo>
                  <a:cubicBezTo>
                    <a:pt x="4822" y="6629"/>
                    <a:pt x="8037" y="8236"/>
                    <a:pt x="9644" y="9844"/>
                  </a:cubicBezTo>
                  <a:cubicBezTo>
                    <a:pt x="10030" y="9844"/>
                    <a:pt x="10448" y="10261"/>
                    <a:pt x="10833" y="10261"/>
                  </a:cubicBezTo>
                  <a:cubicBezTo>
                    <a:pt x="11040" y="10311"/>
                    <a:pt x="11240" y="10335"/>
                    <a:pt x="11432" y="10335"/>
                  </a:cubicBezTo>
                  <a:cubicBezTo>
                    <a:pt x="12734" y="10335"/>
                    <a:pt x="13662" y="9251"/>
                    <a:pt x="13662" y="7851"/>
                  </a:cubicBezTo>
                  <a:lnTo>
                    <a:pt x="13662" y="6243"/>
                  </a:lnTo>
                  <a:cubicBezTo>
                    <a:pt x="13242" y="1203"/>
                    <a:pt x="9529" y="0"/>
                    <a:pt x="6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272675" y="1865425"/>
              <a:ext cx="663000" cy="855825"/>
            </a:xfrm>
            <a:custGeom>
              <a:rect b="b" l="l" r="r" t="t"/>
              <a:pathLst>
                <a:path extrusionOk="0" h="34233" w="26520">
                  <a:moveTo>
                    <a:pt x="13244" y="1"/>
                  </a:moveTo>
                  <a:lnTo>
                    <a:pt x="1190" y="26938"/>
                  </a:lnTo>
                  <a:cubicBezTo>
                    <a:pt x="1" y="29734"/>
                    <a:pt x="1190" y="32563"/>
                    <a:pt x="3601" y="33752"/>
                  </a:cubicBezTo>
                  <a:cubicBezTo>
                    <a:pt x="4360" y="34080"/>
                    <a:pt x="5118" y="34232"/>
                    <a:pt x="5850" y="34232"/>
                  </a:cubicBezTo>
                  <a:cubicBezTo>
                    <a:pt x="7846" y="34232"/>
                    <a:pt x="9658" y="33105"/>
                    <a:pt x="10833" y="31342"/>
                  </a:cubicBezTo>
                  <a:lnTo>
                    <a:pt x="26520" y="5626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353050" y="1573925"/>
              <a:ext cx="703175" cy="804225"/>
            </a:xfrm>
            <a:custGeom>
              <a:rect b="b" l="l" r="r" t="t"/>
              <a:pathLst>
                <a:path extrusionOk="0" h="32169" w="28127">
                  <a:moveTo>
                    <a:pt x="18279" y="1"/>
                  </a:moveTo>
                  <a:cubicBezTo>
                    <a:pt x="18214" y="1"/>
                    <a:pt x="18143" y="8"/>
                    <a:pt x="18065" y="24"/>
                  </a:cubicBezTo>
                  <a:cubicBezTo>
                    <a:pt x="14851" y="410"/>
                    <a:pt x="12054" y="2435"/>
                    <a:pt x="10447" y="5650"/>
                  </a:cubicBezTo>
                  <a:lnTo>
                    <a:pt x="0" y="22108"/>
                  </a:lnTo>
                  <a:lnTo>
                    <a:pt x="19287" y="32169"/>
                  </a:lnTo>
                  <a:lnTo>
                    <a:pt x="25716" y="20918"/>
                  </a:lnTo>
                  <a:cubicBezTo>
                    <a:pt x="28127" y="15679"/>
                    <a:pt x="19673" y="5650"/>
                    <a:pt x="19673" y="5650"/>
                  </a:cubicBezTo>
                  <a:cubicBezTo>
                    <a:pt x="17756" y="4877"/>
                    <a:pt x="19913" y="1"/>
                    <a:pt x="1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347100" y="3242025"/>
              <a:ext cx="663000" cy="695525"/>
            </a:xfrm>
            <a:custGeom>
              <a:rect b="b" l="l" r="r" t="t"/>
              <a:pathLst>
                <a:path extrusionOk="0" h="27821" w="26520">
                  <a:moveTo>
                    <a:pt x="1" y="0"/>
                  </a:moveTo>
                  <a:lnTo>
                    <a:pt x="2026" y="9644"/>
                  </a:lnTo>
                  <a:lnTo>
                    <a:pt x="10448" y="13244"/>
                  </a:lnTo>
                  <a:cubicBezTo>
                    <a:pt x="10448" y="13244"/>
                    <a:pt x="18902" y="21698"/>
                    <a:pt x="20895" y="26101"/>
                  </a:cubicBezTo>
                  <a:cubicBezTo>
                    <a:pt x="21237" y="27101"/>
                    <a:pt x="22095" y="27820"/>
                    <a:pt x="23064" y="27820"/>
                  </a:cubicBezTo>
                  <a:cubicBezTo>
                    <a:pt x="23280" y="27820"/>
                    <a:pt x="23501" y="27785"/>
                    <a:pt x="23723" y="27709"/>
                  </a:cubicBezTo>
                  <a:cubicBezTo>
                    <a:pt x="25331" y="27709"/>
                    <a:pt x="26520" y="26905"/>
                    <a:pt x="26520" y="22887"/>
                  </a:cubicBezTo>
                  <a:cubicBezTo>
                    <a:pt x="25716" y="16072"/>
                    <a:pt x="20895" y="14851"/>
                    <a:pt x="18484" y="10447"/>
                  </a:cubicBezTo>
                  <a:cubicBezTo>
                    <a:pt x="16870" y="6855"/>
                    <a:pt x="16036" y="5392"/>
                    <a:pt x="13848" y="5392"/>
                  </a:cubicBezTo>
                  <a:cubicBezTo>
                    <a:pt x="13335" y="5392"/>
                    <a:pt x="12746" y="5473"/>
                    <a:pt x="12055" y="56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960875" y="2675850"/>
              <a:ext cx="1486700" cy="887625"/>
            </a:xfrm>
            <a:custGeom>
              <a:rect b="b" l="l" r="r" t="t"/>
              <a:pathLst>
                <a:path extrusionOk="0" h="35505" w="59468">
                  <a:moveTo>
                    <a:pt x="11908" y="1"/>
                  </a:moveTo>
                  <a:cubicBezTo>
                    <a:pt x="8425" y="1"/>
                    <a:pt x="5252" y="1353"/>
                    <a:pt x="3215" y="4164"/>
                  </a:cubicBezTo>
                  <a:cubicBezTo>
                    <a:pt x="1" y="8986"/>
                    <a:pt x="419" y="16218"/>
                    <a:pt x="5240" y="19433"/>
                  </a:cubicBezTo>
                  <a:lnTo>
                    <a:pt x="46610" y="35505"/>
                  </a:lnTo>
                  <a:lnTo>
                    <a:pt x="59468" y="21426"/>
                  </a:lnTo>
                  <a:lnTo>
                    <a:pt x="18098" y="1335"/>
                  </a:lnTo>
                  <a:cubicBezTo>
                    <a:pt x="16038" y="452"/>
                    <a:pt x="13921" y="1"/>
                    <a:pt x="11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885025" y="3221925"/>
              <a:ext cx="663000" cy="695525"/>
            </a:xfrm>
            <a:custGeom>
              <a:rect b="b" l="l" r="r" t="t"/>
              <a:pathLst>
                <a:path extrusionOk="0" h="27821" w="26520">
                  <a:moveTo>
                    <a:pt x="26520" y="1"/>
                  </a:moveTo>
                  <a:lnTo>
                    <a:pt x="14466" y="5626"/>
                  </a:lnTo>
                  <a:cubicBezTo>
                    <a:pt x="13854" y="5473"/>
                    <a:pt x="13330" y="5392"/>
                    <a:pt x="12865" y="5392"/>
                  </a:cubicBezTo>
                  <a:cubicBezTo>
                    <a:pt x="10887" y="5392"/>
                    <a:pt x="9989" y="6855"/>
                    <a:pt x="8037" y="10448"/>
                  </a:cubicBezTo>
                  <a:cubicBezTo>
                    <a:pt x="6044" y="14851"/>
                    <a:pt x="804" y="16073"/>
                    <a:pt x="419" y="22887"/>
                  </a:cubicBezTo>
                  <a:cubicBezTo>
                    <a:pt x="1" y="26905"/>
                    <a:pt x="1608" y="27709"/>
                    <a:pt x="2830" y="27709"/>
                  </a:cubicBezTo>
                  <a:cubicBezTo>
                    <a:pt x="3046" y="27785"/>
                    <a:pt x="3263" y="27821"/>
                    <a:pt x="3479" y="27821"/>
                  </a:cubicBezTo>
                  <a:cubicBezTo>
                    <a:pt x="4450" y="27821"/>
                    <a:pt x="5387" y="27101"/>
                    <a:pt x="6044" y="26102"/>
                  </a:cubicBezTo>
                  <a:cubicBezTo>
                    <a:pt x="7651" y="21698"/>
                    <a:pt x="16073" y="13244"/>
                    <a:pt x="16073" y="13244"/>
                  </a:cubicBezTo>
                  <a:lnTo>
                    <a:pt x="24527" y="9644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286850" y="2666975"/>
              <a:ext cx="1396675" cy="936700"/>
            </a:xfrm>
            <a:custGeom>
              <a:rect b="b" l="l" r="r" t="t"/>
              <a:pathLst>
                <a:path extrusionOk="0" h="37468" w="55867">
                  <a:moveTo>
                    <a:pt x="43228" y="0"/>
                  </a:moveTo>
                  <a:cubicBezTo>
                    <a:pt x="41273" y="0"/>
                    <a:pt x="39367" y="533"/>
                    <a:pt x="37770" y="1690"/>
                  </a:cubicBezTo>
                  <a:lnTo>
                    <a:pt x="0" y="22199"/>
                  </a:lnTo>
                  <a:lnTo>
                    <a:pt x="8036" y="37467"/>
                  </a:lnTo>
                  <a:lnTo>
                    <a:pt x="50627" y="19788"/>
                  </a:lnTo>
                  <a:cubicBezTo>
                    <a:pt x="55449" y="16573"/>
                    <a:pt x="55867" y="9341"/>
                    <a:pt x="52653" y="4519"/>
                  </a:cubicBezTo>
                  <a:cubicBezTo>
                    <a:pt x="50328" y="1681"/>
                    <a:pt x="46701" y="0"/>
                    <a:pt x="43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157275" y="4166175"/>
              <a:ext cx="5243575" cy="582650"/>
            </a:xfrm>
            <a:custGeom>
              <a:rect b="b" l="l" r="r" t="t"/>
              <a:pathLst>
                <a:path extrusionOk="0" h="23306" w="209743">
                  <a:moveTo>
                    <a:pt x="0" y="0"/>
                  </a:moveTo>
                  <a:lnTo>
                    <a:pt x="0" y="23305"/>
                  </a:lnTo>
                  <a:lnTo>
                    <a:pt x="209742" y="23305"/>
                  </a:lnTo>
                  <a:lnTo>
                    <a:pt x="2097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6119550" y="4748800"/>
              <a:ext cx="281300" cy="703175"/>
            </a:xfrm>
            <a:custGeom>
              <a:rect b="b" l="l" r="r" t="t"/>
              <a:pathLst>
                <a:path extrusionOk="0" h="28127" w="11252">
                  <a:moveTo>
                    <a:pt x="1" y="0"/>
                  </a:moveTo>
                  <a:lnTo>
                    <a:pt x="1" y="28127"/>
                  </a:lnTo>
                  <a:lnTo>
                    <a:pt x="11251" y="28127"/>
                  </a:lnTo>
                  <a:lnTo>
                    <a:pt x="11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157275" y="4748800"/>
              <a:ext cx="271650" cy="703175"/>
            </a:xfrm>
            <a:custGeom>
              <a:rect b="b" l="l" r="r" t="t"/>
              <a:pathLst>
                <a:path extrusionOk="0" h="28127" w="10866">
                  <a:moveTo>
                    <a:pt x="0" y="0"/>
                  </a:moveTo>
                  <a:lnTo>
                    <a:pt x="0" y="28127"/>
                  </a:lnTo>
                  <a:lnTo>
                    <a:pt x="10865" y="2812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649875" y="4748800"/>
              <a:ext cx="210575" cy="351200"/>
            </a:xfrm>
            <a:custGeom>
              <a:rect b="b" l="l" r="r" t="t"/>
              <a:pathLst>
                <a:path extrusionOk="0" h="14048" w="8423">
                  <a:moveTo>
                    <a:pt x="1" y="0"/>
                  </a:moveTo>
                  <a:lnTo>
                    <a:pt x="1" y="14047"/>
                  </a:lnTo>
                  <a:lnTo>
                    <a:pt x="8423" y="14047"/>
                  </a:lnTo>
                  <a:lnTo>
                    <a:pt x="84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708125" y="4748800"/>
              <a:ext cx="210550" cy="351200"/>
            </a:xfrm>
            <a:custGeom>
              <a:rect b="b" l="l" r="r" t="t"/>
              <a:pathLst>
                <a:path extrusionOk="0" h="14048" w="8422">
                  <a:moveTo>
                    <a:pt x="0" y="0"/>
                  </a:moveTo>
                  <a:lnTo>
                    <a:pt x="0" y="14047"/>
                  </a:lnTo>
                  <a:lnTo>
                    <a:pt x="8422" y="14047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076925" y="3532925"/>
              <a:ext cx="5404275" cy="633275"/>
            </a:xfrm>
            <a:custGeom>
              <a:rect b="b" l="l" r="r" t="t"/>
              <a:pathLst>
                <a:path extrusionOk="0" h="25331" w="216171">
                  <a:moveTo>
                    <a:pt x="4822" y="0"/>
                  </a:moveTo>
                  <a:cubicBezTo>
                    <a:pt x="2025" y="0"/>
                    <a:pt x="0" y="2411"/>
                    <a:pt x="0" y="4822"/>
                  </a:cubicBezTo>
                  <a:lnTo>
                    <a:pt x="0" y="20509"/>
                  </a:lnTo>
                  <a:cubicBezTo>
                    <a:pt x="0" y="23305"/>
                    <a:pt x="2025" y="25330"/>
                    <a:pt x="4822" y="25330"/>
                  </a:cubicBezTo>
                  <a:lnTo>
                    <a:pt x="211767" y="25330"/>
                  </a:lnTo>
                  <a:cubicBezTo>
                    <a:pt x="214178" y="25330"/>
                    <a:pt x="216171" y="23305"/>
                    <a:pt x="216171" y="20509"/>
                  </a:cubicBezTo>
                  <a:lnTo>
                    <a:pt x="216171" y="4822"/>
                  </a:lnTo>
                  <a:cubicBezTo>
                    <a:pt x="216171" y="2411"/>
                    <a:pt x="214178" y="0"/>
                    <a:pt x="211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228000" y="2956200"/>
              <a:ext cx="4319425" cy="1302700"/>
            </a:xfrm>
            <a:custGeom>
              <a:rect b="b" l="l" r="r" t="t"/>
              <a:pathLst>
                <a:path extrusionOk="0" h="52108" w="172777">
                  <a:moveTo>
                    <a:pt x="127847" y="0"/>
                  </a:moveTo>
                  <a:cubicBezTo>
                    <a:pt x="123210" y="0"/>
                    <a:pt x="117686" y="640"/>
                    <a:pt x="110898" y="2176"/>
                  </a:cubicBezTo>
                  <a:cubicBezTo>
                    <a:pt x="88862" y="7180"/>
                    <a:pt x="84871" y="12819"/>
                    <a:pt x="76626" y="12819"/>
                  </a:cubicBezTo>
                  <a:cubicBezTo>
                    <a:pt x="73590" y="12819"/>
                    <a:pt x="69978" y="12054"/>
                    <a:pt x="64675" y="10212"/>
                  </a:cubicBezTo>
                  <a:cubicBezTo>
                    <a:pt x="56862" y="7608"/>
                    <a:pt x="48855" y="5599"/>
                    <a:pt x="40436" y="5599"/>
                  </a:cubicBezTo>
                  <a:cubicBezTo>
                    <a:pt x="28072" y="5599"/>
                    <a:pt x="14821" y="9931"/>
                    <a:pt x="0" y="23069"/>
                  </a:cubicBezTo>
                  <a:cubicBezTo>
                    <a:pt x="0" y="23069"/>
                    <a:pt x="996" y="23023"/>
                    <a:pt x="2700" y="23023"/>
                  </a:cubicBezTo>
                  <a:cubicBezTo>
                    <a:pt x="12141" y="23023"/>
                    <a:pt x="43329" y="24453"/>
                    <a:pt x="47413" y="43160"/>
                  </a:cubicBezTo>
                  <a:cubicBezTo>
                    <a:pt x="48619" y="48788"/>
                    <a:pt x="54049" y="52108"/>
                    <a:pt x="59980" y="52108"/>
                  </a:cubicBezTo>
                  <a:cubicBezTo>
                    <a:pt x="65904" y="52108"/>
                    <a:pt x="72327" y="48797"/>
                    <a:pt x="75539" y="41167"/>
                  </a:cubicBezTo>
                  <a:cubicBezTo>
                    <a:pt x="80972" y="28345"/>
                    <a:pt x="81158" y="23050"/>
                    <a:pt x="95990" y="23050"/>
                  </a:cubicBezTo>
                  <a:cubicBezTo>
                    <a:pt x="96515" y="23050"/>
                    <a:pt x="97059" y="23056"/>
                    <a:pt x="97623" y="23069"/>
                  </a:cubicBezTo>
                  <a:lnTo>
                    <a:pt x="170365" y="23069"/>
                  </a:lnTo>
                  <a:cubicBezTo>
                    <a:pt x="170365" y="23069"/>
                    <a:pt x="172776" y="18666"/>
                    <a:pt x="159501" y="12237"/>
                  </a:cubicBezTo>
                  <a:cubicBezTo>
                    <a:pt x="149242" y="7556"/>
                    <a:pt x="143786" y="0"/>
                    <a:pt x="127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56" name="Google Shape;456;p31"/>
          <p:cNvSpPr txBox="1"/>
          <p:nvPr/>
        </p:nvSpPr>
        <p:spPr>
          <a:xfrm>
            <a:off x="715100" y="1377300"/>
            <a:ext cx="2226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Study</a:t>
            </a:r>
            <a:endParaRPr sz="19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715100" y="1748792"/>
            <a:ext cx="2226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Study other approaches and solutions.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1"/>
          <p:cNvSpPr txBox="1"/>
          <p:nvPr/>
        </p:nvSpPr>
        <p:spPr>
          <a:xfrm>
            <a:off x="2087764" y="3533466"/>
            <a:ext cx="2223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Learn</a:t>
            </a:r>
            <a:endParaRPr sz="19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2087764" y="3898700"/>
            <a:ext cx="2223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Learn the data and apply feature augmentation/ selection.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3458056" y="1377300"/>
            <a:ext cx="2226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Explore</a:t>
            </a:r>
            <a:endParaRPr sz="19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1" name="Google Shape;461;p31"/>
          <p:cNvSpPr txBox="1"/>
          <p:nvPr/>
        </p:nvSpPr>
        <p:spPr>
          <a:xfrm>
            <a:off x="3458056" y="1748817"/>
            <a:ext cx="2226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Explore different models and approaches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4830745" y="3527060"/>
            <a:ext cx="2223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Evaluate</a:t>
            </a:r>
            <a:endParaRPr sz="19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4830745" y="3891381"/>
            <a:ext cx="2223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Evaluate and fine tune, test in real world data (optional with APP)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6201038" y="1377300"/>
            <a:ext cx="2226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Present</a:t>
            </a:r>
            <a:endParaRPr sz="19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6201038" y="1748817"/>
            <a:ext cx="2226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Present the results in a report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1462703" y="2550450"/>
            <a:ext cx="731100" cy="73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</a:t>
            </a:r>
            <a:endParaRPr sz="2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2834163" y="2547355"/>
            <a:ext cx="731100" cy="73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L</a:t>
            </a:r>
            <a:endParaRPr sz="2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4205647" y="2550450"/>
            <a:ext cx="731100" cy="73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</a:t>
            </a:r>
            <a:endParaRPr sz="2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5577157" y="2544387"/>
            <a:ext cx="731100" cy="73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</a:t>
            </a:r>
            <a:endParaRPr sz="2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6948642" y="2550439"/>
            <a:ext cx="731100" cy="73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</a:t>
            </a:r>
            <a:endParaRPr sz="2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471" name="Google Shape;471;p31"/>
          <p:cNvCxnSpPr>
            <a:stCxn id="466" idx="0"/>
            <a:endCxn id="457" idx="2"/>
          </p:cNvCxnSpPr>
          <p:nvPr/>
        </p:nvCxnSpPr>
        <p:spPr>
          <a:xfrm rot="10800000">
            <a:off x="1828253" y="22924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2" name="Google Shape;472;p31"/>
          <p:cNvCxnSpPr>
            <a:stCxn id="467" idx="4"/>
            <a:endCxn id="458" idx="0"/>
          </p:cNvCxnSpPr>
          <p:nvPr/>
        </p:nvCxnSpPr>
        <p:spPr>
          <a:xfrm>
            <a:off x="3199713" y="3278455"/>
            <a:ext cx="0" cy="255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31"/>
          <p:cNvCxnSpPr>
            <a:stCxn id="461" idx="2"/>
            <a:endCxn id="468" idx="0"/>
          </p:cNvCxnSpPr>
          <p:nvPr/>
        </p:nvCxnSpPr>
        <p:spPr>
          <a:xfrm>
            <a:off x="4571206" y="2292417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74" name="Google Shape;474;p31"/>
          <p:cNvCxnSpPr>
            <a:stCxn id="469" idx="4"/>
            <a:endCxn id="462" idx="0"/>
          </p:cNvCxnSpPr>
          <p:nvPr/>
        </p:nvCxnSpPr>
        <p:spPr>
          <a:xfrm>
            <a:off x="5942707" y="3275487"/>
            <a:ext cx="0" cy="251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5" name="Google Shape;475;p31"/>
          <p:cNvCxnSpPr>
            <a:stCxn id="465" idx="2"/>
            <a:endCxn id="470" idx="0"/>
          </p:cNvCxnSpPr>
          <p:nvPr/>
        </p:nvCxnSpPr>
        <p:spPr>
          <a:xfrm>
            <a:off x="7314188" y="2292417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76" name="Google Shape;476;p31"/>
          <p:cNvGrpSpPr/>
          <p:nvPr/>
        </p:nvGrpSpPr>
        <p:grpSpPr>
          <a:xfrm rot="1368973">
            <a:off x="7339253" y="3613926"/>
            <a:ext cx="422809" cy="194691"/>
            <a:chOff x="4461275" y="1764325"/>
            <a:chExt cx="530600" cy="244325"/>
          </a:xfrm>
        </p:grpSpPr>
        <p:sp>
          <p:nvSpPr>
            <p:cNvPr id="477" name="Google Shape;477;p31"/>
            <p:cNvSpPr/>
            <p:nvPr/>
          </p:nvSpPr>
          <p:spPr>
            <a:xfrm>
              <a:off x="4461275" y="1764325"/>
              <a:ext cx="530600" cy="244325"/>
            </a:xfrm>
            <a:custGeom>
              <a:rect b="b" l="l" r="r" t="t"/>
              <a:pathLst>
                <a:path extrusionOk="0" h="9773" w="21224">
                  <a:moveTo>
                    <a:pt x="4949" y="0"/>
                  </a:moveTo>
                  <a:cubicBezTo>
                    <a:pt x="2297" y="0"/>
                    <a:pt x="1" y="2171"/>
                    <a:pt x="1" y="4823"/>
                  </a:cubicBezTo>
                  <a:cubicBezTo>
                    <a:pt x="1" y="7602"/>
                    <a:pt x="2297" y="9772"/>
                    <a:pt x="4949" y="9772"/>
                  </a:cubicBezTo>
                  <a:lnTo>
                    <a:pt x="16284" y="9772"/>
                  </a:lnTo>
                  <a:cubicBezTo>
                    <a:pt x="18937" y="9772"/>
                    <a:pt x="21223" y="7602"/>
                    <a:pt x="21223" y="4823"/>
                  </a:cubicBezTo>
                  <a:cubicBezTo>
                    <a:pt x="21223" y="2171"/>
                    <a:pt x="18937" y="0"/>
                    <a:pt x="16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726550" y="1764325"/>
              <a:ext cx="265325" cy="244325"/>
            </a:xfrm>
            <a:custGeom>
              <a:rect b="b" l="l" r="r" t="t"/>
              <a:pathLst>
                <a:path extrusionOk="0" h="9773" w="10613">
                  <a:moveTo>
                    <a:pt x="1" y="0"/>
                  </a:moveTo>
                  <a:lnTo>
                    <a:pt x="1" y="9772"/>
                  </a:lnTo>
                  <a:lnTo>
                    <a:pt x="5673" y="9772"/>
                  </a:lnTo>
                  <a:cubicBezTo>
                    <a:pt x="8326" y="9772"/>
                    <a:pt x="10612" y="7602"/>
                    <a:pt x="10612" y="4823"/>
                  </a:cubicBezTo>
                  <a:cubicBezTo>
                    <a:pt x="10612" y="2171"/>
                    <a:pt x="8326" y="0"/>
                    <a:pt x="5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1134440" y="4293375"/>
            <a:ext cx="465241" cy="445375"/>
            <a:chOff x="3943638" y="3815072"/>
            <a:chExt cx="357933" cy="342676"/>
          </a:xfrm>
        </p:grpSpPr>
        <p:sp>
          <p:nvSpPr>
            <p:cNvPr id="480" name="Google Shape;480;p31"/>
            <p:cNvSpPr/>
            <p:nvPr/>
          </p:nvSpPr>
          <p:spPr>
            <a:xfrm>
              <a:off x="4136918" y="3996389"/>
              <a:ext cx="87215" cy="87514"/>
            </a:xfrm>
            <a:custGeom>
              <a:rect b="b" l="l" r="r" t="t"/>
              <a:pathLst>
                <a:path extrusionOk="0" h="5845" w="5825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173750" y="4034240"/>
              <a:ext cx="127820" cy="123508"/>
            </a:xfrm>
            <a:custGeom>
              <a:rect b="b" l="l" r="r" t="t"/>
              <a:pathLst>
                <a:path extrusionOk="0" h="8249" w="8537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173750" y="4042969"/>
              <a:ext cx="122460" cy="114779"/>
            </a:xfrm>
            <a:custGeom>
              <a:rect b="b" l="l" r="r" t="t"/>
              <a:pathLst>
                <a:path extrusionOk="0" h="7666" w="8179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3943638" y="3815072"/>
              <a:ext cx="268846" cy="245235"/>
            </a:xfrm>
            <a:custGeom>
              <a:rect b="b" l="l" r="r" t="t"/>
              <a:pathLst>
                <a:path extrusionOk="0" h="16379" w="17956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974795" y="3843715"/>
              <a:ext cx="206516" cy="187860"/>
            </a:xfrm>
            <a:custGeom>
              <a:rect b="b" l="l" r="r" t="t"/>
              <a:pathLst>
                <a:path extrusionOk="0" h="12547" w="13793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973538" y="3863538"/>
              <a:ext cx="178817" cy="167857"/>
            </a:xfrm>
            <a:custGeom>
              <a:rect b="b" l="l" r="r" t="t"/>
              <a:pathLst>
                <a:path extrusionOk="0" h="11211" w="11943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028008" y="3869842"/>
              <a:ext cx="102202" cy="29017"/>
            </a:xfrm>
            <a:custGeom>
              <a:rect b="b" l="l" r="r" t="t"/>
              <a:pathLst>
                <a:path extrusionOk="0" h="1938" w="6826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4173750" y="4034240"/>
              <a:ext cx="51640" cy="50936"/>
            </a:xfrm>
            <a:custGeom>
              <a:rect b="b" l="l" r="r" t="t"/>
              <a:pathLst>
                <a:path extrusionOk="0" h="3402" w="3449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4173750" y="4042969"/>
              <a:ext cx="36533" cy="42207"/>
            </a:xfrm>
            <a:custGeom>
              <a:rect b="b" l="l" r="r" t="t"/>
              <a:pathLst>
                <a:path extrusionOk="0" h="2819" w="244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9" name="Google Shape;489;p31"/>
          <p:cNvCxnSpPr>
            <a:stCxn id="466" idx="6"/>
            <a:endCxn id="467" idx="2"/>
          </p:cNvCxnSpPr>
          <p:nvPr/>
        </p:nvCxnSpPr>
        <p:spPr>
          <a:xfrm flipH="1" rot="10800000">
            <a:off x="2193803" y="2913000"/>
            <a:ext cx="640500" cy="3000"/>
          </a:xfrm>
          <a:prstGeom prst="straightConnector1">
            <a:avLst/>
          </a:prstGeom>
          <a:noFill/>
          <a:ln cap="flat" cmpd="sng" w="9525">
            <a:solidFill>
              <a:srgbClr val="FD8A0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1"/>
          <p:cNvCxnSpPr>
            <a:stCxn id="467" idx="6"/>
            <a:endCxn id="468" idx="2"/>
          </p:cNvCxnSpPr>
          <p:nvPr/>
        </p:nvCxnSpPr>
        <p:spPr>
          <a:xfrm>
            <a:off x="3565263" y="2912905"/>
            <a:ext cx="6405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1"/>
          <p:cNvCxnSpPr>
            <a:stCxn id="468" idx="6"/>
            <a:endCxn id="469" idx="2"/>
          </p:cNvCxnSpPr>
          <p:nvPr/>
        </p:nvCxnSpPr>
        <p:spPr>
          <a:xfrm flipH="1" rot="10800000">
            <a:off x="4936747" y="2910000"/>
            <a:ext cx="640500" cy="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1"/>
          <p:cNvCxnSpPr>
            <a:stCxn id="469" idx="6"/>
            <a:endCxn id="470" idx="2"/>
          </p:cNvCxnSpPr>
          <p:nvPr/>
        </p:nvCxnSpPr>
        <p:spPr>
          <a:xfrm>
            <a:off x="6308257" y="2909937"/>
            <a:ext cx="640500" cy="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1"/>
          <p:cNvSpPr/>
          <p:nvPr/>
        </p:nvSpPr>
        <p:spPr>
          <a:xfrm>
            <a:off x="7008650" y="419550"/>
            <a:ext cx="611100" cy="107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/>
          <p:nvPr/>
        </p:nvSpPr>
        <p:spPr>
          <a:xfrm>
            <a:off x="4843671" y="3006837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1490194" y="3012512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4843671" y="1324642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2"/>
          <p:cNvGrpSpPr/>
          <p:nvPr/>
        </p:nvGrpSpPr>
        <p:grpSpPr>
          <a:xfrm>
            <a:off x="8189270" y="576998"/>
            <a:ext cx="233508" cy="242791"/>
            <a:chOff x="1046725" y="273200"/>
            <a:chExt cx="1342000" cy="1395350"/>
          </a:xfrm>
        </p:grpSpPr>
        <p:sp>
          <p:nvSpPr>
            <p:cNvPr id="502" name="Google Shape;502;p32"/>
            <p:cNvSpPr/>
            <p:nvPr/>
          </p:nvSpPr>
          <p:spPr>
            <a:xfrm>
              <a:off x="1046725" y="273200"/>
              <a:ext cx="1263375" cy="1395350"/>
            </a:xfrm>
            <a:custGeom>
              <a:rect b="b" l="l" r="r" t="t"/>
              <a:pathLst>
                <a:path extrusionOk="0" h="55814" w="50535">
                  <a:moveTo>
                    <a:pt x="25268" y="1"/>
                  </a:moveTo>
                  <a:cubicBezTo>
                    <a:pt x="21393" y="20018"/>
                    <a:pt x="18249" y="23527"/>
                    <a:pt x="0" y="28075"/>
                  </a:cubicBezTo>
                  <a:cubicBezTo>
                    <a:pt x="18249" y="32287"/>
                    <a:pt x="21393" y="35796"/>
                    <a:pt x="25268" y="55813"/>
                  </a:cubicBezTo>
                  <a:cubicBezTo>
                    <a:pt x="29114" y="35796"/>
                    <a:pt x="32286" y="32287"/>
                    <a:pt x="50535" y="28075"/>
                  </a:cubicBezTo>
                  <a:cubicBezTo>
                    <a:pt x="32286" y="23527"/>
                    <a:pt x="29114" y="20018"/>
                    <a:pt x="25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94250" y="299875"/>
              <a:ext cx="394475" cy="438700"/>
            </a:xfrm>
            <a:custGeom>
              <a:rect b="b" l="l" r="r" t="t"/>
              <a:pathLst>
                <a:path extrusionOk="0" h="17548" w="15779">
                  <a:moveTo>
                    <a:pt x="7721" y="1"/>
                  </a:moveTo>
                  <a:cubicBezTo>
                    <a:pt x="6654" y="6317"/>
                    <a:pt x="5615" y="7356"/>
                    <a:pt x="0" y="8760"/>
                  </a:cubicBezTo>
                  <a:cubicBezTo>
                    <a:pt x="5615" y="10164"/>
                    <a:pt x="6654" y="11230"/>
                    <a:pt x="7721" y="17547"/>
                  </a:cubicBezTo>
                  <a:cubicBezTo>
                    <a:pt x="9124" y="11230"/>
                    <a:pt x="10163" y="10164"/>
                    <a:pt x="15778" y="8760"/>
                  </a:cubicBezTo>
                  <a:cubicBezTo>
                    <a:pt x="10163" y="7356"/>
                    <a:pt x="9124" y="6317"/>
                    <a:pt x="7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2"/>
          <p:cNvSpPr/>
          <p:nvPr/>
        </p:nvSpPr>
        <p:spPr>
          <a:xfrm>
            <a:off x="1490194" y="1330274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 txBox="1"/>
          <p:nvPr>
            <p:ph idx="1" type="subTitle"/>
          </p:nvPr>
        </p:nvSpPr>
        <p:spPr>
          <a:xfrm>
            <a:off x="4154412" y="2259825"/>
            <a:ext cx="204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U-Net, L1 Loss of 91</a:t>
            </a:r>
            <a:endParaRPr/>
          </a:p>
        </p:txBody>
      </p:sp>
      <p:sp>
        <p:nvSpPr>
          <p:cNvPr id="506" name="Google Shape;506;p32"/>
          <p:cNvSpPr txBox="1"/>
          <p:nvPr>
            <p:ph idx="3" type="subTitle"/>
          </p:nvPr>
        </p:nvSpPr>
        <p:spPr>
          <a:xfrm>
            <a:off x="3771757" y="2007675"/>
            <a:ext cx="2815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U-Time</a:t>
            </a:r>
            <a:endParaRPr/>
          </a:p>
        </p:txBody>
      </p:sp>
      <p:sp>
        <p:nvSpPr>
          <p:cNvPr id="507" name="Google Shape;507;p32"/>
          <p:cNvSpPr txBox="1"/>
          <p:nvPr>
            <p:ph idx="4" type="subTitle"/>
          </p:nvPr>
        </p:nvSpPr>
        <p:spPr>
          <a:xfrm>
            <a:off x="3771757" y="3678625"/>
            <a:ext cx="2815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DeepLab</a:t>
            </a:r>
            <a:endParaRPr/>
          </a:p>
        </p:txBody>
      </p:sp>
      <p:sp>
        <p:nvSpPr>
          <p:cNvPr id="508" name="Google Shape;508;p32"/>
          <p:cNvSpPr txBox="1"/>
          <p:nvPr>
            <p:ph idx="5" type="subTitle"/>
          </p:nvPr>
        </p:nvSpPr>
        <p:spPr>
          <a:xfrm>
            <a:off x="418294" y="2303600"/>
            <a:ext cx="28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Yields</a:t>
            </a:r>
            <a:r>
              <a:rPr lang="en"/>
              <a:t> an accuracy of 82%</a:t>
            </a:r>
            <a:endParaRPr/>
          </a:p>
        </p:txBody>
      </p:sp>
      <p:sp>
        <p:nvSpPr>
          <p:cNvPr id="509" name="Google Shape;509;p32"/>
          <p:cNvSpPr txBox="1"/>
          <p:nvPr>
            <p:ph idx="6" type="subTitle"/>
          </p:nvPr>
        </p:nvSpPr>
        <p:spPr>
          <a:xfrm>
            <a:off x="418294" y="3974775"/>
            <a:ext cx="28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Improves to 92%</a:t>
            </a:r>
            <a:endParaRPr/>
          </a:p>
        </p:txBody>
      </p:sp>
      <p:sp>
        <p:nvSpPr>
          <p:cNvPr id="510" name="Google Shape;510;p32"/>
          <p:cNvSpPr txBox="1"/>
          <p:nvPr>
            <p:ph idx="7" type="subTitle"/>
          </p:nvPr>
        </p:nvSpPr>
        <p:spPr>
          <a:xfrm>
            <a:off x="418294" y="2013350"/>
            <a:ext cx="2815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SVM</a:t>
            </a:r>
            <a:endParaRPr/>
          </a:p>
        </p:txBody>
      </p:sp>
      <p:sp>
        <p:nvSpPr>
          <p:cNvPr id="511" name="Google Shape;511;p32"/>
          <p:cNvSpPr txBox="1"/>
          <p:nvPr>
            <p:ph idx="8" type="subTitle"/>
          </p:nvPr>
        </p:nvSpPr>
        <p:spPr>
          <a:xfrm>
            <a:off x="169750" y="3684300"/>
            <a:ext cx="33537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r>
              <a:rPr lang="en"/>
              <a:t> Boosted Trees</a:t>
            </a:r>
            <a:endParaRPr/>
          </a:p>
        </p:txBody>
      </p:sp>
      <p:sp>
        <p:nvSpPr>
          <p:cNvPr id="512" name="Google Shape;512;p32"/>
          <p:cNvSpPr txBox="1"/>
          <p:nvPr>
            <p:ph type="title"/>
          </p:nvPr>
        </p:nvSpPr>
        <p:spPr>
          <a:xfrm>
            <a:off x="4880713" y="1465342"/>
            <a:ext cx="5973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sp>
        <p:nvSpPr>
          <p:cNvPr id="513" name="Google Shape;513;p32"/>
          <p:cNvSpPr txBox="1"/>
          <p:nvPr>
            <p:ph idx="9" type="title"/>
          </p:nvPr>
        </p:nvSpPr>
        <p:spPr>
          <a:xfrm>
            <a:off x="4880713" y="3147537"/>
            <a:ext cx="5973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514" name="Google Shape;514;p32"/>
          <p:cNvSpPr txBox="1"/>
          <p:nvPr>
            <p:ph idx="13" type="title"/>
          </p:nvPr>
        </p:nvSpPr>
        <p:spPr>
          <a:xfrm>
            <a:off x="1527250" y="1471017"/>
            <a:ext cx="5973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</a:t>
            </a:r>
            <a:endParaRPr/>
          </a:p>
        </p:txBody>
      </p:sp>
      <p:sp>
        <p:nvSpPr>
          <p:cNvPr id="515" name="Google Shape;515;p32"/>
          <p:cNvSpPr txBox="1"/>
          <p:nvPr>
            <p:ph idx="14" type="title"/>
          </p:nvPr>
        </p:nvSpPr>
        <p:spPr>
          <a:xfrm>
            <a:off x="1527244" y="3153212"/>
            <a:ext cx="5973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</a:t>
            </a:r>
            <a:endParaRPr/>
          </a:p>
        </p:txBody>
      </p:sp>
      <p:grpSp>
        <p:nvGrpSpPr>
          <p:cNvPr id="516" name="Google Shape;516;p32"/>
          <p:cNvGrpSpPr/>
          <p:nvPr/>
        </p:nvGrpSpPr>
        <p:grpSpPr>
          <a:xfrm>
            <a:off x="7125234" y="4323795"/>
            <a:ext cx="2361590" cy="819694"/>
            <a:chOff x="8846279" y="879497"/>
            <a:chExt cx="1892603" cy="656911"/>
          </a:xfrm>
        </p:grpSpPr>
        <p:sp>
          <p:nvSpPr>
            <p:cNvPr id="517" name="Google Shape;517;p32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2"/>
          <p:cNvSpPr/>
          <p:nvPr/>
        </p:nvSpPr>
        <p:spPr>
          <a:xfrm rot="9264014">
            <a:off x="2068576" y="1283870"/>
            <a:ext cx="178127" cy="17703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2"/>
          <p:cNvSpPr/>
          <p:nvPr/>
        </p:nvSpPr>
        <p:spPr>
          <a:xfrm rot="9264014">
            <a:off x="5422039" y="1278195"/>
            <a:ext cx="178127" cy="17703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2"/>
          <p:cNvSpPr/>
          <p:nvPr/>
        </p:nvSpPr>
        <p:spPr>
          <a:xfrm rot="9264014">
            <a:off x="1953976" y="3043870"/>
            <a:ext cx="178127" cy="17703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 rot="9264014">
            <a:off x="5307439" y="3038195"/>
            <a:ext cx="178127" cy="17703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"/>
          <p:cNvSpPr txBox="1"/>
          <p:nvPr>
            <p:ph idx="15"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Approaches</a:t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7410633" y="3006837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7410633" y="1324642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2"/>
          <p:cNvSpPr txBox="1"/>
          <p:nvPr>
            <p:ph idx="3" type="subTitle"/>
          </p:nvPr>
        </p:nvSpPr>
        <p:spPr>
          <a:xfrm>
            <a:off x="6338719" y="2007675"/>
            <a:ext cx="2815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Mixer</a:t>
            </a:r>
            <a:endParaRPr/>
          </a:p>
        </p:txBody>
      </p:sp>
      <p:sp>
        <p:nvSpPr>
          <p:cNvPr id="531" name="Google Shape;531;p32"/>
          <p:cNvSpPr txBox="1"/>
          <p:nvPr>
            <p:ph idx="4" type="subTitle"/>
          </p:nvPr>
        </p:nvSpPr>
        <p:spPr>
          <a:xfrm>
            <a:off x="6338719" y="3678625"/>
            <a:ext cx="2815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Time2Vec</a:t>
            </a:r>
            <a:endParaRPr/>
          </a:p>
        </p:txBody>
      </p:sp>
      <p:sp>
        <p:nvSpPr>
          <p:cNvPr id="532" name="Google Shape;532;p32"/>
          <p:cNvSpPr txBox="1"/>
          <p:nvPr>
            <p:ph type="title"/>
          </p:nvPr>
        </p:nvSpPr>
        <p:spPr>
          <a:xfrm>
            <a:off x="7447675" y="1465342"/>
            <a:ext cx="5973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</a:t>
            </a:r>
            <a:endParaRPr/>
          </a:p>
        </p:txBody>
      </p:sp>
      <p:sp>
        <p:nvSpPr>
          <p:cNvPr id="533" name="Google Shape;533;p32"/>
          <p:cNvSpPr txBox="1"/>
          <p:nvPr>
            <p:ph idx="9" type="title"/>
          </p:nvPr>
        </p:nvSpPr>
        <p:spPr>
          <a:xfrm>
            <a:off x="7447675" y="3147537"/>
            <a:ext cx="5973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</a:t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 rot="9264014">
            <a:off x="7874401" y="1278195"/>
            <a:ext cx="178127" cy="17703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/>
          <p:nvPr/>
        </p:nvSpPr>
        <p:spPr>
          <a:xfrm rot="9264014">
            <a:off x="7874401" y="3038195"/>
            <a:ext cx="178127" cy="177033"/>
          </a:xfrm>
          <a:custGeom>
            <a:rect b="b" l="l" r="r" t="t"/>
            <a:pathLst>
              <a:path extrusionOk="0" h="1309" w="1317">
                <a:moveTo>
                  <a:pt x="606" y="0"/>
                </a:moveTo>
                <a:lnTo>
                  <a:pt x="404" y="501"/>
                </a:lnTo>
                <a:lnTo>
                  <a:pt x="0" y="606"/>
                </a:lnTo>
                <a:lnTo>
                  <a:pt x="307" y="904"/>
                </a:lnTo>
                <a:lnTo>
                  <a:pt x="202" y="1308"/>
                </a:lnTo>
                <a:lnTo>
                  <a:pt x="606" y="1106"/>
                </a:lnTo>
                <a:lnTo>
                  <a:pt x="1115" y="1308"/>
                </a:lnTo>
                <a:lnTo>
                  <a:pt x="913" y="808"/>
                </a:lnTo>
                <a:lnTo>
                  <a:pt x="1316" y="501"/>
                </a:lnTo>
                <a:lnTo>
                  <a:pt x="808" y="501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4154375" y="3940425"/>
            <a:ext cx="204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DeepLabV3,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Loss of 87 </a:t>
            </a:r>
            <a:endParaRPr/>
          </a:p>
        </p:txBody>
      </p:sp>
      <p:sp>
        <p:nvSpPr>
          <p:cNvPr id="537" name="Google Shape;537;p32"/>
          <p:cNvSpPr txBox="1"/>
          <p:nvPr>
            <p:ph idx="1" type="subTitle"/>
          </p:nvPr>
        </p:nvSpPr>
        <p:spPr>
          <a:xfrm>
            <a:off x="6721375" y="2329388"/>
            <a:ext cx="204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for Conv layers, L1 Loss of 102</a:t>
            </a:r>
            <a:endParaRPr/>
          </a:p>
        </p:txBody>
      </p:sp>
      <p:sp>
        <p:nvSpPr>
          <p:cNvPr id="538" name="Google Shape;538;p32"/>
          <p:cNvSpPr txBox="1"/>
          <p:nvPr>
            <p:ph idx="1" type="subTitle"/>
          </p:nvPr>
        </p:nvSpPr>
        <p:spPr>
          <a:xfrm>
            <a:off x="6721387" y="3974775"/>
            <a:ext cx="204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feature extraction, L1 Loss of 110</a:t>
            </a:r>
            <a:endParaRPr/>
          </a:p>
        </p:txBody>
      </p:sp>
      <p:cxnSp>
        <p:nvCxnSpPr>
          <p:cNvPr id="539" name="Google Shape;539;p32"/>
          <p:cNvCxnSpPr/>
          <p:nvPr/>
        </p:nvCxnSpPr>
        <p:spPr>
          <a:xfrm>
            <a:off x="3687650" y="1324650"/>
            <a:ext cx="12600" cy="306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idx="4" type="title"/>
          </p:nvPr>
        </p:nvSpPr>
        <p:spPr>
          <a:xfrm>
            <a:off x="720000" y="535000"/>
            <a:ext cx="770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5" name="Google Shape;545;p33"/>
          <p:cNvSpPr txBox="1"/>
          <p:nvPr>
            <p:ph idx="3" type="title"/>
          </p:nvPr>
        </p:nvSpPr>
        <p:spPr>
          <a:xfrm>
            <a:off x="1982506" y="1418975"/>
            <a:ext cx="5178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0.62</a:t>
            </a:r>
            <a:endParaRPr/>
          </a:p>
        </p:txBody>
      </p:sp>
      <p:sp>
        <p:nvSpPr>
          <p:cNvPr id="546" name="Google Shape;546;p33"/>
          <p:cNvSpPr txBox="1"/>
          <p:nvPr>
            <p:ph idx="1" type="subTitle"/>
          </p:nvPr>
        </p:nvSpPr>
        <p:spPr>
          <a:xfrm flipH="1">
            <a:off x="1982594" y="2128425"/>
            <a:ext cx="517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AP-Metric results: Show an average of 10 minutes classification error</a:t>
            </a:r>
            <a:endParaRPr/>
          </a:p>
        </p:txBody>
      </p:sp>
      <p:sp>
        <p:nvSpPr>
          <p:cNvPr id="547" name="Google Shape;547;p33"/>
          <p:cNvSpPr txBox="1"/>
          <p:nvPr>
            <p:ph type="title"/>
          </p:nvPr>
        </p:nvSpPr>
        <p:spPr>
          <a:xfrm>
            <a:off x="1982506" y="3047575"/>
            <a:ext cx="5178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86%</a:t>
            </a:r>
            <a:endParaRPr/>
          </a:p>
        </p:txBody>
      </p:sp>
      <p:sp>
        <p:nvSpPr>
          <p:cNvPr id="548" name="Google Shape;548;p33"/>
          <p:cNvSpPr txBox="1"/>
          <p:nvPr>
            <p:ph idx="2" type="subTitle"/>
          </p:nvPr>
        </p:nvSpPr>
        <p:spPr>
          <a:xfrm flipH="1">
            <a:off x="1982594" y="3752225"/>
            <a:ext cx="517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fine-predictions on Test-Set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 rot="-1904894">
            <a:off x="1089141" y="2519493"/>
            <a:ext cx="160373" cy="147766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 rot="-685266">
            <a:off x="7782591" y="3895535"/>
            <a:ext cx="194287" cy="179007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 rot="-8099224">
            <a:off x="2877427" y="4715163"/>
            <a:ext cx="178224" cy="164223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3"/>
          <p:cNvGrpSpPr/>
          <p:nvPr/>
        </p:nvGrpSpPr>
        <p:grpSpPr>
          <a:xfrm rot="-381189">
            <a:off x="1102870" y="3519076"/>
            <a:ext cx="813305" cy="779509"/>
            <a:chOff x="7075663" y="2444129"/>
            <a:chExt cx="362163" cy="347098"/>
          </a:xfrm>
        </p:grpSpPr>
        <p:sp>
          <p:nvSpPr>
            <p:cNvPr id="553" name="Google Shape;553;p33"/>
            <p:cNvSpPr/>
            <p:nvPr/>
          </p:nvSpPr>
          <p:spPr>
            <a:xfrm>
              <a:off x="7165817" y="2444129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7166053" y="2517201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7320266" y="2517201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7075899" y="2544580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7298153" y="2544580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7075663" y="2743229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7374002" y="2743464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7198960" y="2593286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3"/>
          <p:cNvGrpSpPr/>
          <p:nvPr/>
        </p:nvGrpSpPr>
        <p:grpSpPr>
          <a:xfrm rot="697147">
            <a:off x="7010687" y="1099164"/>
            <a:ext cx="900435" cy="901652"/>
            <a:chOff x="7953101" y="2436584"/>
            <a:chExt cx="361691" cy="362163"/>
          </a:xfrm>
        </p:grpSpPr>
        <p:sp>
          <p:nvSpPr>
            <p:cNvPr id="562" name="Google Shape;562;p33"/>
            <p:cNvSpPr/>
            <p:nvPr/>
          </p:nvSpPr>
          <p:spPr>
            <a:xfrm>
              <a:off x="7960673" y="2452906"/>
              <a:ext cx="304392" cy="345840"/>
            </a:xfrm>
            <a:custGeom>
              <a:rect b="b" l="l" r="r" t="t"/>
              <a:pathLst>
                <a:path extrusionOk="0" h="13200" w="11618">
                  <a:moveTo>
                    <a:pt x="1294" y="1"/>
                  </a:moveTo>
                  <a:cubicBezTo>
                    <a:pt x="575" y="1"/>
                    <a:pt x="0" y="585"/>
                    <a:pt x="0" y="1304"/>
                  </a:cubicBezTo>
                  <a:lnTo>
                    <a:pt x="0" y="3116"/>
                  </a:lnTo>
                  <a:lnTo>
                    <a:pt x="546" y="2943"/>
                  </a:lnTo>
                  <a:lnTo>
                    <a:pt x="546" y="2339"/>
                  </a:lnTo>
                  <a:lnTo>
                    <a:pt x="546" y="1304"/>
                  </a:lnTo>
                  <a:cubicBezTo>
                    <a:pt x="546" y="892"/>
                    <a:pt x="882" y="557"/>
                    <a:pt x="1294" y="557"/>
                  </a:cubicBezTo>
                  <a:lnTo>
                    <a:pt x="2157" y="557"/>
                  </a:lnTo>
                  <a:lnTo>
                    <a:pt x="2157" y="1"/>
                  </a:lnTo>
                  <a:close/>
                  <a:moveTo>
                    <a:pt x="6614" y="10"/>
                  </a:moveTo>
                  <a:lnTo>
                    <a:pt x="6614" y="557"/>
                  </a:lnTo>
                  <a:lnTo>
                    <a:pt x="7486" y="557"/>
                  </a:lnTo>
                  <a:cubicBezTo>
                    <a:pt x="7898" y="557"/>
                    <a:pt x="8234" y="892"/>
                    <a:pt x="8234" y="1304"/>
                  </a:cubicBezTo>
                  <a:lnTo>
                    <a:pt x="8234" y="2339"/>
                  </a:lnTo>
                  <a:lnTo>
                    <a:pt x="8234" y="2943"/>
                  </a:lnTo>
                  <a:lnTo>
                    <a:pt x="8780" y="3116"/>
                  </a:lnTo>
                  <a:lnTo>
                    <a:pt x="8780" y="1304"/>
                  </a:lnTo>
                  <a:cubicBezTo>
                    <a:pt x="8780" y="585"/>
                    <a:pt x="8205" y="10"/>
                    <a:pt x="7486" y="10"/>
                  </a:cubicBezTo>
                  <a:close/>
                  <a:moveTo>
                    <a:pt x="11071" y="8963"/>
                  </a:moveTo>
                  <a:lnTo>
                    <a:pt x="11071" y="10554"/>
                  </a:lnTo>
                  <a:cubicBezTo>
                    <a:pt x="11071" y="11714"/>
                    <a:pt x="10132" y="12644"/>
                    <a:pt x="8982" y="12653"/>
                  </a:cubicBezTo>
                  <a:lnTo>
                    <a:pt x="6748" y="12653"/>
                  </a:lnTo>
                  <a:cubicBezTo>
                    <a:pt x="5598" y="12644"/>
                    <a:pt x="4659" y="11714"/>
                    <a:pt x="4659" y="10554"/>
                  </a:cubicBezTo>
                  <a:lnTo>
                    <a:pt x="4659" y="9327"/>
                  </a:lnTo>
                  <a:lnTo>
                    <a:pt x="4103" y="9327"/>
                  </a:lnTo>
                  <a:lnTo>
                    <a:pt x="4103" y="9845"/>
                  </a:lnTo>
                  <a:lnTo>
                    <a:pt x="4103" y="10554"/>
                  </a:lnTo>
                  <a:cubicBezTo>
                    <a:pt x="4103" y="12011"/>
                    <a:pt x="5291" y="13200"/>
                    <a:pt x="6748" y="13200"/>
                  </a:cubicBezTo>
                  <a:lnTo>
                    <a:pt x="8982" y="13200"/>
                  </a:lnTo>
                  <a:cubicBezTo>
                    <a:pt x="10439" y="13200"/>
                    <a:pt x="11618" y="12011"/>
                    <a:pt x="11618" y="10554"/>
                  </a:cubicBezTo>
                  <a:lnTo>
                    <a:pt x="11618" y="89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8012156" y="2436846"/>
              <a:ext cx="40453" cy="46977"/>
            </a:xfrm>
            <a:custGeom>
              <a:rect b="b" l="l" r="r" t="t"/>
              <a:pathLst>
                <a:path extrusionOk="0" h="1793" w="1544">
                  <a:moveTo>
                    <a:pt x="383" y="0"/>
                  </a:moveTo>
                  <a:cubicBezTo>
                    <a:pt x="173" y="0"/>
                    <a:pt x="0" y="163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793"/>
                    <a:pt x="383" y="1793"/>
                  </a:cubicBezTo>
                  <a:lnTo>
                    <a:pt x="642" y="1793"/>
                  </a:lnTo>
                  <a:cubicBezTo>
                    <a:pt x="1141" y="1793"/>
                    <a:pt x="1543" y="1390"/>
                    <a:pt x="1543" y="892"/>
                  </a:cubicBezTo>
                  <a:cubicBezTo>
                    <a:pt x="1543" y="403"/>
                    <a:pt x="1141" y="0"/>
                    <a:pt x="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8012156" y="2436584"/>
              <a:ext cx="23108" cy="47239"/>
            </a:xfrm>
            <a:custGeom>
              <a:rect b="b" l="l" r="r" t="t"/>
              <a:pathLst>
                <a:path extrusionOk="0" h="1803" w="882">
                  <a:moveTo>
                    <a:pt x="383" y="1"/>
                  </a:moveTo>
                  <a:cubicBezTo>
                    <a:pt x="173" y="1"/>
                    <a:pt x="0" y="164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803"/>
                    <a:pt x="383" y="1803"/>
                  </a:cubicBezTo>
                  <a:lnTo>
                    <a:pt x="642" y="1803"/>
                  </a:lnTo>
                  <a:cubicBezTo>
                    <a:pt x="729" y="1803"/>
                    <a:pt x="805" y="1793"/>
                    <a:pt x="882" y="1764"/>
                  </a:cubicBezTo>
                  <a:cubicBezTo>
                    <a:pt x="738" y="1716"/>
                    <a:pt x="642" y="1573"/>
                    <a:pt x="642" y="1419"/>
                  </a:cubicBezTo>
                  <a:lnTo>
                    <a:pt x="642" y="384"/>
                  </a:lnTo>
                  <a:cubicBezTo>
                    <a:pt x="642" y="231"/>
                    <a:pt x="738" y="87"/>
                    <a:pt x="872" y="29"/>
                  </a:cubicBezTo>
                  <a:cubicBezTo>
                    <a:pt x="796" y="10"/>
                    <a:pt x="719" y="1"/>
                    <a:pt x="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8098773" y="2436846"/>
              <a:ext cx="40479" cy="46977"/>
            </a:xfrm>
            <a:custGeom>
              <a:rect b="b" l="l" r="r" t="t"/>
              <a:pathLst>
                <a:path extrusionOk="0" h="1793" w="1545">
                  <a:moveTo>
                    <a:pt x="902" y="0"/>
                  </a:moveTo>
                  <a:cubicBezTo>
                    <a:pt x="404" y="0"/>
                    <a:pt x="1" y="403"/>
                    <a:pt x="1" y="892"/>
                  </a:cubicBezTo>
                  <a:cubicBezTo>
                    <a:pt x="1" y="1390"/>
                    <a:pt x="404" y="1793"/>
                    <a:pt x="902" y="1793"/>
                  </a:cubicBezTo>
                  <a:lnTo>
                    <a:pt x="1170" y="1793"/>
                  </a:lnTo>
                  <a:cubicBezTo>
                    <a:pt x="1381" y="1793"/>
                    <a:pt x="1544" y="1630"/>
                    <a:pt x="1544" y="1419"/>
                  </a:cubicBezTo>
                  <a:lnTo>
                    <a:pt x="1544" y="374"/>
                  </a:lnTo>
                  <a:cubicBezTo>
                    <a:pt x="1544" y="163"/>
                    <a:pt x="1381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8116117" y="2436584"/>
              <a:ext cx="23135" cy="47239"/>
            </a:xfrm>
            <a:custGeom>
              <a:rect b="b" l="l" r="r" t="t"/>
              <a:pathLst>
                <a:path extrusionOk="0" h="1803" w="883">
                  <a:moveTo>
                    <a:pt x="240" y="1"/>
                  </a:moveTo>
                  <a:cubicBezTo>
                    <a:pt x="154" y="1"/>
                    <a:pt x="77" y="10"/>
                    <a:pt x="0" y="39"/>
                  </a:cubicBezTo>
                  <a:cubicBezTo>
                    <a:pt x="135" y="96"/>
                    <a:pt x="230" y="231"/>
                    <a:pt x="230" y="384"/>
                  </a:cubicBezTo>
                  <a:lnTo>
                    <a:pt x="230" y="1419"/>
                  </a:lnTo>
                  <a:cubicBezTo>
                    <a:pt x="230" y="1573"/>
                    <a:pt x="135" y="1707"/>
                    <a:pt x="0" y="1764"/>
                  </a:cubicBezTo>
                  <a:cubicBezTo>
                    <a:pt x="77" y="1793"/>
                    <a:pt x="154" y="1803"/>
                    <a:pt x="240" y="1803"/>
                  </a:cubicBezTo>
                  <a:lnTo>
                    <a:pt x="508" y="1803"/>
                  </a:lnTo>
                  <a:cubicBezTo>
                    <a:pt x="719" y="1803"/>
                    <a:pt x="882" y="1630"/>
                    <a:pt x="882" y="1419"/>
                  </a:cubicBezTo>
                  <a:lnTo>
                    <a:pt x="882" y="384"/>
                  </a:lnTo>
                  <a:cubicBezTo>
                    <a:pt x="882" y="173"/>
                    <a:pt x="719" y="1"/>
                    <a:pt x="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8204254" y="2591085"/>
              <a:ext cx="108023" cy="102940"/>
            </a:xfrm>
            <a:custGeom>
              <a:rect b="b" l="l" r="r" t="t"/>
              <a:pathLst>
                <a:path extrusionOk="0" h="3929" w="4123">
                  <a:moveTo>
                    <a:pt x="2062" y="1"/>
                  </a:moveTo>
                  <a:cubicBezTo>
                    <a:pt x="1930" y="1"/>
                    <a:pt x="1798" y="13"/>
                    <a:pt x="1669" y="37"/>
                  </a:cubicBezTo>
                  <a:cubicBezTo>
                    <a:pt x="672" y="238"/>
                    <a:pt x="1" y="1158"/>
                    <a:pt x="97" y="2165"/>
                  </a:cubicBezTo>
                  <a:cubicBezTo>
                    <a:pt x="202" y="3171"/>
                    <a:pt x="1046" y="3929"/>
                    <a:pt x="2062" y="3929"/>
                  </a:cubicBezTo>
                  <a:cubicBezTo>
                    <a:pt x="3068" y="3929"/>
                    <a:pt x="3912" y="3171"/>
                    <a:pt x="4017" y="2165"/>
                  </a:cubicBezTo>
                  <a:cubicBezTo>
                    <a:pt x="4123" y="1158"/>
                    <a:pt x="3442" y="238"/>
                    <a:pt x="2455" y="37"/>
                  </a:cubicBezTo>
                  <a:cubicBezTo>
                    <a:pt x="2325" y="13"/>
                    <a:pt x="2194" y="1"/>
                    <a:pt x="2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244183" y="2591085"/>
              <a:ext cx="70609" cy="102992"/>
            </a:xfrm>
            <a:custGeom>
              <a:rect b="b" l="l" r="r" t="t"/>
              <a:pathLst>
                <a:path extrusionOk="0" h="3931" w="2695">
                  <a:moveTo>
                    <a:pt x="538" y="1"/>
                  </a:moveTo>
                  <a:cubicBezTo>
                    <a:pt x="406" y="1"/>
                    <a:pt x="274" y="13"/>
                    <a:pt x="145" y="37"/>
                  </a:cubicBezTo>
                  <a:cubicBezTo>
                    <a:pt x="97" y="47"/>
                    <a:pt x="49" y="56"/>
                    <a:pt x="1" y="75"/>
                  </a:cubicBezTo>
                  <a:cubicBezTo>
                    <a:pt x="844" y="315"/>
                    <a:pt x="1429" y="1082"/>
                    <a:pt x="1429" y="1964"/>
                  </a:cubicBezTo>
                  <a:cubicBezTo>
                    <a:pt x="1429" y="2845"/>
                    <a:pt x="844" y="3612"/>
                    <a:pt x="1" y="3861"/>
                  </a:cubicBezTo>
                  <a:cubicBezTo>
                    <a:pt x="173" y="3908"/>
                    <a:pt x="346" y="3930"/>
                    <a:pt x="516" y="3930"/>
                  </a:cubicBezTo>
                  <a:cubicBezTo>
                    <a:pt x="1399" y="3930"/>
                    <a:pt x="2211" y="3332"/>
                    <a:pt x="2436" y="2424"/>
                  </a:cubicBezTo>
                  <a:cubicBezTo>
                    <a:pt x="2694" y="1350"/>
                    <a:pt x="2014" y="267"/>
                    <a:pt x="931" y="37"/>
                  </a:cubicBezTo>
                  <a:cubicBezTo>
                    <a:pt x="801" y="13"/>
                    <a:pt x="67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8234646" y="2624936"/>
              <a:ext cx="40977" cy="35291"/>
            </a:xfrm>
            <a:custGeom>
              <a:rect b="b" l="l" r="r" t="t"/>
              <a:pathLst>
                <a:path extrusionOk="0" h="1347" w="1564">
                  <a:moveTo>
                    <a:pt x="892" y="1"/>
                  </a:moveTo>
                  <a:cubicBezTo>
                    <a:pt x="298" y="1"/>
                    <a:pt x="1" y="729"/>
                    <a:pt x="422" y="1151"/>
                  </a:cubicBezTo>
                  <a:cubicBezTo>
                    <a:pt x="558" y="1286"/>
                    <a:pt x="723" y="1346"/>
                    <a:pt x="886" y="1346"/>
                  </a:cubicBezTo>
                  <a:cubicBezTo>
                    <a:pt x="1231" y="1346"/>
                    <a:pt x="1563" y="1075"/>
                    <a:pt x="1563" y="672"/>
                  </a:cubicBezTo>
                  <a:cubicBezTo>
                    <a:pt x="1563" y="298"/>
                    <a:pt x="1266" y="1"/>
                    <a:pt x="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7953101" y="2520214"/>
              <a:ext cx="244446" cy="184867"/>
            </a:xfrm>
            <a:custGeom>
              <a:rect b="b" l="l" r="r" t="t"/>
              <a:pathLst>
                <a:path extrusionOk="0" h="7056" w="9330">
                  <a:moveTo>
                    <a:pt x="631" y="0"/>
                  </a:moveTo>
                  <a:cubicBezTo>
                    <a:pt x="319" y="0"/>
                    <a:pt x="0" y="233"/>
                    <a:pt x="69" y="652"/>
                  </a:cubicBezTo>
                  <a:lnTo>
                    <a:pt x="327" y="2761"/>
                  </a:lnTo>
                  <a:cubicBezTo>
                    <a:pt x="519" y="4285"/>
                    <a:pt x="1823" y="5435"/>
                    <a:pt x="3366" y="5435"/>
                  </a:cubicBezTo>
                  <a:lnTo>
                    <a:pt x="4104" y="5435"/>
                  </a:lnTo>
                  <a:lnTo>
                    <a:pt x="4104" y="6499"/>
                  </a:lnTo>
                  <a:cubicBezTo>
                    <a:pt x="4104" y="6806"/>
                    <a:pt x="4353" y="7055"/>
                    <a:pt x="4670" y="7055"/>
                  </a:cubicBezTo>
                  <a:cubicBezTo>
                    <a:pt x="4976" y="7055"/>
                    <a:pt x="5226" y="6806"/>
                    <a:pt x="5226" y="6499"/>
                  </a:cubicBezTo>
                  <a:lnTo>
                    <a:pt x="5226" y="5435"/>
                  </a:lnTo>
                  <a:lnTo>
                    <a:pt x="5964" y="5435"/>
                  </a:lnTo>
                  <a:cubicBezTo>
                    <a:pt x="7507" y="5435"/>
                    <a:pt x="8801" y="4285"/>
                    <a:pt x="9002" y="2752"/>
                  </a:cubicBezTo>
                  <a:lnTo>
                    <a:pt x="9261" y="652"/>
                  </a:lnTo>
                  <a:cubicBezTo>
                    <a:pt x="9329" y="233"/>
                    <a:pt x="9011" y="0"/>
                    <a:pt x="8699" y="0"/>
                  </a:cubicBezTo>
                  <a:cubicBezTo>
                    <a:pt x="8440" y="0"/>
                    <a:pt x="8185" y="161"/>
                    <a:pt x="8159" y="509"/>
                  </a:cubicBezTo>
                  <a:lnTo>
                    <a:pt x="7890" y="2617"/>
                  </a:lnTo>
                  <a:cubicBezTo>
                    <a:pt x="7775" y="3585"/>
                    <a:pt x="6951" y="4314"/>
                    <a:pt x="5973" y="4324"/>
                  </a:cubicBezTo>
                  <a:lnTo>
                    <a:pt x="3366" y="4324"/>
                  </a:lnTo>
                  <a:cubicBezTo>
                    <a:pt x="2379" y="4314"/>
                    <a:pt x="1554" y="3585"/>
                    <a:pt x="1439" y="2617"/>
                  </a:cubicBezTo>
                  <a:lnTo>
                    <a:pt x="1171" y="509"/>
                  </a:lnTo>
                  <a:cubicBezTo>
                    <a:pt x="1145" y="161"/>
                    <a:pt x="890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4"/>
          <p:cNvSpPr txBox="1"/>
          <p:nvPr>
            <p:ph idx="4294967295" type="title"/>
          </p:nvPr>
        </p:nvSpPr>
        <p:spPr>
          <a:xfrm>
            <a:off x="526223" y="1203238"/>
            <a:ext cx="29913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576" name="Google Shape;576;p34"/>
          <p:cNvSpPr txBox="1"/>
          <p:nvPr/>
        </p:nvSpPr>
        <p:spPr>
          <a:xfrm>
            <a:off x="581278" y="2093819"/>
            <a:ext cx="2881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Ease of use: Windows executable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Visualization of the 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predictions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77" name="Google Shape;577;p34"/>
          <p:cNvGrpSpPr/>
          <p:nvPr/>
        </p:nvGrpSpPr>
        <p:grpSpPr>
          <a:xfrm>
            <a:off x="1662704" y="4015635"/>
            <a:ext cx="1316873" cy="457079"/>
            <a:chOff x="8846279" y="879497"/>
            <a:chExt cx="1892603" cy="656911"/>
          </a:xfrm>
        </p:grpSpPr>
        <p:sp>
          <p:nvSpPr>
            <p:cNvPr id="578" name="Google Shape;578;p34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4"/>
          <p:cNvGrpSpPr/>
          <p:nvPr/>
        </p:nvGrpSpPr>
        <p:grpSpPr>
          <a:xfrm>
            <a:off x="7106539" y="946200"/>
            <a:ext cx="2263364" cy="785600"/>
            <a:chOff x="8846279" y="879497"/>
            <a:chExt cx="1892603" cy="656911"/>
          </a:xfrm>
        </p:grpSpPr>
        <p:sp>
          <p:nvSpPr>
            <p:cNvPr id="585" name="Google Shape;585;p34"/>
            <p:cNvSpPr/>
            <p:nvPr/>
          </p:nvSpPr>
          <p:spPr>
            <a:xfrm>
              <a:off x="8846279" y="879497"/>
              <a:ext cx="1892603" cy="656911"/>
            </a:xfrm>
            <a:custGeom>
              <a:rect b="b" l="l" r="r" t="t"/>
              <a:pathLst>
                <a:path extrusionOk="0" h="36776" w="105954">
                  <a:moveTo>
                    <a:pt x="47551" y="0"/>
                  </a:moveTo>
                  <a:cubicBezTo>
                    <a:pt x="46184" y="0"/>
                    <a:pt x="44739" y="246"/>
                    <a:pt x="43233" y="826"/>
                  </a:cubicBezTo>
                  <a:cubicBezTo>
                    <a:pt x="33289" y="4650"/>
                    <a:pt x="33656" y="14594"/>
                    <a:pt x="33656" y="14594"/>
                  </a:cubicBezTo>
                  <a:cubicBezTo>
                    <a:pt x="32349" y="13750"/>
                    <a:pt x="31316" y="13431"/>
                    <a:pt x="30500" y="13431"/>
                  </a:cubicBezTo>
                  <a:cubicBezTo>
                    <a:pt x="27974" y="13431"/>
                    <a:pt x="27537" y="16491"/>
                    <a:pt x="27537" y="16491"/>
                  </a:cubicBezTo>
                  <a:cubicBezTo>
                    <a:pt x="27537" y="16491"/>
                    <a:pt x="24669" y="13426"/>
                    <a:pt x="21032" y="13426"/>
                  </a:cubicBezTo>
                  <a:cubicBezTo>
                    <a:pt x="19700" y="13426"/>
                    <a:pt x="18264" y="13837"/>
                    <a:pt x="16829" y="14961"/>
                  </a:cubicBezTo>
                  <a:cubicBezTo>
                    <a:pt x="11107" y="19183"/>
                    <a:pt x="13769" y="25302"/>
                    <a:pt x="13769" y="25302"/>
                  </a:cubicBezTo>
                  <a:cubicBezTo>
                    <a:pt x="13769" y="25302"/>
                    <a:pt x="12513" y="25008"/>
                    <a:pt x="11118" y="25008"/>
                  </a:cubicBezTo>
                  <a:cubicBezTo>
                    <a:pt x="9741" y="25008"/>
                    <a:pt x="8227" y="25295"/>
                    <a:pt x="7650" y="26434"/>
                  </a:cubicBezTo>
                  <a:cubicBezTo>
                    <a:pt x="6120" y="28729"/>
                    <a:pt x="8048" y="31421"/>
                    <a:pt x="8048" y="31421"/>
                  </a:cubicBezTo>
                  <a:cubicBezTo>
                    <a:pt x="7574" y="31376"/>
                    <a:pt x="7129" y="31355"/>
                    <a:pt x="6709" y="31355"/>
                  </a:cubicBezTo>
                  <a:cubicBezTo>
                    <a:pt x="1" y="31355"/>
                    <a:pt x="1" y="36776"/>
                    <a:pt x="1" y="36776"/>
                  </a:cubicBezTo>
                  <a:lnTo>
                    <a:pt x="105189" y="36776"/>
                  </a:lnTo>
                  <a:cubicBezTo>
                    <a:pt x="105954" y="29892"/>
                    <a:pt x="98305" y="28729"/>
                    <a:pt x="98305" y="28729"/>
                  </a:cubicBezTo>
                  <a:cubicBezTo>
                    <a:pt x="98305" y="20855"/>
                    <a:pt x="92515" y="19813"/>
                    <a:pt x="89450" y="19813"/>
                  </a:cubicBezTo>
                  <a:cubicBezTo>
                    <a:pt x="88347" y="19813"/>
                    <a:pt x="87596" y="19948"/>
                    <a:pt x="87596" y="19948"/>
                  </a:cubicBezTo>
                  <a:cubicBezTo>
                    <a:pt x="88279" y="14485"/>
                    <a:pt x="83157" y="14192"/>
                    <a:pt x="82052" y="14192"/>
                  </a:cubicBezTo>
                  <a:cubicBezTo>
                    <a:pt x="81919" y="14192"/>
                    <a:pt x="81844" y="14196"/>
                    <a:pt x="81844" y="14196"/>
                  </a:cubicBezTo>
                  <a:cubicBezTo>
                    <a:pt x="81844" y="8429"/>
                    <a:pt x="77885" y="7439"/>
                    <a:pt x="75168" y="7439"/>
                  </a:cubicBezTo>
                  <a:cubicBezTo>
                    <a:pt x="73747" y="7439"/>
                    <a:pt x="72666" y="7710"/>
                    <a:pt x="72666" y="7710"/>
                  </a:cubicBezTo>
                  <a:cubicBezTo>
                    <a:pt x="72666" y="7710"/>
                    <a:pt x="72666" y="3488"/>
                    <a:pt x="66944" y="2723"/>
                  </a:cubicBezTo>
                  <a:cubicBezTo>
                    <a:pt x="66610" y="2675"/>
                    <a:pt x="66293" y="2653"/>
                    <a:pt x="65991" y="2653"/>
                  </a:cubicBezTo>
                  <a:cubicBezTo>
                    <a:pt x="61450" y="2653"/>
                    <a:pt x="60427" y="7710"/>
                    <a:pt x="60427" y="7710"/>
                  </a:cubicBezTo>
                  <a:cubicBezTo>
                    <a:pt x="60427" y="7710"/>
                    <a:pt x="55207" y="0"/>
                    <a:pt x="47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8846279" y="1138414"/>
              <a:ext cx="1776193" cy="397994"/>
            </a:xfrm>
            <a:custGeom>
              <a:rect b="b" l="l" r="r" t="t"/>
              <a:pathLst>
                <a:path extrusionOk="0" h="22281" w="99437">
                  <a:moveTo>
                    <a:pt x="49381" y="1"/>
                  </a:moveTo>
                  <a:cubicBezTo>
                    <a:pt x="47726" y="1"/>
                    <a:pt x="46015" y="531"/>
                    <a:pt x="44365" y="1629"/>
                  </a:cubicBezTo>
                  <a:cubicBezTo>
                    <a:pt x="38246" y="5453"/>
                    <a:pt x="40540" y="10410"/>
                    <a:pt x="40540" y="10410"/>
                  </a:cubicBezTo>
                  <a:cubicBezTo>
                    <a:pt x="38688" y="9319"/>
                    <a:pt x="37226" y="8893"/>
                    <a:pt x="36072" y="8893"/>
                  </a:cubicBezTo>
                  <a:cubicBezTo>
                    <a:pt x="31983" y="8893"/>
                    <a:pt x="31759" y="14234"/>
                    <a:pt x="31759" y="14234"/>
                  </a:cubicBezTo>
                  <a:cubicBezTo>
                    <a:pt x="27680" y="11174"/>
                    <a:pt x="24831" y="10155"/>
                    <a:pt x="22846" y="10155"/>
                  </a:cubicBezTo>
                  <a:cubicBezTo>
                    <a:pt x="18875" y="10155"/>
                    <a:pt x="18358" y="14234"/>
                    <a:pt x="18358" y="14234"/>
                  </a:cubicBezTo>
                  <a:cubicBezTo>
                    <a:pt x="17226" y="11572"/>
                    <a:pt x="13769" y="10807"/>
                    <a:pt x="13769" y="10807"/>
                  </a:cubicBezTo>
                  <a:lnTo>
                    <a:pt x="13004" y="10807"/>
                  </a:lnTo>
                  <a:cubicBezTo>
                    <a:pt x="12542" y="10645"/>
                    <a:pt x="11757" y="10487"/>
                    <a:pt x="10912" y="10487"/>
                  </a:cubicBezTo>
                  <a:cubicBezTo>
                    <a:pt x="9689" y="10487"/>
                    <a:pt x="8338" y="10817"/>
                    <a:pt x="7650" y="11939"/>
                  </a:cubicBezTo>
                  <a:cubicBezTo>
                    <a:pt x="6120" y="14234"/>
                    <a:pt x="8048" y="16926"/>
                    <a:pt x="8048" y="16926"/>
                  </a:cubicBezTo>
                  <a:cubicBezTo>
                    <a:pt x="7574" y="16881"/>
                    <a:pt x="7129" y="16860"/>
                    <a:pt x="6709" y="16860"/>
                  </a:cubicBezTo>
                  <a:cubicBezTo>
                    <a:pt x="1" y="16860"/>
                    <a:pt x="1" y="22281"/>
                    <a:pt x="1" y="22281"/>
                  </a:cubicBezTo>
                  <a:lnTo>
                    <a:pt x="99437" y="22281"/>
                  </a:lnTo>
                  <a:cubicBezTo>
                    <a:pt x="98628" y="16817"/>
                    <a:pt x="94105" y="16037"/>
                    <a:pt x="91585" y="16037"/>
                  </a:cubicBezTo>
                  <a:cubicBezTo>
                    <a:pt x="90578" y="16037"/>
                    <a:pt x="89891" y="16162"/>
                    <a:pt x="89891" y="16162"/>
                  </a:cubicBezTo>
                  <a:cubicBezTo>
                    <a:pt x="89891" y="16162"/>
                    <a:pt x="90656" y="13469"/>
                    <a:pt x="87964" y="11572"/>
                  </a:cubicBezTo>
                  <a:cubicBezTo>
                    <a:pt x="86944" y="10930"/>
                    <a:pt x="85924" y="10716"/>
                    <a:pt x="85017" y="10716"/>
                  </a:cubicBezTo>
                  <a:cubicBezTo>
                    <a:pt x="83204" y="10716"/>
                    <a:pt x="81844" y="11572"/>
                    <a:pt x="81844" y="11572"/>
                  </a:cubicBezTo>
                  <a:cubicBezTo>
                    <a:pt x="81844" y="11572"/>
                    <a:pt x="81844" y="6983"/>
                    <a:pt x="76888" y="5820"/>
                  </a:cubicBezTo>
                  <a:cubicBezTo>
                    <a:pt x="76340" y="5696"/>
                    <a:pt x="75825" y="5641"/>
                    <a:pt x="75342" y="5641"/>
                  </a:cubicBezTo>
                  <a:cubicBezTo>
                    <a:pt x="71425" y="5641"/>
                    <a:pt x="69606" y="9278"/>
                    <a:pt x="69606" y="9278"/>
                  </a:cubicBezTo>
                  <a:cubicBezTo>
                    <a:pt x="69239" y="9278"/>
                    <a:pt x="69606" y="4688"/>
                    <a:pt x="65017" y="4688"/>
                  </a:cubicBezTo>
                  <a:cubicBezTo>
                    <a:pt x="60427" y="5055"/>
                    <a:pt x="58898" y="9278"/>
                    <a:pt x="58898" y="9278"/>
                  </a:cubicBezTo>
                  <a:cubicBezTo>
                    <a:pt x="57261" y="3278"/>
                    <a:pt x="53494" y="1"/>
                    <a:pt x="49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8846279" y="1440754"/>
              <a:ext cx="1878939" cy="95654"/>
            </a:xfrm>
            <a:custGeom>
              <a:rect b="b" l="l" r="r" t="t"/>
              <a:pathLst>
                <a:path extrusionOk="0" h="5355" w="105189">
                  <a:moveTo>
                    <a:pt x="15697" y="0"/>
                  </a:moveTo>
                  <a:cubicBezTo>
                    <a:pt x="12157" y="2648"/>
                    <a:pt x="9272" y="3501"/>
                    <a:pt x="7043" y="3501"/>
                  </a:cubicBezTo>
                  <a:cubicBezTo>
                    <a:pt x="4455" y="3501"/>
                    <a:pt x="2750" y="2352"/>
                    <a:pt x="1928" y="1530"/>
                  </a:cubicBezTo>
                  <a:cubicBezTo>
                    <a:pt x="1" y="3060"/>
                    <a:pt x="1" y="5355"/>
                    <a:pt x="1" y="5355"/>
                  </a:cubicBezTo>
                  <a:lnTo>
                    <a:pt x="105189" y="5355"/>
                  </a:lnTo>
                  <a:cubicBezTo>
                    <a:pt x="105189" y="3825"/>
                    <a:pt x="104791" y="2295"/>
                    <a:pt x="104424" y="1133"/>
                  </a:cubicBezTo>
                  <a:cubicBezTo>
                    <a:pt x="102076" y="3481"/>
                    <a:pt x="99286" y="4140"/>
                    <a:pt x="96894" y="4140"/>
                  </a:cubicBezTo>
                  <a:cubicBezTo>
                    <a:pt x="93832" y="4140"/>
                    <a:pt x="91421" y="3060"/>
                    <a:pt x="91421" y="3060"/>
                  </a:cubicBezTo>
                  <a:cubicBezTo>
                    <a:pt x="90110" y="3934"/>
                    <a:pt x="88766" y="4246"/>
                    <a:pt x="87515" y="4246"/>
                  </a:cubicBezTo>
                  <a:cubicBezTo>
                    <a:pt x="84389" y="4246"/>
                    <a:pt x="81844" y="2295"/>
                    <a:pt x="81844" y="2295"/>
                  </a:cubicBezTo>
                  <a:cubicBezTo>
                    <a:pt x="80041" y="3741"/>
                    <a:pt x="78275" y="4237"/>
                    <a:pt x="76701" y="4237"/>
                  </a:cubicBezTo>
                  <a:cubicBezTo>
                    <a:pt x="73280" y="4237"/>
                    <a:pt x="70769" y="1897"/>
                    <a:pt x="70769" y="1897"/>
                  </a:cubicBezTo>
                  <a:cubicBezTo>
                    <a:pt x="67602" y="3659"/>
                    <a:pt x="64941" y="4270"/>
                    <a:pt x="62772" y="4270"/>
                  </a:cubicBezTo>
                  <a:cubicBezTo>
                    <a:pt x="57857" y="4270"/>
                    <a:pt x="55471" y="1133"/>
                    <a:pt x="55471" y="1133"/>
                  </a:cubicBezTo>
                  <a:cubicBezTo>
                    <a:pt x="53216" y="3105"/>
                    <a:pt x="50804" y="3728"/>
                    <a:pt x="48656" y="3728"/>
                  </a:cubicBezTo>
                  <a:cubicBezTo>
                    <a:pt x="44975" y="3728"/>
                    <a:pt x="42070" y="1897"/>
                    <a:pt x="42070" y="1897"/>
                  </a:cubicBezTo>
                  <a:cubicBezTo>
                    <a:pt x="39661" y="3211"/>
                    <a:pt x="37504" y="3680"/>
                    <a:pt x="35650" y="3680"/>
                  </a:cubicBezTo>
                  <a:cubicBezTo>
                    <a:pt x="31030" y="3680"/>
                    <a:pt x="28302" y="765"/>
                    <a:pt x="28302" y="765"/>
                  </a:cubicBezTo>
                  <a:cubicBezTo>
                    <a:pt x="25365" y="2648"/>
                    <a:pt x="23042" y="3300"/>
                    <a:pt x="21233" y="3300"/>
                  </a:cubicBezTo>
                  <a:cubicBezTo>
                    <a:pt x="17163" y="3300"/>
                    <a:pt x="15697" y="0"/>
                    <a:pt x="15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9283499" y="1433645"/>
              <a:ext cx="157422" cy="42531"/>
            </a:xfrm>
            <a:custGeom>
              <a:rect b="b" l="l" r="r" t="t"/>
              <a:pathLst>
                <a:path extrusionOk="0" h="2381" w="8813">
                  <a:moveTo>
                    <a:pt x="8812" y="1"/>
                  </a:moveTo>
                  <a:cubicBezTo>
                    <a:pt x="8812" y="1"/>
                    <a:pt x="6432" y="1021"/>
                    <a:pt x="3822" y="1021"/>
                  </a:cubicBezTo>
                  <a:cubicBezTo>
                    <a:pt x="2516" y="1021"/>
                    <a:pt x="1153" y="766"/>
                    <a:pt x="0" y="1"/>
                  </a:cubicBezTo>
                  <a:lnTo>
                    <a:pt x="0" y="1"/>
                  </a:lnTo>
                  <a:cubicBezTo>
                    <a:pt x="1" y="1"/>
                    <a:pt x="1197" y="2380"/>
                    <a:pt x="3808" y="2380"/>
                  </a:cubicBezTo>
                  <a:cubicBezTo>
                    <a:pt x="5113" y="2380"/>
                    <a:pt x="6772" y="1785"/>
                    <a:pt x="8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9761696" y="1433645"/>
              <a:ext cx="150313" cy="46889"/>
            </a:xfrm>
            <a:custGeom>
              <a:rect b="b" l="l" r="r" t="t"/>
              <a:pathLst>
                <a:path extrusionOk="0" h="2625" w="8415">
                  <a:moveTo>
                    <a:pt x="1" y="1"/>
                  </a:moveTo>
                  <a:cubicBezTo>
                    <a:pt x="1" y="1"/>
                    <a:pt x="1320" y="2624"/>
                    <a:pt x="4074" y="2624"/>
                  </a:cubicBezTo>
                  <a:cubicBezTo>
                    <a:pt x="5254" y="2624"/>
                    <a:pt x="6698" y="2142"/>
                    <a:pt x="8415" y="766"/>
                  </a:cubicBezTo>
                  <a:lnTo>
                    <a:pt x="8415" y="766"/>
                  </a:lnTo>
                  <a:cubicBezTo>
                    <a:pt x="8414" y="766"/>
                    <a:pt x="6823" y="1434"/>
                    <a:pt x="4734" y="1434"/>
                  </a:cubicBezTo>
                  <a:cubicBezTo>
                    <a:pt x="3275" y="1434"/>
                    <a:pt x="1573" y="11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10253558" y="1460975"/>
              <a:ext cx="116428" cy="38654"/>
            </a:xfrm>
            <a:custGeom>
              <a:rect b="b" l="l" r="r" t="t"/>
              <a:pathLst>
                <a:path extrusionOk="0" h="2164" w="6518">
                  <a:moveTo>
                    <a:pt x="1" y="1"/>
                  </a:moveTo>
                  <a:cubicBezTo>
                    <a:pt x="1" y="1"/>
                    <a:pt x="1443" y="2163"/>
                    <a:pt x="3465" y="2163"/>
                  </a:cubicBezTo>
                  <a:cubicBezTo>
                    <a:pt x="4389" y="2163"/>
                    <a:pt x="5434" y="1712"/>
                    <a:pt x="6518" y="398"/>
                  </a:cubicBezTo>
                  <a:lnTo>
                    <a:pt x="6518" y="398"/>
                  </a:lnTo>
                  <a:cubicBezTo>
                    <a:pt x="6517" y="398"/>
                    <a:pt x="5428" y="801"/>
                    <a:pt x="3815" y="801"/>
                  </a:cubicBezTo>
                  <a:cubicBezTo>
                    <a:pt x="2724" y="801"/>
                    <a:pt x="1395" y="6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4"/>
          <p:cNvGrpSpPr/>
          <p:nvPr/>
        </p:nvGrpSpPr>
        <p:grpSpPr>
          <a:xfrm>
            <a:off x="3637781" y="779100"/>
            <a:ext cx="5278370" cy="3585313"/>
            <a:chOff x="4729131" y="1936699"/>
            <a:chExt cx="3820200" cy="2142916"/>
          </a:xfrm>
        </p:grpSpPr>
        <p:sp>
          <p:nvSpPr>
            <p:cNvPr id="592" name="Google Shape;592;p34"/>
            <p:cNvSpPr/>
            <p:nvPr/>
          </p:nvSpPr>
          <p:spPr>
            <a:xfrm>
              <a:off x="4928413" y="1936699"/>
              <a:ext cx="3421500" cy="1990200"/>
            </a:xfrm>
            <a:prstGeom prst="round2SameRect">
              <a:avLst>
                <a:gd fmla="val 9051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rot="10800000">
              <a:off x="4729131" y="3926915"/>
              <a:ext cx="3820200" cy="152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5" name="Google Shape;595;p34"/>
          <p:cNvPicPr preferRelativeResize="0"/>
          <p:nvPr/>
        </p:nvPicPr>
        <p:blipFill rotWithShape="1">
          <a:blip r:embed="rId3">
            <a:alphaModFix/>
          </a:blip>
          <a:srcRect b="5044" l="0" r="0" t="5044"/>
          <a:stretch/>
        </p:blipFill>
        <p:spPr>
          <a:xfrm>
            <a:off x="4154946" y="1102386"/>
            <a:ext cx="4236000" cy="2882400"/>
          </a:xfrm>
          <a:prstGeom prst="round2SameRect">
            <a:avLst>
              <a:gd fmla="val 8541" name="adj1"/>
              <a:gd fmla="val 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6" name="Google Shape;596;p34"/>
          <p:cNvSpPr/>
          <p:nvPr/>
        </p:nvSpPr>
        <p:spPr>
          <a:xfrm rot="-1904894">
            <a:off x="989941" y="4226318"/>
            <a:ext cx="160373" cy="147766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4"/>
          <p:cNvSpPr/>
          <p:nvPr/>
        </p:nvSpPr>
        <p:spPr>
          <a:xfrm rot="-8099224">
            <a:off x="2877427" y="4715163"/>
            <a:ext cx="178224" cy="164223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4"/>
          <p:cNvSpPr/>
          <p:nvPr/>
        </p:nvSpPr>
        <p:spPr>
          <a:xfrm rot="-8099224">
            <a:off x="6359102" y="452900"/>
            <a:ext cx="178224" cy="164223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225" y="1080300"/>
            <a:ext cx="4294674" cy="2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/>
          <p:nvPr/>
        </p:nvSpPr>
        <p:spPr>
          <a:xfrm>
            <a:off x="-11525" y="0"/>
            <a:ext cx="9144000" cy="5332200"/>
          </a:xfrm>
          <a:prstGeom prst="rect">
            <a:avLst/>
          </a:prstGeom>
          <a:solidFill>
            <a:srgbClr val="2B48A8">
              <a:alpha val="8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"/>
          <p:cNvSpPr txBox="1"/>
          <p:nvPr>
            <p:ph type="ctrTitle"/>
          </p:nvPr>
        </p:nvSpPr>
        <p:spPr>
          <a:xfrm>
            <a:off x="715100" y="534988"/>
            <a:ext cx="7491600" cy="5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Wrist band</a:t>
            </a:r>
            <a:endParaRPr sz="3600"/>
          </a:p>
        </p:txBody>
      </p:sp>
      <p:sp>
        <p:nvSpPr>
          <p:cNvPr id="606" name="Google Shape;606;p35"/>
          <p:cNvSpPr txBox="1"/>
          <p:nvPr/>
        </p:nvSpPr>
        <p:spPr>
          <a:xfrm>
            <a:off x="715100" y="1325275"/>
            <a:ext cx="3533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Product Requirements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Slim and light formfactor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 MB storage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Bluetooth capability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Communicate battery charge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Minimum three days battery life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Affordable ~ 20 euro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7" name="Google Shape;607;p35"/>
          <p:cNvSpPr txBox="1"/>
          <p:nvPr/>
        </p:nvSpPr>
        <p:spPr>
          <a:xfrm>
            <a:off x="715100" y="3069200"/>
            <a:ext cx="385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100 mWh lithium battery ~ 12 €.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Integrated low energy bluetooth and microprocessor chip ~ 5 €.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Accelerometer, LED-diode, USB-C port, memory, casing … ~ 10  € in total.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8" name="Google Shape;6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600" y="2181475"/>
            <a:ext cx="4164499" cy="23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/>
          <p:nvPr>
            <p:ph type="ctrTitle"/>
          </p:nvPr>
        </p:nvSpPr>
        <p:spPr>
          <a:xfrm>
            <a:off x="715100" y="494725"/>
            <a:ext cx="74568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Proposed Business Plan</a:t>
            </a:r>
            <a:endParaRPr sz="3600"/>
          </a:p>
        </p:txBody>
      </p:sp>
      <p:sp>
        <p:nvSpPr>
          <p:cNvPr id="614" name="Google Shape;614;p36"/>
          <p:cNvSpPr txBox="1"/>
          <p:nvPr>
            <p:ph idx="1" type="subTitle"/>
          </p:nvPr>
        </p:nvSpPr>
        <p:spPr>
          <a:xfrm>
            <a:off x="1954887" y="2952357"/>
            <a:ext cx="1883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Medical research institute</a:t>
            </a:r>
            <a:endParaRPr sz="1000"/>
          </a:p>
        </p:txBody>
      </p:sp>
      <p:sp>
        <p:nvSpPr>
          <p:cNvPr id="615" name="Google Shape;615;p36"/>
          <p:cNvSpPr/>
          <p:nvPr/>
        </p:nvSpPr>
        <p:spPr>
          <a:xfrm>
            <a:off x="2544493" y="2248176"/>
            <a:ext cx="704100" cy="7041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956781" y="2248183"/>
            <a:ext cx="715800" cy="7158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 rot="-8099364">
            <a:off x="2116824" y="2810351"/>
            <a:ext cx="144895" cy="133504"/>
          </a:xfrm>
          <a:custGeom>
            <a:rect b="b" l="l" r="r" t="t"/>
            <a:pathLst>
              <a:path extrusionOk="0" h="2625" w="2529">
                <a:moveTo>
                  <a:pt x="1317" y="0"/>
                </a:moveTo>
                <a:lnTo>
                  <a:pt x="808" y="905"/>
                </a:lnTo>
                <a:lnTo>
                  <a:pt x="1" y="1107"/>
                </a:lnTo>
                <a:lnTo>
                  <a:pt x="711" y="1615"/>
                </a:lnTo>
                <a:lnTo>
                  <a:pt x="404" y="2625"/>
                </a:lnTo>
                <a:lnTo>
                  <a:pt x="1317" y="2116"/>
                </a:lnTo>
                <a:lnTo>
                  <a:pt x="2124" y="2520"/>
                </a:lnTo>
                <a:lnTo>
                  <a:pt x="1923" y="1615"/>
                </a:lnTo>
                <a:lnTo>
                  <a:pt x="2528" y="1010"/>
                </a:lnTo>
                <a:lnTo>
                  <a:pt x="1721" y="808"/>
                </a:lnTo>
                <a:lnTo>
                  <a:pt x="13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471102" y="2964174"/>
            <a:ext cx="16878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Technology Company</a:t>
            </a:r>
            <a:endParaRPr sz="1300"/>
          </a:p>
        </p:txBody>
      </p:sp>
      <p:grpSp>
        <p:nvGrpSpPr>
          <p:cNvPr id="619" name="Google Shape;619;p36"/>
          <p:cNvGrpSpPr/>
          <p:nvPr/>
        </p:nvGrpSpPr>
        <p:grpSpPr>
          <a:xfrm>
            <a:off x="2672919" y="2376046"/>
            <a:ext cx="447850" cy="447778"/>
            <a:chOff x="5762467" y="2436584"/>
            <a:chExt cx="362163" cy="362163"/>
          </a:xfrm>
        </p:grpSpPr>
        <p:sp>
          <p:nvSpPr>
            <p:cNvPr id="620" name="Google Shape;620;p36"/>
            <p:cNvSpPr/>
            <p:nvPr/>
          </p:nvSpPr>
          <p:spPr>
            <a:xfrm>
              <a:off x="5762467" y="2778127"/>
              <a:ext cx="362163" cy="20619"/>
            </a:xfrm>
            <a:custGeom>
              <a:rect b="b" l="l" r="r" t="t"/>
              <a:pathLst>
                <a:path extrusionOk="0" h="787" w="13823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5762702" y="2777891"/>
              <a:ext cx="361927" cy="9301"/>
            </a:xfrm>
            <a:custGeom>
              <a:rect b="b" l="l" r="r" t="t"/>
              <a:pathLst>
                <a:path extrusionOk="0" h="355" w="13814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852359" y="2528493"/>
              <a:ext cx="182352" cy="249660"/>
            </a:xfrm>
            <a:custGeom>
              <a:rect b="b" l="l" r="r" t="t"/>
              <a:pathLst>
                <a:path extrusionOk="0" h="9529" w="696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838551" y="2508922"/>
              <a:ext cx="209967" cy="19860"/>
            </a:xfrm>
            <a:custGeom>
              <a:rect b="b" l="l" r="r" t="t"/>
              <a:pathLst>
                <a:path extrusionOk="0" h="758" w="8014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014589" y="2508922"/>
              <a:ext cx="33929" cy="19598"/>
            </a:xfrm>
            <a:custGeom>
              <a:rect b="b" l="l" r="r" t="t"/>
              <a:pathLst>
                <a:path extrusionOk="0" h="748" w="1295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762467" y="2565173"/>
              <a:ext cx="89918" cy="19598"/>
            </a:xfrm>
            <a:custGeom>
              <a:rect b="b" l="l" r="r" t="t"/>
              <a:pathLst>
                <a:path extrusionOk="0" h="748" w="3432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835041" y="2565173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835041" y="2565173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894803" y="2686217"/>
              <a:ext cx="97726" cy="91936"/>
            </a:xfrm>
            <a:custGeom>
              <a:rect b="b" l="l" r="r" t="t"/>
              <a:pathLst>
                <a:path extrusionOk="0" h="3509" w="373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930959" y="2686217"/>
              <a:ext cx="25152" cy="91700"/>
            </a:xfrm>
            <a:custGeom>
              <a:rect b="b" l="l" r="r" t="t"/>
              <a:pathLst>
                <a:path extrusionOk="0" h="3500" w="96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93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770484" y="2584745"/>
              <a:ext cx="81901" cy="193173"/>
            </a:xfrm>
            <a:custGeom>
              <a:rect b="b" l="l" r="r" t="t"/>
              <a:pathLst>
                <a:path extrusionOk="0" h="7373" w="3126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835041" y="2584745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835041" y="2584745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034685" y="2584745"/>
              <a:ext cx="81901" cy="193408"/>
            </a:xfrm>
            <a:custGeom>
              <a:rect b="b" l="l" r="r" t="t"/>
              <a:pathLst>
                <a:path extrusionOk="0" h="7382" w="3126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034685" y="2584745"/>
              <a:ext cx="17371" cy="193173"/>
            </a:xfrm>
            <a:custGeom>
              <a:rect b="b" l="l" r="r" t="t"/>
              <a:pathLst>
                <a:path extrusionOk="0" h="7373" w="663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5872192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5928706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5984957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796369" y="2651817"/>
              <a:ext cx="29894" cy="59029"/>
            </a:xfrm>
            <a:custGeom>
              <a:rect b="b" l="l" r="r" t="t"/>
              <a:pathLst>
                <a:path extrusionOk="0" h="2253" w="1141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060806" y="2651817"/>
              <a:ext cx="29658" cy="59029"/>
            </a:xfrm>
            <a:custGeom>
              <a:rect b="b" l="l" r="r" t="t"/>
              <a:pathLst>
                <a:path extrusionOk="0" h="2253" w="1132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6034685" y="2565173"/>
              <a:ext cx="89945" cy="19860"/>
            </a:xfrm>
            <a:custGeom>
              <a:rect b="b" l="l" r="r" t="t"/>
              <a:pathLst>
                <a:path extrusionOk="0" h="758" w="3433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034685" y="2565173"/>
              <a:ext cx="17371" cy="19598"/>
            </a:xfrm>
            <a:custGeom>
              <a:rect b="b" l="l" r="r" t="t"/>
              <a:pathLst>
                <a:path extrusionOk="0" h="748" w="663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892550" y="2436584"/>
              <a:ext cx="101735" cy="72364"/>
            </a:xfrm>
            <a:custGeom>
              <a:rect b="b" l="l" r="r" t="t"/>
              <a:pathLst>
                <a:path extrusionOk="0" h="2762" w="3883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5976416" y="2436584"/>
              <a:ext cx="18130" cy="72364"/>
            </a:xfrm>
            <a:custGeom>
              <a:rect b="b" l="l" r="r" t="t"/>
              <a:pathLst>
                <a:path extrusionOk="0" h="2762" w="692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5919405" y="2450706"/>
              <a:ext cx="48260" cy="44619"/>
            </a:xfrm>
            <a:custGeom>
              <a:rect b="b" l="l" r="r" t="t"/>
              <a:pathLst>
                <a:path extrusionOk="0" h="1703" w="1842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6"/>
          <p:cNvSpPr/>
          <p:nvPr/>
        </p:nvSpPr>
        <p:spPr>
          <a:xfrm>
            <a:off x="1815471" y="3476826"/>
            <a:ext cx="678300" cy="6768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 txBox="1"/>
          <p:nvPr>
            <p:ph idx="1" type="subTitle"/>
          </p:nvPr>
        </p:nvSpPr>
        <p:spPr>
          <a:xfrm>
            <a:off x="1355350" y="4153841"/>
            <a:ext cx="1598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Large Scale Sleep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Research</a:t>
            </a:r>
            <a:endParaRPr sz="1300"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1032447" y="2333727"/>
            <a:ext cx="551695" cy="544736"/>
            <a:chOff x="3513796" y="2882084"/>
            <a:chExt cx="371487" cy="366826"/>
          </a:xfrm>
        </p:grpSpPr>
        <p:sp>
          <p:nvSpPr>
            <p:cNvPr id="648" name="Google Shape;648;p36"/>
            <p:cNvSpPr/>
            <p:nvPr/>
          </p:nvSpPr>
          <p:spPr>
            <a:xfrm>
              <a:off x="3696384" y="2890725"/>
              <a:ext cx="11024" cy="60409"/>
            </a:xfrm>
            <a:custGeom>
              <a:rect b="b" l="l" r="r" t="t"/>
              <a:pathLst>
                <a:path extrusionOk="0" h="2307" w="421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682899" y="2882084"/>
              <a:ext cx="32993" cy="28332"/>
            </a:xfrm>
            <a:custGeom>
              <a:rect b="b" l="l" r="r" t="t"/>
              <a:pathLst>
                <a:path extrusionOk="0" h="1082" w="126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754357" y="2890725"/>
              <a:ext cx="10762" cy="60409"/>
            </a:xfrm>
            <a:custGeom>
              <a:rect b="b" l="l" r="r" t="t"/>
              <a:pathLst>
                <a:path extrusionOk="0" h="2307" w="411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740610" y="2882084"/>
              <a:ext cx="33255" cy="28332"/>
            </a:xfrm>
            <a:custGeom>
              <a:rect b="b" l="l" r="r" t="t"/>
              <a:pathLst>
                <a:path extrusionOk="0" h="1082" w="127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38698" y="2890725"/>
              <a:ext cx="10762" cy="60409"/>
            </a:xfrm>
            <a:custGeom>
              <a:rect b="b" l="l" r="r" t="t"/>
              <a:pathLst>
                <a:path extrusionOk="0" h="2307" w="411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625187" y="2882084"/>
              <a:ext cx="33019" cy="28332"/>
            </a:xfrm>
            <a:custGeom>
              <a:rect b="b" l="l" r="r" t="t"/>
              <a:pathLst>
                <a:path extrusionOk="0" h="1082" w="1261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696384" y="3179991"/>
              <a:ext cx="10788" cy="60173"/>
            </a:xfrm>
            <a:custGeom>
              <a:rect b="b" l="l" r="r" t="t"/>
              <a:pathLst>
                <a:path extrusionOk="0" h="2298" w="412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682899" y="3220656"/>
              <a:ext cx="32993" cy="28254"/>
            </a:xfrm>
            <a:custGeom>
              <a:rect b="b" l="l" r="r" t="t"/>
              <a:pathLst>
                <a:path extrusionOk="0" h="1079" w="126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638698" y="3179991"/>
              <a:ext cx="10762" cy="60173"/>
            </a:xfrm>
            <a:custGeom>
              <a:rect b="b" l="l" r="r" t="t"/>
              <a:pathLst>
                <a:path extrusionOk="0" h="2298" w="411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625187" y="3220656"/>
              <a:ext cx="33019" cy="28254"/>
            </a:xfrm>
            <a:custGeom>
              <a:rect b="b" l="l" r="r" t="t"/>
              <a:pathLst>
                <a:path extrusionOk="0" h="1079" w="1261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754227" y="3179991"/>
              <a:ext cx="10893" cy="60173"/>
            </a:xfrm>
            <a:custGeom>
              <a:rect b="b" l="l" r="r" t="t"/>
              <a:pathLst>
                <a:path extrusionOk="0" h="2298" w="416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40610" y="3220656"/>
              <a:ext cx="33255" cy="28254"/>
            </a:xfrm>
            <a:custGeom>
              <a:rect b="b" l="l" r="r" t="t"/>
              <a:pathLst>
                <a:path extrusionOk="0" h="1079" w="127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814557" y="3060273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52263" y="3051344"/>
              <a:ext cx="33019" cy="28201"/>
            </a:xfrm>
            <a:custGeom>
              <a:rect b="b" l="l" r="r" t="t"/>
              <a:pathLst>
                <a:path extrusionOk="0" h="1077" w="1261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814557" y="3117985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852263" y="3109056"/>
              <a:ext cx="33019" cy="28437"/>
            </a:xfrm>
            <a:custGeom>
              <a:rect b="b" l="l" r="r" t="t"/>
              <a:pathLst>
                <a:path extrusionOk="0" h="1086" w="1261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3814557" y="3002325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3852263" y="2993580"/>
              <a:ext cx="33019" cy="28254"/>
            </a:xfrm>
            <a:custGeom>
              <a:rect b="b" l="l" r="r" t="t"/>
              <a:pathLst>
                <a:path extrusionOk="0" h="1079" w="1261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3525265" y="3060273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3513796" y="3051344"/>
              <a:ext cx="32993" cy="28201"/>
            </a:xfrm>
            <a:custGeom>
              <a:rect b="b" l="l" r="r" t="t"/>
              <a:pathLst>
                <a:path extrusionOk="0" h="1077" w="126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3525265" y="3002325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3513796" y="2993580"/>
              <a:ext cx="32993" cy="28254"/>
            </a:xfrm>
            <a:custGeom>
              <a:rect b="b" l="l" r="r" t="t"/>
              <a:pathLst>
                <a:path extrusionOk="0" h="1079" w="126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3525265" y="3117985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513796" y="3109056"/>
              <a:ext cx="32993" cy="28437"/>
            </a:xfrm>
            <a:custGeom>
              <a:rect b="b" l="l" r="r" t="t"/>
              <a:pathLst>
                <a:path extrusionOk="0" h="1086" w="126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581982" y="2945609"/>
              <a:ext cx="239828" cy="239855"/>
            </a:xfrm>
            <a:custGeom>
              <a:rect b="b" l="l" r="r" t="t"/>
              <a:pathLst>
                <a:path extrusionOk="0" h="9160" w="9159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3599709" y="2963362"/>
              <a:ext cx="204374" cy="204348"/>
            </a:xfrm>
            <a:custGeom>
              <a:rect b="b" l="l" r="r" t="t"/>
              <a:pathLst>
                <a:path extrusionOk="0" h="7804" w="7805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3599709" y="2963362"/>
              <a:ext cx="204374" cy="204348"/>
            </a:xfrm>
            <a:custGeom>
              <a:rect b="b" l="l" r="r" t="t"/>
              <a:pathLst>
                <a:path extrusionOk="0" h="7804" w="7805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3649932" y="3013559"/>
              <a:ext cx="104190" cy="103954"/>
            </a:xfrm>
            <a:custGeom>
              <a:rect b="b" l="l" r="r" t="t"/>
              <a:pathLst>
                <a:path extrusionOk="0" h="3970" w="3979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3665171" y="3028798"/>
              <a:ext cx="73475" cy="73475"/>
            </a:xfrm>
            <a:custGeom>
              <a:rect b="b" l="l" r="r" t="t"/>
              <a:pathLst>
                <a:path extrusionOk="0" h="2806" w="2806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621442" y="2984834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649670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3677897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706387" y="2984834"/>
              <a:ext cx="19246" cy="19508"/>
            </a:xfrm>
            <a:custGeom>
              <a:rect b="b" l="l" r="r" t="t"/>
              <a:pathLst>
                <a:path extrusionOk="0" h="745" w="735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734614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763077" y="2984834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621442" y="3126469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649670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3677897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3706387" y="3126730"/>
              <a:ext cx="19246" cy="19508"/>
            </a:xfrm>
            <a:custGeom>
              <a:rect b="b" l="l" r="r" t="t"/>
              <a:pathLst>
                <a:path extrusionOk="0" h="745" w="735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734614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763077" y="3126469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621442" y="3013323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621442" y="304155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3621442" y="3070014"/>
              <a:ext cx="19272" cy="19272"/>
            </a:xfrm>
            <a:custGeom>
              <a:rect b="b" l="l" r="r" t="t"/>
              <a:pathLst>
                <a:path extrusionOk="0" h="736" w="736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3621442" y="309824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3762841" y="3013061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3763077" y="304155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3763077" y="3069778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3763077" y="3098241"/>
              <a:ext cx="19272" cy="19272"/>
            </a:xfrm>
            <a:custGeom>
              <a:rect b="b" l="l" r="r" t="t"/>
              <a:pathLst>
                <a:path extrusionOk="0" h="736" w="736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6"/>
          <p:cNvGrpSpPr/>
          <p:nvPr/>
        </p:nvGrpSpPr>
        <p:grpSpPr>
          <a:xfrm>
            <a:off x="1938978" y="3612739"/>
            <a:ext cx="431390" cy="429321"/>
            <a:chOff x="3544540" y="3380963"/>
            <a:chExt cx="320188" cy="319269"/>
          </a:xfrm>
        </p:grpSpPr>
        <p:sp>
          <p:nvSpPr>
            <p:cNvPr id="698" name="Google Shape;698;p36"/>
            <p:cNvSpPr/>
            <p:nvPr/>
          </p:nvSpPr>
          <p:spPr>
            <a:xfrm>
              <a:off x="3636528" y="3558218"/>
              <a:ext cx="51023" cy="51049"/>
            </a:xfrm>
            <a:custGeom>
              <a:rect b="b" l="l" r="r" t="t"/>
              <a:pathLst>
                <a:path extrusionOk="0" h="1944" w="1943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3636765" y="3558454"/>
              <a:ext cx="40992" cy="50813"/>
            </a:xfrm>
            <a:custGeom>
              <a:rect b="b" l="l" r="r" t="t"/>
              <a:pathLst>
                <a:path extrusionOk="0" h="1935" w="1561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632248" y="3380963"/>
              <a:ext cx="232480" cy="221897"/>
            </a:xfrm>
            <a:custGeom>
              <a:rect b="b" l="l" r="r" t="t"/>
              <a:pathLst>
                <a:path extrusionOk="0" h="8450" w="8853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627731" y="3381094"/>
              <a:ext cx="135738" cy="221792"/>
            </a:xfrm>
            <a:custGeom>
              <a:rect b="b" l="l" r="r" t="t"/>
              <a:pathLst>
                <a:path extrusionOk="0" h="8446" w="5169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3664154" y="3402050"/>
              <a:ext cx="188258" cy="179723"/>
            </a:xfrm>
            <a:custGeom>
              <a:rect b="b" l="l" r="r" t="t"/>
              <a:pathLst>
                <a:path extrusionOk="0" h="6844" w="7169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656381" y="3402102"/>
              <a:ext cx="107088" cy="179540"/>
            </a:xfrm>
            <a:custGeom>
              <a:rect b="b" l="l" r="r" t="t"/>
              <a:pathLst>
                <a:path extrusionOk="0" h="6837" w="4078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729252" y="3437579"/>
              <a:ext cx="49290" cy="49027"/>
            </a:xfrm>
            <a:custGeom>
              <a:rect b="b" l="l" r="r" t="t"/>
              <a:pathLst>
                <a:path extrusionOk="0" h="1867" w="1877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729252" y="3437658"/>
              <a:ext cx="34217" cy="49132"/>
            </a:xfrm>
            <a:custGeom>
              <a:rect b="b" l="l" r="r" t="t"/>
              <a:pathLst>
                <a:path extrusionOk="0" h="1871" w="1303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713680" y="3486581"/>
              <a:ext cx="80434" cy="51548"/>
            </a:xfrm>
            <a:custGeom>
              <a:rect b="b" l="l" r="r" t="t"/>
              <a:pathLst>
                <a:path extrusionOk="0" h="1963" w="3063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713680" y="3486581"/>
              <a:ext cx="45745" cy="51548"/>
            </a:xfrm>
            <a:custGeom>
              <a:rect b="b" l="l" r="r" t="t"/>
              <a:pathLst>
                <a:path extrusionOk="0" h="1963" w="1742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728990" y="3507274"/>
              <a:ext cx="9847" cy="30856"/>
            </a:xfrm>
            <a:custGeom>
              <a:rect b="b" l="l" r="r" t="t"/>
              <a:pathLst>
                <a:path extrusionOk="0" h="1175" w="375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768958" y="3507274"/>
              <a:ext cx="9821" cy="30856"/>
            </a:xfrm>
            <a:custGeom>
              <a:rect b="b" l="l" r="r" t="t"/>
              <a:pathLst>
                <a:path extrusionOk="0" h="1175" w="374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544540" y="3586342"/>
              <a:ext cx="116384" cy="113890"/>
            </a:xfrm>
            <a:custGeom>
              <a:rect b="b" l="l" r="r" t="t"/>
              <a:pathLst>
                <a:path extrusionOk="0" h="4337" w="4432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544540" y="3586369"/>
              <a:ext cx="101810" cy="113863"/>
            </a:xfrm>
            <a:custGeom>
              <a:rect b="b" l="l" r="r" t="t"/>
              <a:pathLst>
                <a:path extrusionOk="0" h="4336" w="3877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618409" y="3586106"/>
              <a:ext cx="42515" cy="41491"/>
            </a:xfrm>
            <a:custGeom>
              <a:rect b="b" l="l" r="r" t="t"/>
              <a:pathLst>
                <a:path extrusionOk="0" h="1580" w="1619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618409" y="3586106"/>
              <a:ext cx="27941" cy="22899"/>
            </a:xfrm>
            <a:custGeom>
              <a:rect b="b" l="l" r="r" t="t"/>
              <a:pathLst>
                <a:path extrusionOk="0" h="872" w="1064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36"/>
          <p:cNvSpPr txBox="1"/>
          <p:nvPr/>
        </p:nvSpPr>
        <p:spPr>
          <a:xfrm>
            <a:off x="4322050" y="2952275"/>
            <a:ext cx="4562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Advantages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Publicity and credibility to Technology company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Publicity and credibility to product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Scientists can outsource product development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apply for research grants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 simultaneous product user tests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Quick to reach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economies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of scale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5" name="Google Shape;715;p36"/>
          <p:cNvSpPr txBox="1"/>
          <p:nvPr>
            <p:ph type="ctrTitle"/>
          </p:nvPr>
        </p:nvSpPr>
        <p:spPr>
          <a:xfrm>
            <a:off x="754150" y="1493550"/>
            <a:ext cx="31719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 with partnership </a:t>
            </a:r>
            <a:endParaRPr sz="1800"/>
          </a:p>
        </p:txBody>
      </p:sp>
      <p:sp>
        <p:nvSpPr>
          <p:cNvPr id="716" name="Google Shape;716;p36"/>
          <p:cNvSpPr txBox="1"/>
          <p:nvPr/>
        </p:nvSpPr>
        <p:spPr>
          <a:xfrm>
            <a:off x="4322050" y="1554875"/>
            <a:ext cx="3533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Past examples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Apple Heart Study in collaboration with Stanford Medicine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Fitbit and Bristol-Myers Squibb-Pfizer alliance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eatment for Sleep Disorder Breakthrough by Slidesgo">
  <a:themeElements>
    <a:clrScheme name="Simple Light">
      <a:dk1>
        <a:srgbClr val="FFFFFF"/>
      </a:dk1>
      <a:lt1>
        <a:srgbClr val="4E71C5"/>
      </a:lt1>
      <a:dk2>
        <a:srgbClr val="2B48A8"/>
      </a:dk2>
      <a:lt2>
        <a:srgbClr val="799CED"/>
      </a:lt2>
      <a:accent1>
        <a:srgbClr val="FD8A0A"/>
      </a:accent1>
      <a:accent2>
        <a:srgbClr val="FFAA20"/>
      </a:accent2>
      <a:accent3>
        <a:srgbClr val="F7C5B4"/>
      </a:accent3>
      <a:accent4>
        <a:srgbClr val="E0E4E7"/>
      </a:accent4>
      <a:accent5>
        <a:srgbClr val="C6D5F8"/>
      </a:accent5>
      <a:accent6>
        <a:srgbClr val="C08D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