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Bebas Neue"/>
      <p:regular r:id="rId12"/>
    </p:embeddedFont>
    <p:embeddedFont>
      <p:font typeface="Black Han Sans"/>
      <p:regular r:id="rId13"/>
    </p:embeddedFont>
    <p:embeddedFont>
      <p:font typeface="Barlow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BlackHanSans-regular.fntdata"/><Relationship Id="rId12" Type="http://schemas.openxmlformats.org/officeDocument/2006/relationships/font" Target="fonts/BebasNeue-regular.fntdata"/><Relationship Id="rId15" Type="http://schemas.openxmlformats.org/officeDocument/2006/relationships/font" Target="fonts/Barlow-bold.fntdata"/><Relationship Id="rId14" Type="http://schemas.openxmlformats.org/officeDocument/2006/relationships/font" Target="fonts/Barlow-regular.fntdata"/><Relationship Id="rId17" Type="http://schemas.openxmlformats.org/officeDocument/2006/relationships/font" Target="fonts/Barlow-boldItalic.fntdata"/><Relationship Id="rId16" Type="http://schemas.openxmlformats.org/officeDocument/2006/relationships/font" Target="fonts/Barlow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g10985ad1a9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2" name="Google Shape;1282;g10985ad1a9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gd362d286f3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9" name="Google Shape;1399;gd362d286f3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g106fb6ae8a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5" name="Google Shape;1425;g106fb6ae8a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gd362d286f3_1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1" name="Google Shape;1451;gd362d286f3_1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5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g2870395d05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7" name="Google Shape;1457;g2870395d05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g1e87a6045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3" name="Google Shape;1463;g1e87a6045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7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g1e87a60452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9" name="Google Shape;1469;g1e87a60452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948600" y="1335750"/>
            <a:ext cx="4314300" cy="192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948600" y="3662488"/>
            <a:ext cx="38520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flipH="1">
            <a:off x="91989" y="90715"/>
            <a:ext cx="8960022" cy="4962069"/>
            <a:chOff x="98438" y="100115"/>
            <a:chExt cx="8960022" cy="4962069"/>
          </a:xfrm>
        </p:grpSpPr>
        <p:sp>
          <p:nvSpPr>
            <p:cNvPr id="12" name="Google Shape;12;p2"/>
            <p:cNvSpPr/>
            <p:nvPr/>
          </p:nvSpPr>
          <p:spPr>
            <a:xfrm rot="5400000">
              <a:off x="3915624" y="37171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5400000">
              <a:off x="8871588" y="1141813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5400000">
              <a:off x="1502130" y="99298"/>
              <a:ext cx="81117" cy="82775"/>
            </a:xfrm>
            <a:custGeom>
              <a:rect b="b" l="l" r="r" t="t"/>
              <a:pathLst>
                <a:path extrusionOk="0" h="2079" w="2032">
                  <a:moveTo>
                    <a:pt x="813" y="1"/>
                  </a:moveTo>
                  <a:cubicBezTo>
                    <a:pt x="783" y="1"/>
                    <a:pt x="755" y="21"/>
                    <a:pt x="749" y="55"/>
                  </a:cubicBezTo>
                  <a:lnTo>
                    <a:pt x="644" y="659"/>
                  </a:lnTo>
                  <a:cubicBezTo>
                    <a:pt x="640" y="678"/>
                    <a:pt x="627" y="698"/>
                    <a:pt x="608" y="706"/>
                  </a:cubicBezTo>
                  <a:lnTo>
                    <a:pt x="51" y="962"/>
                  </a:lnTo>
                  <a:cubicBezTo>
                    <a:pt x="2" y="983"/>
                    <a:pt x="1" y="1051"/>
                    <a:pt x="48" y="1078"/>
                  </a:cubicBezTo>
                  <a:lnTo>
                    <a:pt x="590" y="1364"/>
                  </a:lnTo>
                  <a:cubicBezTo>
                    <a:pt x="609" y="1373"/>
                    <a:pt x="621" y="1392"/>
                    <a:pt x="625" y="1413"/>
                  </a:cubicBezTo>
                  <a:lnTo>
                    <a:pt x="696" y="2021"/>
                  </a:lnTo>
                  <a:cubicBezTo>
                    <a:pt x="700" y="2057"/>
                    <a:pt x="729" y="2079"/>
                    <a:pt x="760" y="2079"/>
                  </a:cubicBezTo>
                  <a:cubicBezTo>
                    <a:pt x="776" y="2079"/>
                    <a:pt x="793" y="2073"/>
                    <a:pt x="806" y="2060"/>
                  </a:cubicBezTo>
                  <a:lnTo>
                    <a:pt x="1246" y="1633"/>
                  </a:lnTo>
                  <a:cubicBezTo>
                    <a:pt x="1257" y="1621"/>
                    <a:pt x="1273" y="1615"/>
                    <a:pt x="1290" y="1615"/>
                  </a:cubicBezTo>
                  <a:cubicBezTo>
                    <a:pt x="1294" y="1615"/>
                    <a:pt x="1299" y="1615"/>
                    <a:pt x="1303" y="1616"/>
                  </a:cubicBezTo>
                  <a:lnTo>
                    <a:pt x="1904" y="1737"/>
                  </a:lnTo>
                  <a:cubicBezTo>
                    <a:pt x="1909" y="1738"/>
                    <a:pt x="1914" y="1738"/>
                    <a:pt x="1919" y="1738"/>
                  </a:cubicBezTo>
                  <a:cubicBezTo>
                    <a:pt x="1964" y="1738"/>
                    <a:pt x="1998" y="1689"/>
                    <a:pt x="1976" y="1645"/>
                  </a:cubicBezTo>
                  <a:lnTo>
                    <a:pt x="1706" y="1095"/>
                  </a:lnTo>
                  <a:cubicBezTo>
                    <a:pt x="1696" y="1077"/>
                    <a:pt x="1698" y="1054"/>
                    <a:pt x="1707" y="1034"/>
                  </a:cubicBezTo>
                  <a:lnTo>
                    <a:pt x="2008" y="501"/>
                  </a:lnTo>
                  <a:cubicBezTo>
                    <a:pt x="2031" y="457"/>
                    <a:pt x="1999" y="405"/>
                    <a:pt x="1951" y="405"/>
                  </a:cubicBezTo>
                  <a:cubicBezTo>
                    <a:pt x="1948" y="405"/>
                    <a:pt x="1945" y="405"/>
                    <a:pt x="1941" y="405"/>
                  </a:cubicBezTo>
                  <a:lnTo>
                    <a:pt x="1334" y="493"/>
                  </a:lnTo>
                  <a:cubicBezTo>
                    <a:pt x="1332" y="493"/>
                    <a:pt x="1329" y="493"/>
                    <a:pt x="1326" y="493"/>
                  </a:cubicBezTo>
                  <a:cubicBezTo>
                    <a:pt x="1308" y="493"/>
                    <a:pt x="1290" y="486"/>
                    <a:pt x="1277" y="472"/>
                  </a:cubicBezTo>
                  <a:lnTo>
                    <a:pt x="861" y="22"/>
                  </a:lnTo>
                  <a:cubicBezTo>
                    <a:pt x="847" y="7"/>
                    <a:pt x="830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5400000">
              <a:off x="7441824" y="298979"/>
              <a:ext cx="81117" cy="82815"/>
            </a:xfrm>
            <a:custGeom>
              <a:rect b="b" l="l" r="r" t="t"/>
              <a:pathLst>
                <a:path extrusionOk="0" h="2080" w="2032">
                  <a:moveTo>
                    <a:pt x="813" y="1"/>
                  </a:moveTo>
                  <a:cubicBezTo>
                    <a:pt x="783" y="1"/>
                    <a:pt x="755" y="21"/>
                    <a:pt x="749" y="54"/>
                  </a:cubicBezTo>
                  <a:lnTo>
                    <a:pt x="645" y="659"/>
                  </a:lnTo>
                  <a:cubicBezTo>
                    <a:pt x="640" y="678"/>
                    <a:pt x="627" y="697"/>
                    <a:pt x="608" y="706"/>
                  </a:cubicBezTo>
                  <a:lnTo>
                    <a:pt x="51" y="961"/>
                  </a:lnTo>
                  <a:cubicBezTo>
                    <a:pt x="2" y="983"/>
                    <a:pt x="1" y="1051"/>
                    <a:pt x="48" y="1077"/>
                  </a:cubicBezTo>
                  <a:lnTo>
                    <a:pt x="591" y="1362"/>
                  </a:lnTo>
                  <a:cubicBezTo>
                    <a:pt x="609" y="1373"/>
                    <a:pt x="622" y="1391"/>
                    <a:pt x="625" y="1413"/>
                  </a:cubicBezTo>
                  <a:lnTo>
                    <a:pt x="696" y="2021"/>
                  </a:lnTo>
                  <a:cubicBezTo>
                    <a:pt x="700" y="2057"/>
                    <a:pt x="729" y="2079"/>
                    <a:pt x="760" y="2079"/>
                  </a:cubicBezTo>
                  <a:cubicBezTo>
                    <a:pt x="776" y="2079"/>
                    <a:pt x="793" y="2073"/>
                    <a:pt x="806" y="2060"/>
                  </a:cubicBezTo>
                  <a:lnTo>
                    <a:pt x="1246" y="1632"/>
                  </a:lnTo>
                  <a:cubicBezTo>
                    <a:pt x="1257" y="1621"/>
                    <a:pt x="1274" y="1614"/>
                    <a:pt x="1292" y="1614"/>
                  </a:cubicBezTo>
                  <a:cubicBezTo>
                    <a:pt x="1296" y="1614"/>
                    <a:pt x="1300" y="1614"/>
                    <a:pt x="1303" y="1615"/>
                  </a:cubicBezTo>
                  <a:lnTo>
                    <a:pt x="1905" y="1735"/>
                  </a:lnTo>
                  <a:cubicBezTo>
                    <a:pt x="1910" y="1736"/>
                    <a:pt x="1914" y="1737"/>
                    <a:pt x="1919" y="1737"/>
                  </a:cubicBezTo>
                  <a:cubicBezTo>
                    <a:pt x="1965" y="1737"/>
                    <a:pt x="1998" y="1688"/>
                    <a:pt x="1976" y="1644"/>
                  </a:cubicBezTo>
                  <a:lnTo>
                    <a:pt x="1706" y="1095"/>
                  </a:lnTo>
                  <a:cubicBezTo>
                    <a:pt x="1696" y="1076"/>
                    <a:pt x="1698" y="1053"/>
                    <a:pt x="1707" y="1034"/>
                  </a:cubicBezTo>
                  <a:lnTo>
                    <a:pt x="2008" y="501"/>
                  </a:lnTo>
                  <a:cubicBezTo>
                    <a:pt x="2032" y="456"/>
                    <a:pt x="1998" y="404"/>
                    <a:pt x="1950" y="404"/>
                  </a:cubicBezTo>
                  <a:cubicBezTo>
                    <a:pt x="1947" y="404"/>
                    <a:pt x="1944" y="404"/>
                    <a:pt x="1941" y="404"/>
                  </a:cubicBezTo>
                  <a:lnTo>
                    <a:pt x="1334" y="493"/>
                  </a:lnTo>
                  <a:cubicBezTo>
                    <a:pt x="1332" y="493"/>
                    <a:pt x="1329" y="493"/>
                    <a:pt x="1327" y="493"/>
                  </a:cubicBezTo>
                  <a:cubicBezTo>
                    <a:pt x="1308" y="493"/>
                    <a:pt x="1290" y="486"/>
                    <a:pt x="1277" y="472"/>
                  </a:cubicBezTo>
                  <a:lnTo>
                    <a:pt x="861" y="22"/>
                  </a:lnTo>
                  <a:cubicBezTo>
                    <a:pt x="848" y="7"/>
                    <a:pt x="830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5400000">
              <a:off x="8593020" y="1422751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1" y="0"/>
                  </a:moveTo>
                  <a:cubicBezTo>
                    <a:pt x="0" y="0"/>
                    <a:pt x="0" y="451"/>
                    <a:pt x="291" y="451"/>
                  </a:cubicBezTo>
                  <a:cubicBezTo>
                    <a:pt x="582" y="451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8031648" y="4877074"/>
              <a:ext cx="23233" cy="18036"/>
            </a:xfrm>
            <a:custGeom>
              <a:rect b="b" l="l" r="r" t="t"/>
              <a:pathLst>
                <a:path extrusionOk="0" h="453" w="582">
                  <a:moveTo>
                    <a:pt x="290" y="0"/>
                  </a:moveTo>
                  <a:cubicBezTo>
                    <a:pt x="0" y="0"/>
                    <a:pt x="0" y="452"/>
                    <a:pt x="290" y="452"/>
                  </a:cubicBezTo>
                  <a:cubicBezTo>
                    <a:pt x="582" y="452"/>
                    <a:pt x="582" y="0"/>
                    <a:pt x="2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5400000">
              <a:off x="8710865" y="331375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5400000">
              <a:off x="8901884" y="801444"/>
              <a:ext cx="23273" cy="18076"/>
            </a:xfrm>
            <a:custGeom>
              <a:rect b="b" l="l" r="r" t="t"/>
              <a:pathLst>
                <a:path extrusionOk="0" h="454" w="583">
                  <a:moveTo>
                    <a:pt x="292" y="1"/>
                  </a:moveTo>
                  <a:cubicBezTo>
                    <a:pt x="1" y="1"/>
                    <a:pt x="0" y="453"/>
                    <a:pt x="292" y="453"/>
                  </a:cubicBezTo>
                  <a:cubicBezTo>
                    <a:pt x="582" y="453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5400000">
              <a:off x="5753897" y="160618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1" y="1"/>
                    <a:pt x="1" y="452"/>
                    <a:pt x="292" y="452"/>
                  </a:cubicBezTo>
                  <a:cubicBezTo>
                    <a:pt x="583" y="452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5400000">
              <a:off x="182621" y="1477268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5400000">
              <a:off x="8031626" y="22761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0"/>
                  </a:moveTo>
                  <a:cubicBezTo>
                    <a:pt x="1" y="0"/>
                    <a:pt x="0" y="451"/>
                    <a:pt x="292" y="451"/>
                  </a:cubicBezTo>
                  <a:cubicBezTo>
                    <a:pt x="582" y="451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5400000">
              <a:off x="461970" y="1936436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2" y="1"/>
                    <a:pt x="0" y="453"/>
                    <a:pt x="292" y="453"/>
                  </a:cubicBezTo>
                  <a:cubicBezTo>
                    <a:pt x="583" y="453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5400000">
              <a:off x="980569" y="227584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1" y="0"/>
                  </a:moveTo>
                  <a:cubicBezTo>
                    <a:pt x="1" y="0"/>
                    <a:pt x="1" y="452"/>
                    <a:pt x="291" y="452"/>
                  </a:cubicBezTo>
                  <a:cubicBezTo>
                    <a:pt x="582" y="452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5400000">
              <a:off x="6576970" y="33140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5400000">
              <a:off x="2973297" y="25088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1" y="0"/>
                  </a:moveTo>
                  <a:cubicBezTo>
                    <a:pt x="0" y="0"/>
                    <a:pt x="0" y="451"/>
                    <a:pt x="291" y="451"/>
                  </a:cubicBezTo>
                  <a:cubicBezTo>
                    <a:pt x="582" y="451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5400000">
              <a:off x="2127378" y="331348"/>
              <a:ext cx="23313" cy="18076"/>
            </a:xfrm>
            <a:custGeom>
              <a:rect b="b" l="l" r="r" t="t"/>
              <a:pathLst>
                <a:path extrusionOk="0" h="454" w="584">
                  <a:moveTo>
                    <a:pt x="292" y="1"/>
                  </a:moveTo>
                  <a:cubicBezTo>
                    <a:pt x="3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5400000">
              <a:off x="4723077" y="308064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0"/>
                  </a:moveTo>
                  <a:cubicBezTo>
                    <a:pt x="1" y="0"/>
                    <a:pt x="1" y="453"/>
                    <a:pt x="292" y="453"/>
                  </a:cubicBezTo>
                  <a:cubicBezTo>
                    <a:pt x="584" y="453"/>
                    <a:pt x="584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rot="5400000">
              <a:off x="269128" y="801494"/>
              <a:ext cx="23313" cy="17996"/>
            </a:xfrm>
            <a:custGeom>
              <a:rect b="b" l="l" r="r" t="t"/>
              <a:pathLst>
                <a:path extrusionOk="0" h="452" w="584">
                  <a:moveTo>
                    <a:pt x="292" y="1"/>
                  </a:moveTo>
                  <a:cubicBezTo>
                    <a:pt x="1" y="1"/>
                    <a:pt x="0" y="452"/>
                    <a:pt x="292" y="452"/>
                  </a:cubicBezTo>
                  <a:cubicBezTo>
                    <a:pt x="583" y="452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rot="5400000">
              <a:off x="501233" y="3174682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5400000">
              <a:off x="8901874" y="3174706"/>
              <a:ext cx="23313" cy="17996"/>
            </a:xfrm>
            <a:custGeom>
              <a:rect b="b" l="l" r="r" t="t"/>
              <a:pathLst>
                <a:path extrusionOk="0" h="452" w="584">
                  <a:moveTo>
                    <a:pt x="292" y="0"/>
                  </a:moveTo>
                  <a:cubicBezTo>
                    <a:pt x="1" y="0"/>
                    <a:pt x="0" y="451"/>
                    <a:pt x="292" y="451"/>
                  </a:cubicBezTo>
                  <a:cubicBezTo>
                    <a:pt x="583" y="451"/>
                    <a:pt x="583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rot="5400000">
              <a:off x="8852101" y="1959715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3" y="453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5400000">
              <a:off x="8530913" y="2707688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rot="5400000">
              <a:off x="8975713" y="4875613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5400000">
              <a:off x="6218263" y="4718263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5400000">
              <a:off x="3544524" y="488881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5400000">
              <a:off x="364886" y="2650991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5400000">
              <a:off x="8835774" y="398306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5400000">
              <a:off x="272605" y="3824698"/>
              <a:ext cx="81117" cy="82775"/>
            </a:xfrm>
            <a:custGeom>
              <a:rect b="b" l="l" r="r" t="t"/>
              <a:pathLst>
                <a:path extrusionOk="0" h="2079" w="2032">
                  <a:moveTo>
                    <a:pt x="813" y="1"/>
                  </a:moveTo>
                  <a:cubicBezTo>
                    <a:pt x="783" y="1"/>
                    <a:pt x="755" y="21"/>
                    <a:pt x="749" y="55"/>
                  </a:cubicBezTo>
                  <a:lnTo>
                    <a:pt x="644" y="659"/>
                  </a:lnTo>
                  <a:cubicBezTo>
                    <a:pt x="640" y="678"/>
                    <a:pt x="627" y="698"/>
                    <a:pt x="608" y="706"/>
                  </a:cubicBezTo>
                  <a:lnTo>
                    <a:pt x="51" y="962"/>
                  </a:lnTo>
                  <a:cubicBezTo>
                    <a:pt x="2" y="983"/>
                    <a:pt x="1" y="1051"/>
                    <a:pt x="48" y="1078"/>
                  </a:cubicBezTo>
                  <a:lnTo>
                    <a:pt x="590" y="1364"/>
                  </a:lnTo>
                  <a:cubicBezTo>
                    <a:pt x="609" y="1373"/>
                    <a:pt x="621" y="1392"/>
                    <a:pt x="625" y="1413"/>
                  </a:cubicBezTo>
                  <a:lnTo>
                    <a:pt x="696" y="2021"/>
                  </a:lnTo>
                  <a:cubicBezTo>
                    <a:pt x="700" y="2057"/>
                    <a:pt x="729" y="2079"/>
                    <a:pt x="760" y="2079"/>
                  </a:cubicBezTo>
                  <a:cubicBezTo>
                    <a:pt x="776" y="2079"/>
                    <a:pt x="793" y="2073"/>
                    <a:pt x="806" y="2060"/>
                  </a:cubicBezTo>
                  <a:lnTo>
                    <a:pt x="1246" y="1633"/>
                  </a:lnTo>
                  <a:cubicBezTo>
                    <a:pt x="1257" y="1621"/>
                    <a:pt x="1273" y="1615"/>
                    <a:pt x="1290" y="1615"/>
                  </a:cubicBezTo>
                  <a:cubicBezTo>
                    <a:pt x="1294" y="1615"/>
                    <a:pt x="1299" y="1615"/>
                    <a:pt x="1303" y="1616"/>
                  </a:cubicBezTo>
                  <a:lnTo>
                    <a:pt x="1904" y="1737"/>
                  </a:lnTo>
                  <a:cubicBezTo>
                    <a:pt x="1909" y="1738"/>
                    <a:pt x="1914" y="1738"/>
                    <a:pt x="1919" y="1738"/>
                  </a:cubicBezTo>
                  <a:cubicBezTo>
                    <a:pt x="1964" y="1738"/>
                    <a:pt x="1998" y="1689"/>
                    <a:pt x="1976" y="1645"/>
                  </a:cubicBezTo>
                  <a:lnTo>
                    <a:pt x="1706" y="1095"/>
                  </a:lnTo>
                  <a:cubicBezTo>
                    <a:pt x="1696" y="1077"/>
                    <a:pt x="1698" y="1054"/>
                    <a:pt x="1707" y="1034"/>
                  </a:cubicBezTo>
                  <a:lnTo>
                    <a:pt x="2008" y="501"/>
                  </a:lnTo>
                  <a:cubicBezTo>
                    <a:pt x="2031" y="457"/>
                    <a:pt x="1999" y="405"/>
                    <a:pt x="1951" y="405"/>
                  </a:cubicBezTo>
                  <a:cubicBezTo>
                    <a:pt x="1948" y="405"/>
                    <a:pt x="1945" y="405"/>
                    <a:pt x="1941" y="405"/>
                  </a:cubicBezTo>
                  <a:lnTo>
                    <a:pt x="1334" y="493"/>
                  </a:lnTo>
                  <a:cubicBezTo>
                    <a:pt x="1332" y="493"/>
                    <a:pt x="1329" y="493"/>
                    <a:pt x="1326" y="493"/>
                  </a:cubicBezTo>
                  <a:cubicBezTo>
                    <a:pt x="1308" y="493"/>
                    <a:pt x="1290" y="486"/>
                    <a:pt x="1277" y="472"/>
                  </a:cubicBezTo>
                  <a:lnTo>
                    <a:pt x="861" y="22"/>
                  </a:lnTo>
                  <a:cubicBezTo>
                    <a:pt x="847" y="7"/>
                    <a:pt x="830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5400000">
              <a:off x="5477295" y="3546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5400000">
              <a:off x="1707745" y="485385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5400000">
              <a:off x="381220" y="487710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5400000">
              <a:off x="2937395" y="47197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5400000">
              <a:off x="2701520" y="504155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5400000">
              <a:off x="4723108" y="47500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5400000">
              <a:off x="5527920" y="498862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5400000">
              <a:off x="6757870" y="501190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5400000">
              <a:off x="7420345" y="47500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5400000">
              <a:off x="182633" y="3532107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5400000">
              <a:off x="548658" y="1071332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5400000">
              <a:off x="587608" y="4225207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5400000">
              <a:off x="98074" y="95601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5400000">
              <a:off x="150983" y="2253518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5400000">
              <a:off x="95819" y="102734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1" y="0"/>
                  </a:moveTo>
                  <a:cubicBezTo>
                    <a:pt x="1" y="0"/>
                    <a:pt x="1" y="452"/>
                    <a:pt x="291" y="452"/>
                  </a:cubicBezTo>
                  <a:cubicBezTo>
                    <a:pt x="582" y="452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" name="Google Shape;55;p2"/>
          <p:cNvSpPr/>
          <p:nvPr/>
        </p:nvSpPr>
        <p:spPr>
          <a:xfrm flipH="1">
            <a:off x="4545146" y="0"/>
            <a:ext cx="5360854" cy="5143528"/>
          </a:xfrm>
          <a:custGeom>
            <a:rect b="b" l="l" r="r" t="t"/>
            <a:pathLst>
              <a:path extrusionOk="0" h="90575" w="94402">
                <a:moveTo>
                  <a:pt x="1" y="0"/>
                </a:moveTo>
                <a:lnTo>
                  <a:pt x="1" y="90575"/>
                </a:lnTo>
                <a:lnTo>
                  <a:pt x="86913" y="90575"/>
                </a:lnTo>
                <a:cubicBezTo>
                  <a:pt x="86913" y="90575"/>
                  <a:pt x="92263" y="82476"/>
                  <a:pt x="93122" y="78150"/>
                </a:cubicBezTo>
                <a:cubicBezTo>
                  <a:pt x="94401" y="71701"/>
                  <a:pt x="91680" y="64789"/>
                  <a:pt x="86938" y="60610"/>
                </a:cubicBezTo>
                <a:cubicBezTo>
                  <a:pt x="83589" y="57659"/>
                  <a:pt x="79427" y="55978"/>
                  <a:pt x="75666" y="53649"/>
                </a:cubicBezTo>
                <a:cubicBezTo>
                  <a:pt x="71904" y="51319"/>
                  <a:pt x="68310" y="47961"/>
                  <a:pt x="67416" y="43420"/>
                </a:cubicBezTo>
                <a:cubicBezTo>
                  <a:pt x="66336" y="37935"/>
                  <a:pt x="69462" y="32234"/>
                  <a:pt x="68504" y="26721"/>
                </a:cubicBezTo>
                <a:cubicBezTo>
                  <a:pt x="67750" y="22392"/>
                  <a:pt x="64638" y="19025"/>
                  <a:pt x="62934" y="15020"/>
                </a:cubicBezTo>
                <a:cubicBezTo>
                  <a:pt x="61435" y="11496"/>
                  <a:pt x="61793" y="8434"/>
                  <a:pt x="61690" y="4733"/>
                </a:cubicBezTo>
                <a:cubicBezTo>
                  <a:pt x="61610" y="1930"/>
                  <a:pt x="57607" y="0"/>
                  <a:pt x="576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6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0" name="Google Shape;400;p11"/>
          <p:cNvGrpSpPr/>
          <p:nvPr/>
        </p:nvGrpSpPr>
        <p:grpSpPr>
          <a:xfrm>
            <a:off x="91989" y="90715"/>
            <a:ext cx="8960022" cy="4962069"/>
            <a:chOff x="98438" y="100115"/>
            <a:chExt cx="8960022" cy="4962069"/>
          </a:xfrm>
        </p:grpSpPr>
        <p:sp>
          <p:nvSpPr>
            <p:cNvPr id="401" name="Google Shape;401;p11"/>
            <p:cNvSpPr/>
            <p:nvPr/>
          </p:nvSpPr>
          <p:spPr>
            <a:xfrm rot="5400000">
              <a:off x="3915624" y="37171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1"/>
            <p:cNvSpPr/>
            <p:nvPr/>
          </p:nvSpPr>
          <p:spPr>
            <a:xfrm rot="5400000">
              <a:off x="8871588" y="1141813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1"/>
            <p:cNvSpPr/>
            <p:nvPr/>
          </p:nvSpPr>
          <p:spPr>
            <a:xfrm rot="5400000">
              <a:off x="1502130" y="99298"/>
              <a:ext cx="81117" cy="82775"/>
            </a:xfrm>
            <a:custGeom>
              <a:rect b="b" l="l" r="r" t="t"/>
              <a:pathLst>
                <a:path extrusionOk="0" h="2079" w="2032">
                  <a:moveTo>
                    <a:pt x="813" y="1"/>
                  </a:moveTo>
                  <a:cubicBezTo>
                    <a:pt x="783" y="1"/>
                    <a:pt x="755" y="21"/>
                    <a:pt x="749" y="55"/>
                  </a:cubicBezTo>
                  <a:lnTo>
                    <a:pt x="644" y="659"/>
                  </a:lnTo>
                  <a:cubicBezTo>
                    <a:pt x="640" y="678"/>
                    <a:pt x="627" y="698"/>
                    <a:pt x="608" y="706"/>
                  </a:cubicBezTo>
                  <a:lnTo>
                    <a:pt x="51" y="962"/>
                  </a:lnTo>
                  <a:cubicBezTo>
                    <a:pt x="2" y="983"/>
                    <a:pt x="1" y="1051"/>
                    <a:pt x="48" y="1078"/>
                  </a:cubicBezTo>
                  <a:lnTo>
                    <a:pt x="590" y="1364"/>
                  </a:lnTo>
                  <a:cubicBezTo>
                    <a:pt x="609" y="1373"/>
                    <a:pt x="621" y="1392"/>
                    <a:pt x="625" y="1413"/>
                  </a:cubicBezTo>
                  <a:lnTo>
                    <a:pt x="696" y="2021"/>
                  </a:lnTo>
                  <a:cubicBezTo>
                    <a:pt x="700" y="2057"/>
                    <a:pt x="729" y="2079"/>
                    <a:pt x="760" y="2079"/>
                  </a:cubicBezTo>
                  <a:cubicBezTo>
                    <a:pt x="776" y="2079"/>
                    <a:pt x="793" y="2073"/>
                    <a:pt x="806" y="2060"/>
                  </a:cubicBezTo>
                  <a:lnTo>
                    <a:pt x="1246" y="1633"/>
                  </a:lnTo>
                  <a:cubicBezTo>
                    <a:pt x="1257" y="1621"/>
                    <a:pt x="1273" y="1615"/>
                    <a:pt x="1290" y="1615"/>
                  </a:cubicBezTo>
                  <a:cubicBezTo>
                    <a:pt x="1294" y="1615"/>
                    <a:pt x="1299" y="1615"/>
                    <a:pt x="1303" y="1616"/>
                  </a:cubicBezTo>
                  <a:lnTo>
                    <a:pt x="1904" y="1737"/>
                  </a:lnTo>
                  <a:cubicBezTo>
                    <a:pt x="1909" y="1738"/>
                    <a:pt x="1914" y="1738"/>
                    <a:pt x="1919" y="1738"/>
                  </a:cubicBezTo>
                  <a:cubicBezTo>
                    <a:pt x="1964" y="1738"/>
                    <a:pt x="1998" y="1689"/>
                    <a:pt x="1976" y="1645"/>
                  </a:cubicBezTo>
                  <a:lnTo>
                    <a:pt x="1706" y="1095"/>
                  </a:lnTo>
                  <a:cubicBezTo>
                    <a:pt x="1696" y="1077"/>
                    <a:pt x="1698" y="1054"/>
                    <a:pt x="1707" y="1034"/>
                  </a:cubicBezTo>
                  <a:lnTo>
                    <a:pt x="2008" y="501"/>
                  </a:lnTo>
                  <a:cubicBezTo>
                    <a:pt x="2031" y="457"/>
                    <a:pt x="1999" y="405"/>
                    <a:pt x="1951" y="405"/>
                  </a:cubicBezTo>
                  <a:cubicBezTo>
                    <a:pt x="1948" y="405"/>
                    <a:pt x="1945" y="405"/>
                    <a:pt x="1941" y="405"/>
                  </a:cubicBezTo>
                  <a:lnTo>
                    <a:pt x="1334" y="493"/>
                  </a:lnTo>
                  <a:cubicBezTo>
                    <a:pt x="1332" y="493"/>
                    <a:pt x="1329" y="493"/>
                    <a:pt x="1326" y="493"/>
                  </a:cubicBezTo>
                  <a:cubicBezTo>
                    <a:pt x="1308" y="493"/>
                    <a:pt x="1290" y="486"/>
                    <a:pt x="1277" y="472"/>
                  </a:cubicBezTo>
                  <a:lnTo>
                    <a:pt x="861" y="22"/>
                  </a:lnTo>
                  <a:cubicBezTo>
                    <a:pt x="847" y="7"/>
                    <a:pt x="830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1"/>
            <p:cNvSpPr/>
            <p:nvPr/>
          </p:nvSpPr>
          <p:spPr>
            <a:xfrm rot="5400000">
              <a:off x="7441824" y="298979"/>
              <a:ext cx="81117" cy="82815"/>
            </a:xfrm>
            <a:custGeom>
              <a:rect b="b" l="l" r="r" t="t"/>
              <a:pathLst>
                <a:path extrusionOk="0" h="2080" w="2032">
                  <a:moveTo>
                    <a:pt x="813" y="1"/>
                  </a:moveTo>
                  <a:cubicBezTo>
                    <a:pt x="783" y="1"/>
                    <a:pt x="755" y="21"/>
                    <a:pt x="749" y="54"/>
                  </a:cubicBezTo>
                  <a:lnTo>
                    <a:pt x="645" y="659"/>
                  </a:lnTo>
                  <a:cubicBezTo>
                    <a:pt x="640" y="678"/>
                    <a:pt x="627" y="697"/>
                    <a:pt x="608" y="706"/>
                  </a:cubicBezTo>
                  <a:lnTo>
                    <a:pt x="51" y="961"/>
                  </a:lnTo>
                  <a:cubicBezTo>
                    <a:pt x="2" y="983"/>
                    <a:pt x="1" y="1051"/>
                    <a:pt x="48" y="1077"/>
                  </a:cubicBezTo>
                  <a:lnTo>
                    <a:pt x="591" y="1362"/>
                  </a:lnTo>
                  <a:cubicBezTo>
                    <a:pt x="609" y="1373"/>
                    <a:pt x="622" y="1391"/>
                    <a:pt x="625" y="1413"/>
                  </a:cubicBezTo>
                  <a:lnTo>
                    <a:pt x="696" y="2021"/>
                  </a:lnTo>
                  <a:cubicBezTo>
                    <a:pt x="700" y="2057"/>
                    <a:pt x="729" y="2079"/>
                    <a:pt x="760" y="2079"/>
                  </a:cubicBezTo>
                  <a:cubicBezTo>
                    <a:pt x="776" y="2079"/>
                    <a:pt x="793" y="2073"/>
                    <a:pt x="806" y="2060"/>
                  </a:cubicBezTo>
                  <a:lnTo>
                    <a:pt x="1246" y="1632"/>
                  </a:lnTo>
                  <a:cubicBezTo>
                    <a:pt x="1257" y="1621"/>
                    <a:pt x="1274" y="1614"/>
                    <a:pt x="1292" y="1614"/>
                  </a:cubicBezTo>
                  <a:cubicBezTo>
                    <a:pt x="1296" y="1614"/>
                    <a:pt x="1300" y="1614"/>
                    <a:pt x="1303" y="1615"/>
                  </a:cubicBezTo>
                  <a:lnTo>
                    <a:pt x="1905" y="1735"/>
                  </a:lnTo>
                  <a:cubicBezTo>
                    <a:pt x="1910" y="1736"/>
                    <a:pt x="1914" y="1737"/>
                    <a:pt x="1919" y="1737"/>
                  </a:cubicBezTo>
                  <a:cubicBezTo>
                    <a:pt x="1965" y="1737"/>
                    <a:pt x="1998" y="1688"/>
                    <a:pt x="1976" y="1644"/>
                  </a:cubicBezTo>
                  <a:lnTo>
                    <a:pt x="1706" y="1095"/>
                  </a:lnTo>
                  <a:cubicBezTo>
                    <a:pt x="1696" y="1076"/>
                    <a:pt x="1698" y="1053"/>
                    <a:pt x="1707" y="1034"/>
                  </a:cubicBezTo>
                  <a:lnTo>
                    <a:pt x="2008" y="501"/>
                  </a:lnTo>
                  <a:cubicBezTo>
                    <a:pt x="2032" y="456"/>
                    <a:pt x="1998" y="404"/>
                    <a:pt x="1950" y="404"/>
                  </a:cubicBezTo>
                  <a:cubicBezTo>
                    <a:pt x="1947" y="404"/>
                    <a:pt x="1944" y="404"/>
                    <a:pt x="1941" y="404"/>
                  </a:cubicBezTo>
                  <a:lnTo>
                    <a:pt x="1334" y="493"/>
                  </a:lnTo>
                  <a:cubicBezTo>
                    <a:pt x="1332" y="493"/>
                    <a:pt x="1329" y="493"/>
                    <a:pt x="1327" y="493"/>
                  </a:cubicBezTo>
                  <a:cubicBezTo>
                    <a:pt x="1308" y="493"/>
                    <a:pt x="1290" y="486"/>
                    <a:pt x="1277" y="472"/>
                  </a:cubicBezTo>
                  <a:lnTo>
                    <a:pt x="861" y="22"/>
                  </a:lnTo>
                  <a:cubicBezTo>
                    <a:pt x="848" y="7"/>
                    <a:pt x="830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1"/>
            <p:cNvSpPr/>
            <p:nvPr/>
          </p:nvSpPr>
          <p:spPr>
            <a:xfrm rot="5400000">
              <a:off x="8593020" y="1422751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1" y="0"/>
                  </a:moveTo>
                  <a:cubicBezTo>
                    <a:pt x="0" y="0"/>
                    <a:pt x="0" y="451"/>
                    <a:pt x="291" y="451"/>
                  </a:cubicBezTo>
                  <a:cubicBezTo>
                    <a:pt x="582" y="451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1"/>
            <p:cNvSpPr/>
            <p:nvPr/>
          </p:nvSpPr>
          <p:spPr>
            <a:xfrm rot="5400000">
              <a:off x="8031648" y="4877074"/>
              <a:ext cx="23233" cy="18036"/>
            </a:xfrm>
            <a:custGeom>
              <a:rect b="b" l="l" r="r" t="t"/>
              <a:pathLst>
                <a:path extrusionOk="0" h="453" w="582">
                  <a:moveTo>
                    <a:pt x="290" y="0"/>
                  </a:moveTo>
                  <a:cubicBezTo>
                    <a:pt x="0" y="0"/>
                    <a:pt x="0" y="452"/>
                    <a:pt x="290" y="452"/>
                  </a:cubicBezTo>
                  <a:cubicBezTo>
                    <a:pt x="582" y="452"/>
                    <a:pt x="582" y="0"/>
                    <a:pt x="2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1"/>
            <p:cNvSpPr/>
            <p:nvPr/>
          </p:nvSpPr>
          <p:spPr>
            <a:xfrm rot="5400000">
              <a:off x="8710865" y="331375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1"/>
            <p:cNvSpPr/>
            <p:nvPr/>
          </p:nvSpPr>
          <p:spPr>
            <a:xfrm rot="5400000">
              <a:off x="8901884" y="801444"/>
              <a:ext cx="23273" cy="18076"/>
            </a:xfrm>
            <a:custGeom>
              <a:rect b="b" l="l" r="r" t="t"/>
              <a:pathLst>
                <a:path extrusionOk="0" h="454" w="583">
                  <a:moveTo>
                    <a:pt x="292" y="1"/>
                  </a:moveTo>
                  <a:cubicBezTo>
                    <a:pt x="1" y="1"/>
                    <a:pt x="0" y="453"/>
                    <a:pt x="292" y="453"/>
                  </a:cubicBezTo>
                  <a:cubicBezTo>
                    <a:pt x="582" y="453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1"/>
            <p:cNvSpPr/>
            <p:nvPr/>
          </p:nvSpPr>
          <p:spPr>
            <a:xfrm rot="5400000">
              <a:off x="5753897" y="160618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1" y="1"/>
                    <a:pt x="1" y="452"/>
                    <a:pt x="292" y="452"/>
                  </a:cubicBezTo>
                  <a:cubicBezTo>
                    <a:pt x="583" y="452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1"/>
            <p:cNvSpPr/>
            <p:nvPr/>
          </p:nvSpPr>
          <p:spPr>
            <a:xfrm rot="5400000">
              <a:off x="182621" y="1477268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1"/>
            <p:cNvSpPr/>
            <p:nvPr/>
          </p:nvSpPr>
          <p:spPr>
            <a:xfrm rot="5400000">
              <a:off x="8031626" y="22761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0"/>
                  </a:moveTo>
                  <a:cubicBezTo>
                    <a:pt x="1" y="0"/>
                    <a:pt x="0" y="451"/>
                    <a:pt x="292" y="451"/>
                  </a:cubicBezTo>
                  <a:cubicBezTo>
                    <a:pt x="582" y="451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1"/>
            <p:cNvSpPr/>
            <p:nvPr/>
          </p:nvSpPr>
          <p:spPr>
            <a:xfrm rot="5400000">
              <a:off x="461970" y="1936436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2" y="1"/>
                    <a:pt x="0" y="453"/>
                    <a:pt x="292" y="453"/>
                  </a:cubicBezTo>
                  <a:cubicBezTo>
                    <a:pt x="583" y="453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1"/>
            <p:cNvSpPr/>
            <p:nvPr/>
          </p:nvSpPr>
          <p:spPr>
            <a:xfrm rot="5400000">
              <a:off x="980569" y="227584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1" y="0"/>
                  </a:moveTo>
                  <a:cubicBezTo>
                    <a:pt x="1" y="0"/>
                    <a:pt x="1" y="452"/>
                    <a:pt x="291" y="452"/>
                  </a:cubicBezTo>
                  <a:cubicBezTo>
                    <a:pt x="582" y="452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1"/>
            <p:cNvSpPr/>
            <p:nvPr/>
          </p:nvSpPr>
          <p:spPr>
            <a:xfrm rot="5400000">
              <a:off x="6576970" y="33140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1"/>
            <p:cNvSpPr/>
            <p:nvPr/>
          </p:nvSpPr>
          <p:spPr>
            <a:xfrm rot="5400000">
              <a:off x="2973297" y="25088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1" y="0"/>
                  </a:moveTo>
                  <a:cubicBezTo>
                    <a:pt x="0" y="0"/>
                    <a:pt x="0" y="451"/>
                    <a:pt x="291" y="451"/>
                  </a:cubicBezTo>
                  <a:cubicBezTo>
                    <a:pt x="582" y="451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1"/>
            <p:cNvSpPr/>
            <p:nvPr/>
          </p:nvSpPr>
          <p:spPr>
            <a:xfrm rot="5400000">
              <a:off x="2127378" y="331348"/>
              <a:ext cx="23313" cy="18076"/>
            </a:xfrm>
            <a:custGeom>
              <a:rect b="b" l="l" r="r" t="t"/>
              <a:pathLst>
                <a:path extrusionOk="0" h="454" w="584">
                  <a:moveTo>
                    <a:pt x="292" y="1"/>
                  </a:moveTo>
                  <a:cubicBezTo>
                    <a:pt x="3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1"/>
            <p:cNvSpPr/>
            <p:nvPr/>
          </p:nvSpPr>
          <p:spPr>
            <a:xfrm rot="5400000">
              <a:off x="4723077" y="308064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0"/>
                  </a:moveTo>
                  <a:cubicBezTo>
                    <a:pt x="1" y="0"/>
                    <a:pt x="1" y="453"/>
                    <a:pt x="292" y="453"/>
                  </a:cubicBezTo>
                  <a:cubicBezTo>
                    <a:pt x="584" y="453"/>
                    <a:pt x="584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1"/>
            <p:cNvSpPr/>
            <p:nvPr/>
          </p:nvSpPr>
          <p:spPr>
            <a:xfrm rot="5400000">
              <a:off x="269128" y="801494"/>
              <a:ext cx="23313" cy="17996"/>
            </a:xfrm>
            <a:custGeom>
              <a:rect b="b" l="l" r="r" t="t"/>
              <a:pathLst>
                <a:path extrusionOk="0" h="452" w="584">
                  <a:moveTo>
                    <a:pt x="292" y="1"/>
                  </a:moveTo>
                  <a:cubicBezTo>
                    <a:pt x="1" y="1"/>
                    <a:pt x="0" y="452"/>
                    <a:pt x="292" y="452"/>
                  </a:cubicBezTo>
                  <a:cubicBezTo>
                    <a:pt x="583" y="452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1"/>
            <p:cNvSpPr/>
            <p:nvPr/>
          </p:nvSpPr>
          <p:spPr>
            <a:xfrm rot="5400000">
              <a:off x="501233" y="3174682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1"/>
            <p:cNvSpPr/>
            <p:nvPr/>
          </p:nvSpPr>
          <p:spPr>
            <a:xfrm rot="5400000">
              <a:off x="8901874" y="3174706"/>
              <a:ext cx="23313" cy="17996"/>
            </a:xfrm>
            <a:custGeom>
              <a:rect b="b" l="l" r="r" t="t"/>
              <a:pathLst>
                <a:path extrusionOk="0" h="452" w="584">
                  <a:moveTo>
                    <a:pt x="292" y="0"/>
                  </a:moveTo>
                  <a:cubicBezTo>
                    <a:pt x="1" y="0"/>
                    <a:pt x="0" y="451"/>
                    <a:pt x="292" y="451"/>
                  </a:cubicBezTo>
                  <a:cubicBezTo>
                    <a:pt x="583" y="451"/>
                    <a:pt x="583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1"/>
            <p:cNvSpPr/>
            <p:nvPr/>
          </p:nvSpPr>
          <p:spPr>
            <a:xfrm rot="5400000">
              <a:off x="8852101" y="1959715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3" y="453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1"/>
            <p:cNvSpPr/>
            <p:nvPr/>
          </p:nvSpPr>
          <p:spPr>
            <a:xfrm rot="5400000">
              <a:off x="8530913" y="2707688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1"/>
            <p:cNvSpPr/>
            <p:nvPr/>
          </p:nvSpPr>
          <p:spPr>
            <a:xfrm rot="5400000">
              <a:off x="8975713" y="4875613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1"/>
            <p:cNvSpPr/>
            <p:nvPr/>
          </p:nvSpPr>
          <p:spPr>
            <a:xfrm rot="5400000">
              <a:off x="6218263" y="4718263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1"/>
            <p:cNvSpPr/>
            <p:nvPr/>
          </p:nvSpPr>
          <p:spPr>
            <a:xfrm rot="5400000">
              <a:off x="3544524" y="488881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1"/>
            <p:cNvSpPr/>
            <p:nvPr/>
          </p:nvSpPr>
          <p:spPr>
            <a:xfrm rot="5400000">
              <a:off x="364886" y="2650991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1"/>
            <p:cNvSpPr/>
            <p:nvPr/>
          </p:nvSpPr>
          <p:spPr>
            <a:xfrm rot="5400000">
              <a:off x="8835774" y="398306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1"/>
            <p:cNvSpPr/>
            <p:nvPr/>
          </p:nvSpPr>
          <p:spPr>
            <a:xfrm rot="5400000">
              <a:off x="272605" y="3824698"/>
              <a:ext cx="81117" cy="82775"/>
            </a:xfrm>
            <a:custGeom>
              <a:rect b="b" l="l" r="r" t="t"/>
              <a:pathLst>
                <a:path extrusionOk="0" h="2079" w="2032">
                  <a:moveTo>
                    <a:pt x="813" y="1"/>
                  </a:moveTo>
                  <a:cubicBezTo>
                    <a:pt x="783" y="1"/>
                    <a:pt x="755" y="21"/>
                    <a:pt x="749" y="55"/>
                  </a:cubicBezTo>
                  <a:lnTo>
                    <a:pt x="644" y="659"/>
                  </a:lnTo>
                  <a:cubicBezTo>
                    <a:pt x="640" y="678"/>
                    <a:pt x="627" y="698"/>
                    <a:pt x="608" y="706"/>
                  </a:cubicBezTo>
                  <a:lnTo>
                    <a:pt x="51" y="962"/>
                  </a:lnTo>
                  <a:cubicBezTo>
                    <a:pt x="2" y="983"/>
                    <a:pt x="1" y="1051"/>
                    <a:pt x="48" y="1078"/>
                  </a:cubicBezTo>
                  <a:lnTo>
                    <a:pt x="590" y="1364"/>
                  </a:lnTo>
                  <a:cubicBezTo>
                    <a:pt x="609" y="1373"/>
                    <a:pt x="621" y="1392"/>
                    <a:pt x="625" y="1413"/>
                  </a:cubicBezTo>
                  <a:lnTo>
                    <a:pt x="696" y="2021"/>
                  </a:lnTo>
                  <a:cubicBezTo>
                    <a:pt x="700" y="2057"/>
                    <a:pt x="729" y="2079"/>
                    <a:pt x="760" y="2079"/>
                  </a:cubicBezTo>
                  <a:cubicBezTo>
                    <a:pt x="776" y="2079"/>
                    <a:pt x="793" y="2073"/>
                    <a:pt x="806" y="2060"/>
                  </a:cubicBezTo>
                  <a:lnTo>
                    <a:pt x="1246" y="1633"/>
                  </a:lnTo>
                  <a:cubicBezTo>
                    <a:pt x="1257" y="1621"/>
                    <a:pt x="1273" y="1615"/>
                    <a:pt x="1290" y="1615"/>
                  </a:cubicBezTo>
                  <a:cubicBezTo>
                    <a:pt x="1294" y="1615"/>
                    <a:pt x="1299" y="1615"/>
                    <a:pt x="1303" y="1616"/>
                  </a:cubicBezTo>
                  <a:lnTo>
                    <a:pt x="1904" y="1737"/>
                  </a:lnTo>
                  <a:cubicBezTo>
                    <a:pt x="1909" y="1738"/>
                    <a:pt x="1914" y="1738"/>
                    <a:pt x="1919" y="1738"/>
                  </a:cubicBezTo>
                  <a:cubicBezTo>
                    <a:pt x="1964" y="1738"/>
                    <a:pt x="1998" y="1689"/>
                    <a:pt x="1976" y="1645"/>
                  </a:cubicBezTo>
                  <a:lnTo>
                    <a:pt x="1706" y="1095"/>
                  </a:lnTo>
                  <a:cubicBezTo>
                    <a:pt x="1696" y="1077"/>
                    <a:pt x="1698" y="1054"/>
                    <a:pt x="1707" y="1034"/>
                  </a:cubicBezTo>
                  <a:lnTo>
                    <a:pt x="2008" y="501"/>
                  </a:lnTo>
                  <a:cubicBezTo>
                    <a:pt x="2031" y="457"/>
                    <a:pt x="1999" y="405"/>
                    <a:pt x="1951" y="405"/>
                  </a:cubicBezTo>
                  <a:cubicBezTo>
                    <a:pt x="1948" y="405"/>
                    <a:pt x="1945" y="405"/>
                    <a:pt x="1941" y="405"/>
                  </a:cubicBezTo>
                  <a:lnTo>
                    <a:pt x="1334" y="493"/>
                  </a:lnTo>
                  <a:cubicBezTo>
                    <a:pt x="1332" y="493"/>
                    <a:pt x="1329" y="493"/>
                    <a:pt x="1326" y="493"/>
                  </a:cubicBezTo>
                  <a:cubicBezTo>
                    <a:pt x="1308" y="493"/>
                    <a:pt x="1290" y="486"/>
                    <a:pt x="1277" y="472"/>
                  </a:cubicBezTo>
                  <a:lnTo>
                    <a:pt x="861" y="22"/>
                  </a:lnTo>
                  <a:cubicBezTo>
                    <a:pt x="847" y="7"/>
                    <a:pt x="830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1"/>
            <p:cNvSpPr/>
            <p:nvPr/>
          </p:nvSpPr>
          <p:spPr>
            <a:xfrm rot="5400000">
              <a:off x="5477295" y="3546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1"/>
            <p:cNvSpPr/>
            <p:nvPr/>
          </p:nvSpPr>
          <p:spPr>
            <a:xfrm rot="5400000">
              <a:off x="1707745" y="485385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 rot="5400000">
              <a:off x="381220" y="487710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 rot="5400000">
              <a:off x="2937395" y="47197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 rot="5400000">
              <a:off x="2701520" y="504155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1"/>
            <p:cNvSpPr/>
            <p:nvPr/>
          </p:nvSpPr>
          <p:spPr>
            <a:xfrm rot="5400000">
              <a:off x="4723108" y="47500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1"/>
            <p:cNvSpPr/>
            <p:nvPr/>
          </p:nvSpPr>
          <p:spPr>
            <a:xfrm rot="5400000">
              <a:off x="5527920" y="498862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1"/>
            <p:cNvSpPr/>
            <p:nvPr/>
          </p:nvSpPr>
          <p:spPr>
            <a:xfrm rot="5400000">
              <a:off x="6757870" y="501190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1"/>
            <p:cNvSpPr/>
            <p:nvPr/>
          </p:nvSpPr>
          <p:spPr>
            <a:xfrm rot="5400000">
              <a:off x="7420345" y="47500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 rot="5400000">
              <a:off x="182633" y="3532107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1"/>
            <p:cNvSpPr/>
            <p:nvPr/>
          </p:nvSpPr>
          <p:spPr>
            <a:xfrm rot="5400000">
              <a:off x="548658" y="1071332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1"/>
            <p:cNvSpPr/>
            <p:nvPr/>
          </p:nvSpPr>
          <p:spPr>
            <a:xfrm rot="5400000">
              <a:off x="587608" y="4225207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1"/>
            <p:cNvSpPr/>
            <p:nvPr/>
          </p:nvSpPr>
          <p:spPr>
            <a:xfrm rot="5400000">
              <a:off x="98074" y="95601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1"/>
            <p:cNvSpPr/>
            <p:nvPr/>
          </p:nvSpPr>
          <p:spPr>
            <a:xfrm rot="5400000">
              <a:off x="150983" y="2253518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1"/>
            <p:cNvSpPr/>
            <p:nvPr/>
          </p:nvSpPr>
          <p:spPr>
            <a:xfrm rot="5400000">
              <a:off x="95819" y="102734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1" y="0"/>
                  </a:moveTo>
                  <a:cubicBezTo>
                    <a:pt x="1" y="0"/>
                    <a:pt x="1" y="452"/>
                    <a:pt x="291" y="452"/>
                  </a:cubicBezTo>
                  <a:cubicBezTo>
                    <a:pt x="582" y="452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4" name="Google Shape;444;p11"/>
          <p:cNvSpPr/>
          <p:nvPr/>
        </p:nvSpPr>
        <p:spPr>
          <a:xfrm flipH="1" rot="5400000">
            <a:off x="3919098" y="-19102"/>
            <a:ext cx="1314076" cy="9152377"/>
          </a:xfrm>
          <a:custGeom>
            <a:rect b="b" l="l" r="r" t="t"/>
            <a:pathLst>
              <a:path extrusionOk="0" h="90575" w="94402">
                <a:moveTo>
                  <a:pt x="1" y="0"/>
                </a:moveTo>
                <a:lnTo>
                  <a:pt x="1" y="90575"/>
                </a:lnTo>
                <a:lnTo>
                  <a:pt x="86913" y="90575"/>
                </a:lnTo>
                <a:cubicBezTo>
                  <a:pt x="86913" y="90575"/>
                  <a:pt x="92263" y="82476"/>
                  <a:pt x="93122" y="78150"/>
                </a:cubicBezTo>
                <a:cubicBezTo>
                  <a:pt x="94401" y="71701"/>
                  <a:pt x="91680" y="64789"/>
                  <a:pt x="86938" y="60610"/>
                </a:cubicBezTo>
                <a:cubicBezTo>
                  <a:pt x="83589" y="57659"/>
                  <a:pt x="79427" y="55978"/>
                  <a:pt x="75666" y="53649"/>
                </a:cubicBezTo>
                <a:cubicBezTo>
                  <a:pt x="71904" y="51319"/>
                  <a:pt x="68310" y="47961"/>
                  <a:pt x="67416" y="43420"/>
                </a:cubicBezTo>
                <a:cubicBezTo>
                  <a:pt x="66336" y="37935"/>
                  <a:pt x="69462" y="32234"/>
                  <a:pt x="68504" y="26721"/>
                </a:cubicBezTo>
                <a:cubicBezTo>
                  <a:pt x="67750" y="22392"/>
                  <a:pt x="64638" y="19025"/>
                  <a:pt x="62934" y="15020"/>
                </a:cubicBezTo>
                <a:cubicBezTo>
                  <a:pt x="61435" y="11496"/>
                  <a:pt x="61793" y="8434"/>
                  <a:pt x="61690" y="4733"/>
                </a:cubicBezTo>
                <a:cubicBezTo>
                  <a:pt x="61610" y="1930"/>
                  <a:pt x="57607" y="0"/>
                  <a:pt x="576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11"/>
          <p:cNvSpPr txBox="1"/>
          <p:nvPr>
            <p:ph hasCustomPrompt="1" type="title"/>
          </p:nvPr>
        </p:nvSpPr>
        <p:spPr>
          <a:xfrm>
            <a:off x="720000" y="1657338"/>
            <a:ext cx="7704000" cy="9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46" name="Google Shape;446;p11"/>
          <p:cNvSpPr txBox="1"/>
          <p:nvPr>
            <p:ph idx="1" type="subTitle"/>
          </p:nvPr>
        </p:nvSpPr>
        <p:spPr>
          <a:xfrm>
            <a:off x="2530925" y="3119163"/>
            <a:ext cx="40821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bg>
      <p:bgPr>
        <a:solidFill>
          <a:schemeClr val="accent6"/>
        </a:solid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3"/>
          <p:cNvSpPr txBox="1"/>
          <p:nvPr>
            <p:ph type="title"/>
          </p:nvPr>
        </p:nvSpPr>
        <p:spPr>
          <a:xfrm>
            <a:off x="720000" y="484050"/>
            <a:ext cx="7704000" cy="3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450" name="Google Shape;450;p13"/>
          <p:cNvGrpSpPr/>
          <p:nvPr/>
        </p:nvGrpSpPr>
        <p:grpSpPr>
          <a:xfrm>
            <a:off x="91989" y="90715"/>
            <a:ext cx="8960022" cy="4962069"/>
            <a:chOff x="91989" y="90715"/>
            <a:chExt cx="8960022" cy="4962069"/>
          </a:xfrm>
        </p:grpSpPr>
        <p:sp>
          <p:nvSpPr>
            <p:cNvPr id="451" name="Google Shape;451;p13"/>
            <p:cNvSpPr/>
            <p:nvPr/>
          </p:nvSpPr>
          <p:spPr>
            <a:xfrm flipH="1">
              <a:off x="357700" y="280913"/>
              <a:ext cx="290945" cy="365763"/>
            </a:xfrm>
            <a:custGeom>
              <a:rect b="b" l="l" r="r" t="t"/>
              <a:pathLst>
                <a:path extrusionOk="0" h="5000" w="4101">
                  <a:moveTo>
                    <a:pt x="1305" y="1"/>
                  </a:moveTo>
                  <a:cubicBezTo>
                    <a:pt x="1063" y="1"/>
                    <a:pt x="817" y="36"/>
                    <a:pt x="574" y="110"/>
                  </a:cubicBezTo>
                  <a:cubicBezTo>
                    <a:pt x="367" y="174"/>
                    <a:pt x="174" y="262"/>
                    <a:pt x="0" y="369"/>
                  </a:cubicBezTo>
                  <a:cubicBezTo>
                    <a:pt x="37" y="367"/>
                    <a:pt x="74" y="366"/>
                    <a:pt x="110" y="366"/>
                  </a:cubicBezTo>
                  <a:cubicBezTo>
                    <a:pt x="1181" y="366"/>
                    <a:pt x="2171" y="1059"/>
                    <a:pt x="2502" y="2136"/>
                  </a:cubicBezTo>
                  <a:cubicBezTo>
                    <a:pt x="2843" y="3251"/>
                    <a:pt x="2366" y="4419"/>
                    <a:pt x="1417" y="4999"/>
                  </a:cubicBezTo>
                  <a:cubicBezTo>
                    <a:pt x="1624" y="4991"/>
                    <a:pt x="1832" y="4956"/>
                    <a:pt x="2038" y="4893"/>
                  </a:cubicBezTo>
                  <a:cubicBezTo>
                    <a:pt x="3358" y="4487"/>
                    <a:pt x="4100" y="3091"/>
                    <a:pt x="3698" y="1771"/>
                  </a:cubicBezTo>
                  <a:cubicBezTo>
                    <a:pt x="3367" y="693"/>
                    <a:pt x="2376" y="1"/>
                    <a:pt x="1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2" name="Google Shape;452;p13"/>
            <p:cNvGrpSpPr/>
            <p:nvPr/>
          </p:nvGrpSpPr>
          <p:grpSpPr>
            <a:xfrm flipH="1">
              <a:off x="91989" y="90715"/>
              <a:ext cx="8960022" cy="4962069"/>
              <a:chOff x="98438" y="100115"/>
              <a:chExt cx="8960022" cy="4962069"/>
            </a:xfrm>
          </p:grpSpPr>
          <p:sp>
            <p:nvSpPr>
              <p:cNvPr id="453" name="Google Shape;453;p13"/>
              <p:cNvSpPr/>
              <p:nvPr/>
            </p:nvSpPr>
            <p:spPr>
              <a:xfrm rot="5400000">
                <a:off x="3915624" y="3717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13"/>
              <p:cNvSpPr/>
              <p:nvPr/>
            </p:nvSpPr>
            <p:spPr>
              <a:xfrm rot="5400000">
                <a:off x="8871588" y="11418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13"/>
              <p:cNvSpPr/>
              <p:nvPr/>
            </p:nvSpPr>
            <p:spPr>
              <a:xfrm rot="5400000">
                <a:off x="1502130" y="992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13"/>
              <p:cNvSpPr/>
              <p:nvPr/>
            </p:nvSpPr>
            <p:spPr>
              <a:xfrm rot="5400000">
                <a:off x="7441824" y="298979"/>
                <a:ext cx="81117" cy="82815"/>
              </a:xfrm>
              <a:custGeom>
                <a:rect b="b" l="l" r="r" t="t"/>
                <a:pathLst>
                  <a:path extrusionOk="0" h="2080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4"/>
                    </a:cubicBezTo>
                    <a:lnTo>
                      <a:pt x="645" y="659"/>
                    </a:lnTo>
                    <a:cubicBezTo>
                      <a:pt x="640" y="678"/>
                      <a:pt x="627" y="697"/>
                      <a:pt x="608" y="706"/>
                    </a:cubicBezTo>
                    <a:lnTo>
                      <a:pt x="51" y="961"/>
                    </a:lnTo>
                    <a:cubicBezTo>
                      <a:pt x="2" y="983"/>
                      <a:pt x="1" y="1051"/>
                      <a:pt x="48" y="1077"/>
                    </a:cubicBezTo>
                    <a:lnTo>
                      <a:pt x="591" y="1362"/>
                    </a:lnTo>
                    <a:cubicBezTo>
                      <a:pt x="609" y="1373"/>
                      <a:pt x="622" y="1391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2"/>
                    </a:lnTo>
                    <a:cubicBezTo>
                      <a:pt x="1257" y="1621"/>
                      <a:pt x="1274" y="1614"/>
                      <a:pt x="1292" y="1614"/>
                    </a:cubicBezTo>
                    <a:cubicBezTo>
                      <a:pt x="1296" y="1614"/>
                      <a:pt x="1300" y="1614"/>
                      <a:pt x="1303" y="1615"/>
                    </a:cubicBezTo>
                    <a:lnTo>
                      <a:pt x="1905" y="1735"/>
                    </a:lnTo>
                    <a:cubicBezTo>
                      <a:pt x="1910" y="1736"/>
                      <a:pt x="1914" y="1737"/>
                      <a:pt x="1919" y="1737"/>
                    </a:cubicBezTo>
                    <a:cubicBezTo>
                      <a:pt x="1965" y="1737"/>
                      <a:pt x="1998" y="1688"/>
                      <a:pt x="1976" y="1644"/>
                    </a:cubicBezTo>
                    <a:lnTo>
                      <a:pt x="1706" y="1095"/>
                    </a:lnTo>
                    <a:cubicBezTo>
                      <a:pt x="1696" y="1076"/>
                      <a:pt x="1698" y="1053"/>
                      <a:pt x="1707" y="1034"/>
                    </a:cubicBezTo>
                    <a:lnTo>
                      <a:pt x="2008" y="501"/>
                    </a:lnTo>
                    <a:cubicBezTo>
                      <a:pt x="2032" y="456"/>
                      <a:pt x="1998" y="404"/>
                      <a:pt x="1950" y="404"/>
                    </a:cubicBezTo>
                    <a:cubicBezTo>
                      <a:pt x="1947" y="404"/>
                      <a:pt x="1944" y="404"/>
                      <a:pt x="1941" y="404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7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8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13"/>
              <p:cNvSpPr/>
              <p:nvPr/>
            </p:nvSpPr>
            <p:spPr>
              <a:xfrm rot="5400000">
                <a:off x="8593020" y="1422751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13"/>
              <p:cNvSpPr/>
              <p:nvPr/>
            </p:nvSpPr>
            <p:spPr>
              <a:xfrm rot="5400000">
                <a:off x="8031648" y="4877074"/>
                <a:ext cx="23233" cy="18036"/>
              </a:xfrm>
              <a:custGeom>
                <a:rect b="b" l="l" r="r" t="t"/>
                <a:pathLst>
                  <a:path extrusionOk="0" h="453" w="582">
                    <a:moveTo>
                      <a:pt x="290" y="0"/>
                    </a:moveTo>
                    <a:cubicBezTo>
                      <a:pt x="0" y="0"/>
                      <a:pt x="0" y="452"/>
                      <a:pt x="290" y="452"/>
                    </a:cubicBezTo>
                    <a:cubicBezTo>
                      <a:pt x="582" y="452"/>
                      <a:pt x="582" y="0"/>
                      <a:pt x="2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13"/>
              <p:cNvSpPr/>
              <p:nvPr/>
            </p:nvSpPr>
            <p:spPr>
              <a:xfrm rot="5400000">
                <a:off x="8901884" y="801444"/>
                <a:ext cx="23273" cy="18076"/>
              </a:xfrm>
              <a:custGeom>
                <a:rect b="b" l="l" r="r" t="t"/>
                <a:pathLst>
                  <a:path extrusionOk="0" h="454" w="583">
                    <a:moveTo>
                      <a:pt x="292" y="1"/>
                    </a:moveTo>
                    <a:cubicBezTo>
                      <a:pt x="1" y="1"/>
                      <a:pt x="0" y="453"/>
                      <a:pt x="292" y="453"/>
                    </a:cubicBezTo>
                    <a:cubicBezTo>
                      <a:pt x="582" y="453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13"/>
              <p:cNvSpPr/>
              <p:nvPr/>
            </p:nvSpPr>
            <p:spPr>
              <a:xfrm rot="5400000">
                <a:off x="5753897" y="160618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1" y="1"/>
                      <a:pt x="1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13"/>
              <p:cNvSpPr/>
              <p:nvPr/>
            </p:nvSpPr>
            <p:spPr>
              <a:xfrm rot="5400000">
                <a:off x="182621" y="147726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13"/>
              <p:cNvSpPr/>
              <p:nvPr/>
            </p:nvSpPr>
            <p:spPr>
              <a:xfrm rot="5400000">
                <a:off x="8031626" y="22761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2" y="451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13"/>
              <p:cNvSpPr/>
              <p:nvPr/>
            </p:nvSpPr>
            <p:spPr>
              <a:xfrm rot="5400000">
                <a:off x="461970" y="1936436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2" y="1"/>
                      <a:pt x="0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13"/>
              <p:cNvSpPr/>
              <p:nvPr/>
            </p:nvSpPr>
            <p:spPr>
              <a:xfrm rot="5400000">
                <a:off x="980569" y="22758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13"/>
              <p:cNvSpPr/>
              <p:nvPr/>
            </p:nvSpPr>
            <p:spPr>
              <a:xfrm rot="5400000">
                <a:off x="6576970" y="3314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13"/>
              <p:cNvSpPr/>
              <p:nvPr/>
            </p:nvSpPr>
            <p:spPr>
              <a:xfrm rot="5400000">
                <a:off x="2973297" y="25088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13"/>
              <p:cNvSpPr/>
              <p:nvPr/>
            </p:nvSpPr>
            <p:spPr>
              <a:xfrm rot="5400000">
                <a:off x="2127378" y="331348"/>
                <a:ext cx="23313" cy="18076"/>
              </a:xfrm>
              <a:custGeom>
                <a:rect b="b" l="l" r="r" t="t"/>
                <a:pathLst>
                  <a:path extrusionOk="0" h="454" w="584">
                    <a:moveTo>
                      <a:pt x="292" y="1"/>
                    </a:moveTo>
                    <a:cubicBezTo>
                      <a:pt x="3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13"/>
              <p:cNvSpPr/>
              <p:nvPr/>
            </p:nvSpPr>
            <p:spPr>
              <a:xfrm rot="5400000">
                <a:off x="4723077" y="308064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0"/>
                    </a:moveTo>
                    <a:cubicBezTo>
                      <a:pt x="1" y="0"/>
                      <a:pt x="1" y="453"/>
                      <a:pt x="292" y="453"/>
                    </a:cubicBezTo>
                    <a:cubicBezTo>
                      <a:pt x="584" y="453"/>
                      <a:pt x="584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13"/>
              <p:cNvSpPr/>
              <p:nvPr/>
            </p:nvSpPr>
            <p:spPr>
              <a:xfrm rot="5400000">
                <a:off x="269128" y="801494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1"/>
                    </a:moveTo>
                    <a:cubicBezTo>
                      <a:pt x="1" y="1"/>
                      <a:pt x="0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13"/>
              <p:cNvSpPr/>
              <p:nvPr/>
            </p:nvSpPr>
            <p:spPr>
              <a:xfrm rot="5400000">
                <a:off x="501233" y="317468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13"/>
              <p:cNvSpPr/>
              <p:nvPr/>
            </p:nvSpPr>
            <p:spPr>
              <a:xfrm rot="5400000">
                <a:off x="8901874" y="3174706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3" y="451"/>
                      <a:pt x="583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13"/>
              <p:cNvSpPr/>
              <p:nvPr/>
            </p:nvSpPr>
            <p:spPr>
              <a:xfrm rot="5400000">
                <a:off x="8852101" y="1959715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13"/>
              <p:cNvSpPr/>
              <p:nvPr/>
            </p:nvSpPr>
            <p:spPr>
              <a:xfrm rot="5400000">
                <a:off x="8530913" y="2707688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13"/>
              <p:cNvSpPr/>
              <p:nvPr/>
            </p:nvSpPr>
            <p:spPr>
              <a:xfrm rot="5400000">
                <a:off x="8975713" y="48756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13"/>
              <p:cNvSpPr/>
              <p:nvPr/>
            </p:nvSpPr>
            <p:spPr>
              <a:xfrm rot="5400000">
                <a:off x="6218263" y="471826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13"/>
              <p:cNvSpPr/>
              <p:nvPr/>
            </p:nvSpPr>
            <p:spPr>
              <a:xfrm rot="5400000">
                <a:off x="3544524" y="48888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13"/>
              <p:cNvSpPr/>
              <p:nvPr/>
            </p:nvSpPr>
            <p:spPr>
              <a:xfrm rot="5400000">
                <a:off x="364886" y="2650991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13"/>
              <p:cNvSpPr/>
              <p:nvPr/>
            </p:nvSpPr>
            <p:spPr>
              <a:xfrm rot="5400000">
                <a:off x="8835774" y="398306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13"/>
              <p:cNvSpPr/>
              <p:nvPr/>
            </p:nvSpPr>
            <p:spPr>
              <a:xfrm rot="5400000">
                <a:off x="272605" y="38246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13"/>
              <p:cNvSpPr/>
              <p:nvPr/>
            </p:nvSpPr>
            <p:spPr>
              <a:xfrm rot="5400000">
                <a:off x="5477295" y="3546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13"/>
              <p:cNvSpPr/>
              <p:nvPr/>
            </p:nvSpPr>
            <p:spPr>
              <a:xfrm rot="5400000">
                <a:off x="1707745" y="48538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13"/>
              <p:cNvSpPr/>
              <p:nvPr/>
            </p:nvSpPr>
            <p:spPr>
              <a:xfrm rot="5400000">
                <a:off x="381220" y="48771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13"/>
              <p:cNvSpPr/>
              <p:nvPr/>
            </p:nvSpPr>
            <p:spPr>
              <a:xfrm rot="5400000">
                <a:off x="2937395" y="47197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13"/>
              <p:cNvSpPr/>
              <p:nvPr/>
            </p:nvSpPr>
            <p:spPr>
              <a:xfrm rot="5400000">
                <a:off x="2701520" y="50415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13"/>
              <p:cNvSpPr/>
              <p:nvPr/>
            </p:nvSpPr>
            <p:spPr>
              <a:xfrm rot="5400000">
                <a:off x="4723108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13"/>
              <p:cNvSpPr/>
              <p:nvPr/>
            </p:nvSpPr>
            <p:spPr>
              <a:xfrm rot="5400000">
                <a:off x="5527920" y="498862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13"/>
              <p:cNvSpPr/>
              <p:nvPr/>
            </p:nvSpPr>
            <p:spPr>
              <a:xfrm rot="5400000">
                <a:off x="6757870" y="50119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13"/>
              <p:cNvSpPr/>
              <p:nvPr/>
            </p:nvSpPr>
            <p:spPr>
              <a:xfrm rot="5400000">
                <a:off x="7420345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13"/>
              <p:cNvSpPr/>
              <p:nvPr/>
            </p:nvSpPr>
            <p:spPr>
              <a:xfrm rot="5400000">
                <a:off x="182633" y="35321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13"/>
              <p:cNvSpPr/>
              <p:nvPr/>
            </p:nvSpPr>
            <p:spPr>
              <a:xfrm rot="5400000">
                <a:off x="548658" y="107133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13"/>
              <p:cNvSpPr/>
              <p:nvPr/>
            </p:nvSpPr>
            <p:spPr>
              <a:xfrm rot="5400000">
                <a:off x="587608" y="42252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13"/>
              <p:cNvSpPr/>
              <p:nvPr/>
            </p:nvSpPr>
            <p:spPr>
              <a:xfrm rot="5400000">
                <a:off x="98074" y="9560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13"/>
              <p:cNvSpPr/>
              <p:nvPr/>
            </p:nvSpPr>
            <p:spPr>
              <a:xfrm rot="5400000">
                <a:off x="150983" y="225351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13"/>
              <p:cNvSpPr/>
              <p:nvPr/>
            </p:nvSpPr>
            <p:spPr>
              <a:xfrm rot="5400000">
                <a:off x="95819" y="10273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bg>
      <p:bgPr>
        <a:solidFill>
          <a:schemeClr val="accent6"/>
        </a:solidFill>
      </p:bgPr>
    </p:bg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" name="Google Shape;496;p14"/>
          <p:cNvGrpSpPr/>
          <p:nvPr/>
        </p:nvGrpSpPr>
        <p:grpSpPr>
          <a:xfrm>
            <a:off x="91989" y="90715"/>
            <a:ext cx="8960022" cy="4962069"/>
            <a:chOff x="91989" y="90715"/>
            <a:chExt cx="8960022" cy="4962069"/>
          </a:xfrm>
        </p:grpSpPr>
        <p:sp>
          <p:nvSpPr>
            <p:cNvPr id="497" name="Google Shape;497;p14"/>
            <p:cNvSpPr/>
            <p:nvPr/>
          </p:nvSpPr>
          <p:spPr>
            <a:xfrm flipH="1">
              <a:off x="357700" y="280913"/>
              <a:ext cx="290945" cy="365763"/>
            </a:xfrm>
            <a:custGeom>
              <a:rect b="b" l="l" r="r" t="t"/>
              <a:pathLst>
                <a:path extrusionOk="0" h="5000" w="4101">
                  <a:moveTo>
                    <a:pt x="1305" y="1"/>
                  </a:moveTo>
                  <a:cubicBezTo>
                    <a:pt x="1063" y="1"/>
                    <a:pt x="817" y="36"/>
                    <a:pt x="574" y="110"/>
                  </a:cubicBezTo>
                  <a:cubicBezTo>
                    <a:pt x="367" y="174"/>
                    <a:pt x="174" y="262"/>
                    <a:pt x="0" y="369"/>
                  </a:cubicBezTo>
                  <a:cubicBezTo>
                    <a:pt x="37" y="367"/>
                    <a:pt x="74" y="366"/>
                    <a:pt x="110" y="366"/>
                  </a:cubicBezTo>
                  <a:cubicBezTo>
                    <a:pt x="1181" y="366"/>
                    <a:pt x="2171" y="1059"/>
                    <a:pt x="2502" y="2136"/>
                  </a:cubicBezTo>
                  <a:cubicBezTo>
                    <a:pt x="2843" y="3251"/>
                    <a:pt x="2366" y="4419"/>
                    <a:pt x="1417" y="4999"/>
                  </a:cubicBezTo>
                  <a:cubicBezTo>
                    <a:pt x="1624" y="4991"/>
                    <a:pt x="1832" y="4956"/>
                    <a:pt x="2038" y="4893"/>
                  </a:cubicBezTo>
                  <a:cubicBezTo>
                    <a:pt x="3358" y="4487"/>
                    <a:pt x="4100" y="3091"/>
                    <a:pt x="3698" y="1771"/>
                  </a:cubicBezTo>
                  <a:cubicBezTo>
                    <a:pt x="3367" y="693"/>
                    <a:pt x="2376" y="1"/>
                    <a:pt x="1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8" name="Google Shape;498;p14"/>
            <p:cNvGrpSpPr/>
            <p:nvPr/>
          </p:nvGrpSpPr>
          <p:grpSpPr>
            <a:xfrm flipH="1">
              <a:off x="91989" y="90715"/>
              <a:ext cx="8960022" cy="4962069"/>
              <a:chOff x="98438" y="100115"/>
              <a:chExt cx="8960022" cy="4962069"/>
            </a:xfrm>
          </p:grpSpPr>
          <p:sp>
            <p:nvSpPr>
              <p:cNvPr id="499" name="Google Shape;499;p14"/>
              <p:cNvSpPr/>
              <p:nvPr/>
            </p:nvSpPr>
            <p:spPr>
              <a:xfrm rot="5400000">
                <a:off x="3915624" y="3717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14"/>
              <p:cNvSpPr/>
              <p:nvPr/>
            </p:nvSpPr>
            <p:spPr>
              <a:xfrm rot="5400000">
                <a:off x="8871588" y="11418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14"/>
              <p:cNvSpPr/>
              <p:nvPr/>
            </p:nvSpPr>
            <p:spPr>
              <a:xfrm rot="5400000">
                <a:off x="1502130" y="992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14"/>
              <p:cNvSpPr/>
              <p:nvPr/>
            </p:nvSpPr>
            <p:spPr>
              <a:xfrm rot="5400000">
                <a:off x="7441824" y="298979"/>
                <a:ext cx="81117" cy="82815"/>
              </a:xfrm>
              <a:custGeom>
                <a:rect b="b" l="l" r="r" t="t"/>
                <a:pathLst>
                  <a:path extrusionOk="0" h="2080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4"/>
                    </a:cubicBezTo>
                    <a:lnTo>
                      <a:pt x="645" y="659"/>
                    </a:lnTo>
                    <a:cubicBezTo>
                      <a:pt x="640" y="678"/>
                      <a:pt x="627" y="697"/>
                      <a:pt x="608" y="706"/>
                    </a:cubicBezTo>
                    <a:lnTo>
                      <a:pt x="51" y="961"/>
                    </a:lnTo>
                    <a:cubicBezTo>
                      <a:pt x="2" y="983"/>
                      <a:pt x="1" y="1051"/>
                      <a:pt x="48" y="1077"/>
                    </a:cubicBezTo>
                    <a:lnTo>
                      <a:pt x="591" y="1362"/>
                    </a:lnTo>
                    <a:cubicBezTo>
                      <a:pt x="609" y="1373"/>
                      <a:pt x="622" y="1391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2"/>
                    </a:lnTo>
                    <a:cubicBezTo>
                      <a:pt x="1257" y="1621"/>
                      <a:pt x="1274" y="1614"/>
                      <a:pt x="1292" y="1614"/>
                    </a:cubicBezTo>
                    <a:cubicBezTo>
                      <a:pt x="1296" y="1614"/>
                      <a:pt x="1300" y="1614"/>
                      <a:pt x="1303" y="1615"/>
                    </a:cubicBezTo>
                    <a:lnTo>
                      <a:pt x="1905" y="1735"/>
                    </a:lnTo>
                    <a:cubicBezTo>
                      <a:pt x="1910" y="1736"/>
                      <a:pt x="1914" y="1737"/>
                      <a:pt x="1919" y="1737"/>
                    </a:cubicBezTo>
                    <a:cubicBezTo>
                      <a:pt x="1965" y="1737"/>
                      <a:pt x="1998" y="1688"/>
                      <a:pt x="1976" y="1644"/>
                    </a:cubicBezTo>
                    <a:lnTo>
                      <a:pt x="1706" y="1095"/>
                    </a:lnTo>
                    <a:cubicBezTo>
                      <a:pt x="1696" y="1076"/>
                      <a:pt x="1698" y="1053"/>
                      <a:pt x="1707" y="1034"/>
                    </a:cubicBezTo>
                    <a:lnTo>
                      <a:pt x="2008" y="501"/>
                    </a:lnTo>
                    <a:cubicBezTo>
                      <a:pt x="2032" y="456"/>
                      <a:pt x="1998" y="404"/>
                      <a:pt x="1950" y="404"/>
                    </a:cubicBezTo>
                    <a:cubicBezTo>
                      <a:pt x="1947" y="404"/>
                      <a:pt x="1944" y="404"/>
                      <a:pt x="1941" y="404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7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8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14"/>
              <p:cNvSpPr/>
              <p:nvPr/>
            </p:nvSpPr>
            <p:spPr>
              <a:xfrm rot="5400000">
                <a:off x="8593020" y="1422751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14"/>
              <p:cNvSpPr/>
              <p:nvPr/>
            </p:nvSpPr>
            <p:spPr>
              <a:xfrm rot="5400000">
                <a:off x="8031648" y="4877074"/>
                <a:ext cx="23233" cy="18036"/>
              </a:xfrm>
              <a:custGeom>
                <a:rect b="b" l="l" r="r" t="t"/>
                <a:pathLst>
                  <a:path extrusionOk="0" h="453" w="582">
                    <a:moveTo>
                      <a:pt x="290" y="0"/>
                    </a:moveTo>
                    <a:cubicBezTo>
                      <a:pt x="0" y="0"/>
                      <a:pt x="0" y="452"/>
                      <a:pt x="290" y="452"/>
                    </a:cubicBezTo>
                    <a:cubicBezTo>
                      <a:pt x="582" y="452"/>
                      <a:pt x="582" y="0"/>
                      <a:pt x="2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14"/>
              <p:cNvSpPr/>
              <p:nvPr/>
            </p:nvSpPr>
            <p:spPr>
              <a:xfrm rot="5400000">
                <a:off x="8901884" y="801444"/>
                <a:ext cx="23273" cy="18076"/>
              </a:xfrm>
              <a:custGeom>
                <a:rect b="b" l="l" r="r" t="t"/>
                <a:pathLst>
                  <a:path extrusionOk="0" h="454" w="583">
                    <a:moveTo>
                      <a:pt x="292" y="1"/>
                    </a:moveTo>
                    <a:cubicBezTo>
                      <a:pt x="1" y="1"/>
                      <a:pt x="0" y="453"/>
                      <a:pt x="292" y="453"/>
                    </a:cubicBezTo>
                    <a:cubicBezTo>
                      <a:pt x="582" y="453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14"/>
              <p:cNvSpPr/>
              <p:nvPr/>
            </p:nvSpPr>
            <p:spPr>
              <a:xfrm rot="5400000">
                <a:off x="5753897" y="160618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1" y="1"/>
                      <a:pt x="1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14"/>
              <p:cNvSpPr/>
              <p:nvPr/>
            </p:nvSpPr>
            <p:spPr>
              <a:xfrm rot="5400000">
                <a:off x="182621" y="147726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14"/>
              <p:cNvSpPr/>
              <p:nvPr/>
            </p:nvSpPr>
            <p:spPr>
              <a:xfrm rot="5400000">
                <a:off x="8031626" y="22761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2" y="451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14"/>
              <p:cNvSpPr/>
              <p:nvPr/>
            </p:nvSpPr>
            <p:spPr>
              <a:xfrm rot="5400000">
                <a:off x="461970" y="1936436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2" y="1"/>
                      <a:pt x="0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14"/>
              <p:cNvSpPr/>
              <p:nvPr/>
            </p:nvSpPr>
            <p:spPr>
              <a:xfrm rot="5400000">
                <a:off x="980569" y="22758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14"/>
              <p:cNvSpPr/>
              <p:nvPr/>
            </p:nvSpPr>
            <p:spPr>
              <a:xfrm rot="5400000">
                <a:off x="6576970" y="3314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14"/>
              <p:cNvSpPr/>
              <p:nvPr/>
            </p:nvSpPr>
            <p:spPr>
              <a:xfrm rot="5400000">
                <a:off x="2973297" y="25088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14"/>
              <p:cNvSpPr/>
              <p:nvPr/>
            </p:nvSpPr>
            <p:spPr>
              <a:xfrm rot="5400000">
                <a:off x="2127378" y="331348"/>
                <a:ext cx="23313" cy="18076"/>
              </a:xfrm>
              <a:custGeom>
                <a:rect b="b" l="l" r="r" t="t"/>
                <a:pathLst>
                  <a:path extrusionOk="0" h="454" w="584">
                    <a:moveTo>
                      <a:pt x="292" y="1"/>
                    </a:moveTo>
                    <a:cubicBezTo>
                      <a:pt x="3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14"/>
              <p:cNvSpPr/>
              <p:nvPr/>
            </p:nvSpPr>
            <p:spPr>
              <a:xfrm rot="5400000">
                <a:off x="4723077" y="308064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0"/>
                    </a:moveTo>
                    <a:cubicBezTo>
                      <a:pt x="1" y="0"/>
                      <a:pt x="1" y="453"/>
                      <a:pt x="292" y="453"/>
                    </a:cubicBezTo>
                    <a:cubicBezTo>
                      <a:pt x="584" y="453"/>
                      <a:pt x="584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14"/>
              <p:cNvSpPr/>
              <p:nvPr/>
            </p:nvSpPr>
            <p:spPr>
              <a:xfrm rot="5400000">
                <a:off x="269128" y="801494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1"/>
                    </a:moveTo>
                    <a:cubicBezTo>
                      <a:pt x="1" y="1"/>
                      <a:pt x="0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14"/>
              <p:cNvSpPr/>
              <p:nvPr/>
            </p:nvSpPr>
            <p:spPr>
              <a:xfrm rot="5400000">
                <a:off x="501233" y="317468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14"/>
              <p:cNvSpPr/>
              <p:nvPr/>
            </p:nvSpPr>
            <p:spPr>
              <a:xfrm rot="5400000">
                <a:off x="8901874" y="3174706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3" y="451"/>
                      <a:pt x="583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14"/>
              <p:cNvSpPr/>
              <p:nvPr/>
            </p:nvSpPr>
            <p:spPr>
              <a:xfrm rot="5400000">
                <a:off x="8852101" y="1959715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14"/>
              <p:cNvSpPr/>
              <p:nvPr/>
            </p:nvSpPr>
            <p:spPr>
              <a:xfrm rot="5400000">
                <a:off x="8530913" y="2707688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14"/>
              <p:cNvSpPr/>
              <p:nvPr/>
            </p:nvSpPr>
            <p:spPr>
              <a:xfrm rot="5400000">
                <a:off x="8975713" y="48756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14"/>
              <p:cNvSpPr/>
              <p:nvPr/>
            </p:nvSpPr>
            <p:spPr>
              <a:xfrm rot="5400000">
                <a:off x="6218263" y="471826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14"/>
              <p:cNvSpPr/>
              <p:nvPr/>
            </p:nvSpPr>
            <p:spPr>
              <a:xfrm rot="5400000">
                <a:off x="3544524" y="48888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14"/>
              <p:cNvSpPr/>
              <p:nvPr/>
            </p:nvSpPr>
            <p:spPr>
              <a:xfrm rot="5400000">
                <a:off x="364886" y="2650991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14"/>
              <p:cNvSpPr/>
              <p:nvPr/>
            </p:nvSpPr>
            <p:spPr>
              <a:xfrm rot="5400000">
                <a:off x="8835774" y="398306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14"/>
              <p:cNvSpPr/>
              <p:nvPr/>
            </p:nvSpPr>
            <p:spPr>
              <a:xfrm rot="5400000">
                <a:off x="272605" y="38246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14"/>
              <p:cNvSpPr/>
              <p:nvPr/>
            </p:nvSpPr>
            <p:spPr>
              <a:xfrm rot="5400000">
                <a:off x="5477295" y="3546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14"/>
              <p:cNvSpPr/>
              <p:nvPr/>
            </p:nvSpPr>
            <p:spPr>
              <a:xfrm rot="5400000">
                <a:off x="1707745" y="48538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14"/>
              <p:cNvSpPr/>
              <p:nvPr/>
            </p:nvSpPr>
            <p:spPr>
              <a:xfrm rot="5400000">
                <a:off x="381220" y="48771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14"/>
              <p:cNvSpPr/>
              <p:nvPr/>
            </p:nvSpPr>
            <p:spPr>
              <a:xfrm rot="5400000">
                <a:off x="2937395" y="47197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14"/>
              <p:cNvSpPr/>
              <p:nvPr/>
            </p:nvSpPr>
            <p:spPr>
              <a:xfrm rot="5400000">
                <a:off x="2701520" y="50415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14"/>
              <p:cNvSpPr/>
              <p:nvPr/>
            </p:nvSpPr>
            <p:spPr>
              <a:xfrm rot="5400000">
                <a:off x="4723108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14"/>
              <p:cNvSpPr/>
              <p:nvPr/>
            </p:nvSpPr>
            <p:spPr>
              <a:xfrm rot="5400000">
                <a:off x="5527920" y="498862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14"/>
              <p:cNvSpPr/>
              <p:nvPr/>
            </p:nvSpPr>
            <p:spPr>
              <a:xfrm rot="5400000">
                <a:off x="6757870" y="50119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14"/>
              <p:cNvSpPr/>
              <p:nvPr/>
            </p:nvSpPr>
            <p:spPr>
              <a:xfrm rot="5400000">
                <a:off x="7420345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14"/>
              <p:cNvSpPr/>
              <p:nvPr/>
            </p:nvSpPr>
            <p:spPr>
              <a:xfrm rot="5400000">
                <a:off x="182633" y="35321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14"/>
              <p:cNvSpPr/>
              <p:nvPr/>
            </p:nvSpPr>
            <p:spPr>
              <a:xfrm rot="5400000">
                <a:off x="548658" y="107133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14"/>
              <p:cNvSpPr/>
              <p:nvPr/>
            </p:nvSpPr>
            <p:spPr>
              <a:xfrm rot="5400000">
                <a:off x="587608" y="42252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14"/>
              <p:cNvSpPr/>
              <p:nvPr/>
            </p:nvSpPr>
            <p:spPr>
              <a:xfrm rot="5400000">
                <a:off x="98074" y="9560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14"/>
              <p:cNvSpPr/>
              <p:nvPr/>
            </p:nvSpPr>
            <p:spPr>
              <a:xfrm rot="5400000">
                <a:off x="150983" y="225351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14"/>
              <p:cNvSpPr/>
              <p:nvPr/>
            </p:nvSpPr>
            <p:spPr>
              <a:xfrm rot="5400000">
                <a:off x="95819" y="10273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41" name="Google Shape;541;p14"/>
          <p:cNvSpPr txBox="1"/>
          <p:nvPr>
            <p:ph idx="1" type="subTitle"/>
          </p:nvPr>
        </p:nvSpPr>
        <p:spPr>
          <a:xfrm>
            <a:off x="1372968" y="2571750"/>
            <a:ext cx="27432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42" name="Google Shape;542;p14"/>
          <p:cNvSpPr txBox="1"/>
          <p:nvPr>
            <p:ph idx="2" type="subTitle"/>
          </p:nvPr>
        </p:nvSpPr>
        <p:spPr>
          <a:xfrm>
            <a:off x="5027843" y="2571750"/>
            <a:ext cx="27432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43" name="Google Shape;543;p14"/>
          <p:cNvSpPr txBox="1"/>
          <p:nvPr>
            <p:ph idx="3" type="subTitle"/>
          </p:nvPr>
        </p:nvSpPr>
        <p:spPr>
          <a:xfrm>
            <a:off x="1372968" y="3028950"/>
            <a:ext cx="2743200" cy="10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4" name="Google Shape;544;p14"/>
          <p:cNvSpPr txBox="1"/>
          <p:nvPr>
            <p:ph idx="4" type="subTitle"/>
          </p:nvPr>
        </p:nvSpPr>
        <p:spPr>
          <a:xfrm>
            <a:off x="5027843" y="3028950"/>
            <a:ext cx="2743200" cy="10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5" name="Google Shape;545;p14"/>
          <p:cNvSpPr txBox="1"/>
          <p:nvPr>
            <p:ph type="title"/>
          </p:nvPr>
        </p:nvSpPr>
        <p:spPr>
          <a:xfrm>
            <a:off x="720000" y="484050"/>
            <a:ext cx="7704000" cy="3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bg>
      <p:bgPr>
        <a:solidFill>
          <a:schemeClr val="accent6"/>
        </a:solidFill>
      </p:bgPr>
    </p:bg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5"/>
          <p:cNvSpPr txBox="1"/>
          <p:nvPr>
            <p:ph type="title"/>
          </p:nvPr>
        </p:nvSpPr>
        <p:spPr>
          <a:xfrm>
            <a:off x="965246" y="1666575"/>
            <a:ext cx="3108900" cy="36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8" name="Google Shape;548;p15"/>
          <p:cNvSpPr txBox="1"/>
          <p:nvPr>
            <p:ph hasCustomPrompt="1" idx="2" type="title"/>
          </p:nvPr>
        </p:nvSpPr>
        <p:spPr>
          <a:xfrm>
            <a:off x="2020196" y="1073175"/>
            <a:ext cx="999000" cy="59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9" name="Google Shape;549;p15"/>
          <p:cNvSpPr txBox="1"/>
          <p:nvPr>
            <p:ph idx="1" type="subTitle"/>
          </p:nvPr>
        </p:nvSpPr>
        <p:spPr>
          <a:xfrm>
            <a:off x="1379697" y="2184675"/>
            <a:ext cx="2280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0" name="Google Shape;550;p15"/>
          <p:cNvSpPr txBox="1"/>
          <p:nvPr>
            <p:ph idx="3" type="title"/>
          </p:nvPr>
        </p:nvSpPr>
        <p:spPr>
          <a:xfrm>
            <a:off x="5069854" y="1666575"/>
            <a:ext cx="3108900" cy="36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1" name="Google Shape;551;p15"/>
          <p:cNvSpPr txBox="1"/>
          <p:nvPr>
            <p:ph hasCustomPrompt="1" idx="4" type="title"/>
          </p:nvPr>
        </p:nvSpPr>
        <p:spPr>
          <a:xfrm>
            <a:off x="6124804" y="1073175"/>
            <a:ext cx="999000" cy="59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2" name="Google Shape;552;p15"/>
          <p:cNvSpPr txBox="1"/>
          <p:nvPr>
            <p:ph idx="5" type="subTitle"/>
          </p:nvPr>
        </p:nvSpPr>
        <p:spPr>
          <a:xfrm>
            <a:off x="5484304" y="2184675"/>
            <a:ext cx="2280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3" name="Google Shape;553;p15"/>
          <p:cNvSpPr txBox="1"/>
          <p:nvPr>
            <p:ph idx="6" type="title"/>
          </p:nvPr>
        </p:nvSpPr>
        <p:spPr>
          <a:xfrm>
            <a:off x="965246" y="3512500"/>
            <a:ext cx="3108900" cy="36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4" name="Google Shape;554;p15"/>
          <p:cNvSpPr txBox="1"/>
          <p:nvPr>
            <p:ph hasCustomPrompt="1" idx="7" type="title"/>
          </p:nvPr>
        </p:nvSpPr>
        <p:spPr>
          <a:xfrm>
            <a:off x="2020196" y="2919325"/>
            <a:ext cx="999000" cy="59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5" name="Google Shape;555;p15"/>
          <p:cNvSpPr txBox="1"/>
          <p:nvPr>
            <p:ph idx="8" type="subTitle"/>
          </p:nvPr>
        </p:nvSpPr>
        <p:spPr>
          <a:xfrm>
            <a:off x="1379697" y="4030600"/>
            <a:ext cx="2280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6" name="Google Shape;556;p15"/>
          <p:cNvSpPr txBox="1"/>
          <p:nvPr>
            <p:ph idx="9" type="title"/>
          </p:nvPr>
        </p:nvSpPr>
        <p:spPr>
          <a:xfrm>
            <a:off x="5069854" y="3512500"/>
            <a:ext cx="3108900" cy="36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7" name="Google Shape;557;p15"/>
          <p:cNvSpPr txBox="1"/>
          <p:nvPr>
            <p:ph hasCustomPrompt="1" idx="13" type="title"/>
          </p:nvPr>
        </p:nvSpPr>
        <p:spPr>
          <a:xfrm>
            <a:off x="6124804" y="2919325"/>
            <a:ext cx="999000" cy="59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8" name="Google Shape;558;p15"/>
          <p:cNvSpPr txBox="1"/>
          <p:nvPr>
            <p:ph idx="14" type="subTitle"/>
          </p:nvPr>
        </p:nvSpPr>
        <p:spPr>
          <a:xfrm>
            <a:off x="5484304" y="4030600"/>
            <a:ext cx="2280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9" name="Google Shape;559;p15"/>
          <p:cNvSpPr txBox="1"/>
          <p:nvPr>
            <p:ph idx="15" type="title"/>
          </p:nvPr>
        </p:nvSpPr>
        <p:spPr>
          <a:xfrm>
            <a:off x="720000" y="484632"/>
            <a:ext cx="7704000" cy="3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560" name="Google Shape;560;p15"/>
          <p:cNvGrpSpPr/>
          <p:nvPr/>
        </p:nvGrpSpPr>
        <p:grpSpPr>
          <a:xfrm>
            <a:off x="91989" y="90715"/>
            <a:ext cx="8960022" cy="4962069"/>
            <a:chOff x="91989" y="90715"/>
            <a:chExt cx="8960022" cy="4962069"/>
          </a:xfrm>
        </p:grpSpPr>
        <p:sp>
          <p:nvSpPr>
            <p:cNvPr id="561" name="Google Shape;561;p15"/>
            <p:cNvSpPr/>
            <p:nvPr/>
          </p:nvSpPr>
          <p:spPr>
            <a:xfrm flipH="1">
              <a:off x="357700" y="280913"/>
              <a:ext cx="290945" cy="365763"/>
            </a:xfrm>
            <a:custGeom>
              <a:rect b="b" l="l" r="r" t="t"/>
              <a:pathLst>
                <a:path extrusionOk="0" h="5000" w="4101">
                  <a:moveTo>
                    <a:pt x="1305" y="1"/>
                  </a:moveTo>
                  <a:cubicBezTo>
                    <a:pt x="1063" y="1"/>
                    <a:pt x="817" y="36"/>
                    <a:pt x="574" y="110"/>
                  </a:cubicBezTo>
                  <a:cubicBezTo>
                    <a:pt x="367" y="174"/>
                    <a:pt x="174" y="262"/>
                    <a:pt x="0" y="369"/>
                  </a:cubicBezTo>
                  <a:cubicBezTo>
                    <a:pt x="37" y="367"/>
                    <a:pt x="74" y="366"/>
                    <a:pt x="110" y="366"/>
                  </a:cubicBezTo>
                  <a:cubicBezTo>
                    <a:pt x="1181" y="366"/>
                    <a:pt x="2171" y="1059"/>
                    <a:pt x="2502" y="2136"/>
                  </a:cubicBezTo>
                  <a:cubicBezTo>
                    <a:pt x="2843" y="3251"/>
                    <a:pt x="2366" y="4419"/>
                    <a:pt x="1417" y="4999"/>
                  </a:cubicBezTo>
                  <a:cubicBezTo>
                    <a:pt x="1624" y="4991"/>
                    <a:pt x="1832" y="4956"/>
                    <a:pt x="2038" y="4893"/>
                  </a:cubicBezTo>
                  <a:cubicBezTo>
                    <a:pt x="3358" y="4487"/>
                    <a:pt x="4100" y="3091"/>
                    <a:pt x="3698" y="1771"/>
                  </a:cubicBezTo>
                  <a:cubicBezTo>
                    <a:pt x="3367" y="693"/>
                    <a:pt x="2376" y="1"/>
                    <a:pt x="1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2" name="Google Shape;562;p15"/>
            <p:cNvGrpSpPr/>
            <p:nvPr/>
          </p:nvGrpSpPr>
          <p:grpSpPr>
            <a:xfrm flipH="1">
              <a:off x="91989" y="90715"/>
              <a:ext cx="8960022" cy="4962069"/>
              <a:chOff x="98438" y="100115"/>
              <a:chExt cx="8960022" cy="4962069"/>
            </a:xfrm>
          </p:grpSpPr>
          <p:sp>
            <p:nvSpPr>
              <p:cNvPr id="563" name="Google Shape;563;p15"/>
              <p:cNvSpPr/>
              <p:nvPr/>
            </p:nvSpPr>
            <p:spPr>
              <a:xfrm rot="5400000">
                <a:off x="3915624" y="3717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15"/>
              <p:cNvSpPr/>
              <p:nvPr/>
            </p:nvSpPr>
            <p:spPr>
              <a:xfrm rot="5400000">
                <a:off x="8871588" y="11418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15"/>
              <p:cNvSpPr/>
              <p:nvPr/>
            </p:nvSpPr>
            <p:spPr>
              <a:xfrm rot="5400000">
                <a:off x="1502130" y="992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15"/>
              <p:cNvSpPr/>
              <p:nvPr/>
            </p:nvSpPr>
            <p:spPr>
              <a:xfrm rot="5400000">
                <a:off x="7441824" y="298979"/>
                <a:ext cx="81117" cy="82815"/>
              </a:xfrm>
              <a:custGeom>
                <a:rect b="b" l="l" r="r" t="t"/>
                <a:pathLst>
                  <a:path extrusionOk="0" h="2080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4"/>
                    </a:cubicBezTo>
                    <a:lnTo>
                      <a:pt x="645" y="659"/>
                    </a:lnTo>
                    <a:cubicBezTo>
                      <a:pt x="640" y="678"/>
                      <a:pt x="627" y="697"/>
                      <a:pt x="608" y="706"/>
                    </a:cubicBezTo>
                    <a:lnTo>
                      <a:pt x="51" y="961"/>
                    </a:lnTo>
                    <a:cubicBezTo>
                      <a:pt x="2" y="983"/>
                      <a:pt x="1" y="1051"/>
                      <a:pt x="48" y="1077"/>
                    </a:cubicBezTo>
                    <a:lnTo>
                      <a:pt x="591" y="1362"/>
                    </a:lnTo>
                    <a:cubicBezTo>
                      <a:pt x="609" y="1373"/>
                      <a:pt x="622" y="1391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2"/>
                    </a:lnTo>
                    <a:cubicBezTo>
                      <a:pt x="1257" y="1621"/>
                      <a:pt x="1274" y="1614"/>
                      <a:pt x="1292" y="1614"/>
                    </a:cubicBezTo>
                    <a:cubicBezTo>
                      <a:pt x="1296" y="1614"/>
                      <a:pt x="1300" y="1614"/>
                      <a:pt x="1303" y="1615"/>
                    </a:cubicBezTo>
                    <a:lnTo>
                      <a:pt x="1905" y="1735"/>
                    </a:lnTo>
                    <a:cubicBezTo>
                      <a:pt x="1910" y="1736"/>
                      <a:pt x="1914" y="1737"/>
                      <a:pt x="1919" y="1737"/>
                    </a:cubicBezTo>
                    <a:cubicBezTo>
                      <a:pt x="1965" y="1737"/>
                      <a:pt x="1998" y="1688"/>
                      <a:pt x="1976" y="1644"/>
                    </a:cubicBezTo>
                    <a:lnTo>
                      <a:pt x="1706" y="1095"/>
                    </a:lnTo>
                    <a:cubicBezTo>
                      <a:pt x="1696" y="1076"/>
                      <a:pt x="1698" y="1053"/>
                      <a:pt x="1707" y="1034"/>
                    </a:cubicBezTo>
                    <a:lnTo>
                      <a:pt x="2008" y="501"/>
                    </a:lnTo>
                    <a:cubicBezTo>
                      <a:pt x="2032" y="456"/>
                      <a:pt x="1998" y="404"/>
                      <a:pt x="1950" y="404"/>
                    </a:cubicBezTo>
                    <a:cubicBezTo>
                      <a:pt x="1947" y="404"/>
                      <a:pt x="1944" y="404"/>
                      <a:pt x="1941" y="404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7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8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15"/>
              <p:cNvSpPr/>
              <p:nvPr/>
            </p:nvSpPr>
            <p:spPr>
              <a:xfrm rot="5400000">
                <a:off x="8593020" y="1422751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15"/>
              <p:cNvSpPr/>
              <p:nvPr/>
            </p:nvSpPr>
            <p:spPr>
              <a:xfrm rot="5400000">
                <a:off x="8031648" y="4877074"/>
                <a:ext cx="23233" cy="18036"/>
              </a:xfrm>
              <a:custGeom>
                <a:rect b="b" l="l" r="r" t="t"/>
                <a:pathLst>
                  <a:path extrusionOk="0" h="453" w="582">
                    <a:moveTo>
                      <a:pt x="290" y="0"/>
                    </a:moveTo>
                    <a:cubicBezTo>
                      <a:pt x="0" y="0"/>
                      <a:pt x="0" y="452"/>
                      <a:pt x="290" y="452"/>
                    </a:cubicBezTo>
                    <a:cubicBezTo>
                      <a:pt x="582" y="452"/>
                      <a:pt x="582" y="0"/>
                      <a:pt x="2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15"/>
              <p:cNvSpPr/>
              <p:nvPr/>
            </p:nvSpPr>
            <p:spPr>
              <a:xfrm rot="5400000">
                <a:off x="8901884" y="801444"/>
                <a:ext cx="23273" cy="18076"/>
              </a:xfrm>
              <a:custGeom>
                <a:rect b="b" l="l" r="r" t="t"/>
                <a:pathLst>
                  <a:path extrusionOk="0" h="454" w="583">
                    <a:moveTo>
                      <a:pt x="292" y="1"/>
                    </a:moveTo>
                    <a:cubicBezTo>
                      <a:pt x="1" y="1"/>
                      <a:pt x="0" y="453"/>
                      <a:pt x="292" y="453"/>
                    </a:cubicBezTo>
                    <a:cubicBezTo>
                      <a:pt x="582" y="453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15"/>
              <p:cNvSpPr/>
              <p:nvPr/>
            </p:nvSpPr>
            <p:spPr>
              <a:xfrm rot="5400000">
                <a:off x="5753897" y="160618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1" y="1"/>
                      <a:pt x="1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15"/>
              <p:cNvSpPr/>
              <p:nvPr/>
            </p:nvSpPr>
            <p:spPr>
              <a:xfrm rot="5400000">
                <a:off x="182621" y="147726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15"/>
              <p:cNvSpPr/>
              <p:nvPr/>
            </p:nvSpPr>
            <p:spPr>
              <a:xfrm rot="5400000">
                <a:off x="8031626" y="22761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2" y="451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15"/>
              <p:cNvSpPr/>
              <p:nvPr/>
            </p:nvSpPr>
            <p:spPr>
              <a:xfrm rot="5400000">
                <a:off x="461970" y="1936436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2" y="1"/>
                      <a:pt x="0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15"/>
              <p:cNvSpPr/>
              <p:nvPr/>
            </p:nvSpPr>
            <p:spPr>
              <a:xfrm rot="5400000">
                <a:off x="980569" y="22758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15"/>
              <p:cNvSpPr/>
              <p:nvPr/>
            </p:nvSpPr>
            <p:spPr>
              <a:xfrm rot="5400000">
                <a:off x="6576970" y="3314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15"/>
              <p:cNvSpPr/>
              <p:nvPr/>
            </p:nvSpPr>
            <p:spPr>
              <a:xfrm rot="5400000">
                <a:off x="2973297" y="25088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15"/>
              <p:cNvSpPr/>
              <p:nvPr/>
            </p:nvSpPr>
            <p:spPr>
              <a:xfrm rot="5400000">
                <a:off x="2127378" y="331348"/>
                <a:ext cx="23313" cy="18076"/>
              </a:xfrm>
              <a:custGeom>
                <a:rect b="b" l="l" r="r" t="t"/>
                <a:pathLst>
                  <a:path extrusionOk="0" h="454" w="584">
                    <a:moveTo>
                      <a:pt x="292" y="1"/>
                    </a:moveTo>
                    <a:cubicBezTo>
                      <a:pt x="3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15"/>
              <p:cNvSpPr/>
              <p:nvPr/>
            </p:nvSpPr>
            <p:spPr>
              <a:xfrm rot="5400000">
                <a:off x="4723077" y="308064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0"/>
                    </a:moveTo>
                    <a:cubicBezTo>
                      <a:pt x="1" y="0"/>
                      <a:pt x="1" y="453"/>
                      <a:pt x="292" y="453"/>
                    </a:cubicBezTo>
                    <a:cubicBezTo>
                      <a:pt x="584" y="453"/>
                      <a:pt x="584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15"/>
              <p:cNvSpPr/>
              <p:nvPr/>
            </p:nvSpPr>
            <p:spPr>
              <a:xfrm rot="5400000">
                <a:off x="269128" y="801494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1"/>
                    </a:moveTo>
                    <a:cubicBezTo>
                      <a:pt x="1" y="1"/>
                      <a:pt x="0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15"/>
              <p:cNvSpPr/>
              <p:nvPr/>
            </p:nvSpPr>
            <p:spPr>
              <a:xfrm rot="5400000">
                <a:off x="501233" y="317468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15"/>
              <p:cNvSpPr/>
              <p:nvPr/>
            </p:nvSpPr>
            <p:spPr>
              <a:xfrm rot="5400000">
                <a:off x="8901874" y="3174706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3" y="451"/>
                      <a:pt x="583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15"/>
              <p:cNvSpPr/>
              <p:nvPr/>
            </p:nvSpPr>
            <p:spPr>
              <a:xfrm rot="5400000">
                <a:off x="8852101" y="1959715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15"/>
              <p:cNvSpPr/>
              <p:nvPr/>
            </p:nvSpPr>
            <p:spPr>
              <a:xfrm rot="5400000">
                <a:off x="8530913" y="2707688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15"/>
              <p:cNvSpPr/>
              <p:nvPr/>
            </p:nvSpPr>
            <p:spPr>
              <a:xfrm rot="5400000">
                <a:off x="8975713" y="48756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15"/>
              <p:cNvSpPr/>
              <p:nvPr/>
            </p:nvSpPr>
            <p:spPr>
              <a:xfrm rot="5400000">
                <a:off x="6218263" y="471826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15"/>
              <p:cNvSpPr/>
              <p:nvPr/>
            </p:nvSpPr>
            <p:spPr>
              <a:xfrm rot="5400000">
                <a:off x="3544524" y="48888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15"/>
              <p:cNvSpPr/>
              <p:nvPr/>
            </p:nvSpPr>
            <p:spPr>
              <a:xfrm rot="5400000">
                <a:off x="364886" y="2650991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15"/>
              <p:cNvSpPr/>
              <p:nvPr/>
            </p:nvSpPr>
            <p:spPr>
              <a:xfrm rot="5400000">
                <a:off x="8835774" y="398306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15"/>
              <p:cNvSpPr/>
              <p:nvPr/>
            </p:nvSpPr>
            <p:spPr>
              <a:xfrm rot="5400000">
                <a:off x="272605" y="38246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15"/>
              <p:cNvSpPr/>
              <p:nvPr/>
            </p:nvSpPr>
            <p:spPr>
              <a:xfrm rot="5400000">
                <a:off x="5477295" y="3546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15"/>
              <p:cNvSpPr/>
              <p:nvPr/>
            </p:nvSpPr>
            <p:spPr>
              <a:xfrm rot="5400000">
                <a:off x="1707745" y="48538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15"/>
              <p:cNvSpPr/>
              <p:nvPr/>
            </p:nvSpPr>
            <p:spPr>
              <a:xfrm rot="5400000">
                <a:off x="381220" y="48771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15"/>
              <p:cNvSpPr/>
              <p:nvPr/>
            </p:nvSpPr>
            <p:spPr>
              <a:xfrm rot="5400000">
                <a:off x="2937395" y="47197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15"/>
              <p:cNvSpPr/>
              <p:nvPr/>
            </p:nvSpPr>
            <p:spPr>
              <a:xfrm rot="5400000">
                <a:off x="2701520" y="50415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15"/>
              <p:cNvSpPr/>
              <p:nvPr/>
            </p:nvSpPr>
            <p:spPr>
              <a:xfrm rot="5400000">
                <a:off x="4723108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15"/>
              <p:cNvSpPr/>
              <p:nvPr/>
            </p:nvSpPr>
            <p:spPr>
              <a:xfrm rot="5400000">
                <a:off x="5527920" y="498862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15"/>
              <p:cNvSpPr/>
              <p:nvPr/>
            </p:nvSpPr>
            <p:spPr>
              <a:xfrm rot="5400000">
                <a:off x="6757870" y="50119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15"/>
              <p:cNvSpPr/>
              <p:nvPr/>
            </p:nvSpPr>
            <p:spPr>
              <a:xfrm rot="5400000">
                <a:off x="7420345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15"/>
              <p:cNvSpPr/>
              <p:nvPr/>
            </p:nvSpPr>
            <p:spPr>
              <a:xfrm rot="5400000">
                <a:off x="182633" y="35321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15"/>
              <p:cNvSpPr/>
              <p:nvPr/>
            </p:nvSpPr>
            <p:spPr>
              <a:xfrm rot="5400000">
                <a:off x="548658" y="107133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15"/>
              <p:cNvSpPr/>
              <p:nvPr/>
            </p:nvSpPr>
            <p:spPr>
              <a:xfrm rot="5400000">
                <a:off x="587608" y="42252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15"/>
              <p:cNvSpPr/>
              <p:nvPr/>
            </p:nvSpPr>
            <p:spPr>
              <a:xfrm rot="5400000">
                <a:off x="98074" y="9560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15"/>
              <p:cNvSpPr/>
              <p:nvPr/>
            </p:nvSpPr>
            <p:spPr>
              <a:xfrm rot="5400000">
                <a:off x="150983" y="225351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15"/>
              <p:cNvSpPr/>
              <p:nvPr/>
            </p:nvSpPr>
            <p:spPr>
              <a:xfrm rot="5400000">
                <a:off x="95819" y="10273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accent6"/>
        </a:solidFill>
      </p:bgPr>
    </p:bg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6" name="Google Shape;606;p16"/>
          <p:cNvGrpSpPr/>
          <p:nvPr/>
        </p:nvGrpSpPr>
        <p:grpSpPr>
          <a:xfrm>
            <a:off x="0" y="0"/>
            <a:ext cx="7156266" cy="5143528"/>
            <a:chOff x="0" y="-3"/>
            <a:chExt cx="7533705" cy="5143528"/>
          </a:xfrm>
        </p:grpSpPr>
        <p:sp>
          <p:nvSpPr>
            <p:cNvPr id="607" name="Google Shape;607;p16"/>
            <p:cNvSpPr/>
            <p:nvPr/>
          </p:nvSpPr>
          <p:spPr>
            <a:xfrm>
              <a:off x="0" y="0"/>
              <a:ext cx="3039300" cy="5121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6"/>
            <p:cNvSpPr/>
            <p:nvPr/>
          </p:nvSpPr>
          <p:spPr>
            <a:xfrm flipH="1" rot="10800000">
              <a:off x="1649864" y="-3"/>
              <a:ext cx="5883841" cy="5143528"/>
            </a:xfrm>
            <a:custGeom>
              <a:rect b="b" l="l" r="r" t="t"/>
              <a:pathLst>
                <a:path extrusionOk="0" h="90575" w="94402">
                  <a:moveTo>
                    <a:pt x="1" y="0"/>
                  </a:moveTo>
                  <a:lnTo>
                    <a:pt x="1" y="90575"/>
                  </a:lnTo>
                  <a:lnTo>
                    <a:pt x="86913" y="90575"/>
                  </a:lnTo>
                  <a:cubicBezTo>
                    <a:pt x="86913" y="90575"/>
                    <a:pt x="92263" y="82476"/>
                    <a:pt x="93122" y="78150"/>
                  </a:cubicBezTo>
                  <a:cubicBezTo>
                    <a:pt x="94401" y="71701"/>
                    <a:pt x="91680" y="64789"/>
                    <a:pt x="86938" y="60610"/>
                  </a:cubicBezTo>
                  <a:cubicBezTo>
                    <a:pt x="83589" y="57659"/>
                    <a:pt x="79427" y="55978"/>
                    <a:pt x="75666" y="53649"/>
                  </a:cubicBezTo>
                  <a:cubicBezTo>
                    <a:pt x="71904" y="51319"/>
                    <a:pt x="68310" y="47961"/>
                    <a:pt x="67416" y="43420"/>
                  </a:cubicBezTo>
                  <a:cubicBezTo>
                    <a:pt x="66336" y="37935"/>
                    <a:pt x="69462" y="32234"/>
                    <a:pt x="68504" y="26721"/>
                  </a:cubicBezTo>
                  <a:cubicBezTo>
                    <a:pt x="67750" y="22392"/>
                    <a:pt x="64638" y="19025"/>
                    <a:pt x="62934" y="15020"/>
                  </a:cubicBezTo>
                  <a:cubicBezTo>
                    <a:pt x="61435" y="11496"/>
                    <a:pt x="61793" y="8434"/>
                    <a:pt x="61690" y="4733"/>
                  </a:cubicBezTo>
                  <a:cubicBezTo>
                    <a:pt x="61610" y="1930"/>
                    <a:pt x="57607" y="0"/>
                    <a:pt x="576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9" name="Google Shape;609;p16"/>
          <p:cNvSpPr txBox="1"/>
          <p:nvPr>
            <p:ph type="title"/>
          </p:nvPr>
        </p:nvSpPr>
        <p:spPr>
          <a:xfrm>
            <a:off x="6250425" y="2976685"/>
            <a:ext cx="2173500" cy="531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0" name="Google Shape;610;p16"/>
          <p:cNvSpPr txBox="1"/>
          <p:nvPr>
            <p:ph idx="1" type="subTitle"/>
          </p:nvPr>
        </p:nvSpPr>
        <p:spPr>
          <a:xfrm>
            <a:off x="720000" y="1289008"/>
            <a:ext cx="3852000" cy="228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611" name="Google Shape;611;p16"/>
          <p:cNvGrpSpPr/>
          <p:nvPr/>
        </p:nvGrpSpPr>
        <p:grpSpPr>
          <a:xfrm flipH="1">
            <a:off x="91978" y="90715"/>
            <a:ext cx="8960022" cy="4962069"/>
            <a:chOff x="91989" y="90715"/>
            <a:chExt cx="8960022" cy="4962069"/>
          </a:xfrm>
        </p:grpSpPr>
        <p:sp>
          <p:nvSpPr>
            <p:cNvPr id="612" name="Google Shape;612;p16"/>
            <p:cNvSpPr/>
            <p:nvPr/>
          </p:nvSpPr>
          <p:spPr>
            <a:xfrm flipH="1" rot="-5400000">
              <a:off x="5178897" y="36231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6"/>
            <p:cNvSpPr/>
            <p:nvPr/>
          </p:nvSpPr>
          <p:spPr>
            <a:xfrm flipH="1" rot="-5400000">
              <a:off x="194989" y="1132413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6"/>
            <p:cNvSpPr/>
            <p:nvPr/>
          </p:nvSpPr>
          <p:spPr>
            <a:xfrm flipH="1" rot="-5400000">
              <a:off x="7567201" y="89898"/>
              <a:ext cx="81117" cy="82775"/>
            </a:xfrm>
            <a:custGeom>
              <a:rect b="b" l="l" r="r" t="t"/>
              <a:pathLst>
                <a:path extrusionOk="0" h="2079" w="2032">
                  <a:moveTo>
                    <a:pt x="813" y="1"/>
                  </a:moveTo>
                  <a:cubicBezTo>
                    <a:pt x="783" y="1"/>
                    <a:pt x="755" y="21"/>
                    <a:pt x="749" y="55"/>
                  </a:cubicBezTo>
                  <a:lnTo>
                    <a:pt x="644" y="659"/>
                  </a:lnTo>
                  <a:cubicBezTo>
                    <a:pt x="640" y="678"/>
                    <a:pt x="627" y="698"/>
                    <a:pt x="608" y="706"/>
                  </a:cubicBezTo>
                  <a:lnTo>
                    <a:pt x="51" y="962"/>
                  </a:lnTo>
                  <a:cubicBezTo>
                    <a:pt x="2" y="983"/>
                    <a:pt x="1" y="1051"/>
                    <a:pt x="48" y="1078"/>
                  </a:cubicBezTo>
                  <a:lnTo>
                    <a:pt x="590" y="1364"/>
                  </a:lnTo>
                  <a:cubicBezTo>
                    <a:pt x="609" y="1373"/>
                    <a:pt x="621" y="1392"/>
                    <a:pt x="625" y="1413"/>
                  </a:cubicBezTo>
                  <a:lnTo>
                    <a:pt x="696" y="2021"/>
                  </a:lnTo>
                  <a:cubicBezTo>
                    <a:pt x="700" y="2057"/>
                    <a:pt x="729" y="2079"/>
                    <a:pt x="760" y="2079"/>
                  </a:cubicBezTo>
                  <a:cubicBezTo>
                    <a:pt x="776" y="2079"/>
                    <a:pt x="793" y="2073"/>
                    <a:pt x="806" y="2060"/>
                  </a:cubicBezTo>
                  <a:lnTo>
                    <a:pt x="1246" y="1633"/>
                  </a:lnTo>
                  <a:cubicBezTo>
                    <a:pt x="1257" y="1621"/>
                    <a:pt x="1273" y="1615"/>
                    <a:pt x="1290" y="1615"/>
                  </a:cubicBezTo>
                  <a:cubicBezTo>
                    <a:pt x="1294" y="1615"/>
                    <a:pt x="1299" y="1615"/>
                    <a:pt x="1303" y="1616"/>
                  </a:cubicBezTo>
                  <a:lnTo>
                    <a:pt x="1904" y="1737"/>
                  </a:lnTo>
                  <a:cubicBezTo>
                    <a:pt x="1909" y="1738"/>
                    <a:pt x="1914" y="1738"/>
                    <a:pt x="1919" y="1738"/>
                  </a:cubicBezTo>
                  <a:cubicBezTo>
                    <a:pt x="1964" y="1738"/>
                    <a:pt x="1998" y="1689"/>
                    <a:pt x="1976" y="1645"/>
                  </a:cubicBezTo>
                  <a:lnTo>
                    <a:pt x="1706" y="1095"/>
                  </a:lnTo>
                  <a:cubicBezTo>
                    <a:pt x="1696" y="1077"/>
                    <a:pt x="1698" y="1054"/>
                    <a:pt x="1707" y="1034"/>
                  </a:cubicBezTo>
                  <a:lnTo>
                    <a:pt x="2008" y="501"/>
                  </a:lnTo>
                  <a:cubicBezTo>
                    <a:pt x="2031" y="457"/>
                    <a:pt x="1999" y="405"/>
                    <a:pt x="1951" y="405"/>
                  </a:cubicBezTo>
                  <a:cubicBezTo>
                    <a:pt x="1948" y="405"/>
                    <a:pt x="1945" y="405"/>
                    <a:pt x="1941" y="405"/>
                  </a:cubicBezTo>
                  <a:lnTo>
                    <a:pt x="1334" y="493"/>
                  </a:lnTo>
                  <a:cubicBezTo>
                    <a:pt x="1332" y="493"/>
                    <a:pt x="1329" y="493"/>
                    <a:pt x="1326" y="493"/>
                  </a:cubicBezTo>
                  <a:cubicBezTo>
                    <a:pt x="1308" y="493"/>
                    <a:pt x="1290" y="486"/>
                    <a:pt x="1277" y="472"/>
                  </a:cubicBezTo>
                  <a:lnTo>
                    <a:pt x="861" y="22"/>
                  </a:lnTo>
                  <a:cubicBezTo>
                    <a:pt x="847" y="7"/>
                    <a:pt x="830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6"/>
            <p:cNvSpPr/>
            <p:nvPr/>
          </p:nvSpPr>
          <p:spPr>
            <a:xfrm flipH="1" rot="-5400000">
              <a:off x="1627506" y="289579"/>
              <a:ext cx="81117" cy="82815"/>
            </a:xfrm>
            <a:custGeom>
              <a:rect b="b" l="l" r="r" t="t"/>
              <a:pathLst>
                <a:path extrusionOk="0" h="2080" w="2032">
                  <a:moveTo>
                    <a:pt x="813" y="1"/>
                  </a:moveTo>
                  <a:cubicBezTo>
                    <a:pt x="783" y="1"/>
                    <a:pt x="755" y="21"/>
                    <a:pt x="749" y="54"/>
                  </a:cubicBezTo>
                  <a:lnTo>
                    <a:pt x="645" y="659"/>
                  </a:lnTo>
                  <a:cubicBezTo>
                    <a:pt x="640" y="678"/>
                    <a:pt x="627" y="697"/>
                    <a:pt x="608" y="706"/>
                  </a:cubicBezTo>
                  <a:lnTo>
                    <a:pt x="51" y="961"/>
                  </a:lnTo>
                  <a:cubicBezTo>
                    <a:pt x="2" y="983"/>
                    <a:pt x="1" y="1051"/>
                    <a:pt x="48" y="1077"/>
                  </a:cubicBezTo>
                  <a:lnTo>
                    <a:pt x="591" y="1362"/>
                  </a:lnTo>
                  <a:cubicBezTo>
                    <a:pt x="609" y="1373"/>
                    <a:pt x="622" y="1391"/>
                    <a:pt x="625" y="1413"/>
                  </a:cubicBezTo>
                  <a:lnTo>
                    <a:pt x="696" y="2021"/>
                  </a:lnTo>
                  <a:cubicBezTo>
                    <a:pt x="700" y="2057"/>
                    <a:pt x="729" y="2079"/>
                    <a:pt x="760" y="2079"/>
                  </a:cubicBezTo>
                  <a:cubicBezTo>
                    <a:pt x="776" y="2079"/>
                    <a:pt x="793" y="2073"/>
                    <a:pt x="806" y="2060"/>
                  </a:cubicBezTo>
                  <a:lnTo>
                    <a:pt x="1246" y="1632"/>
                  </a:lnTo>
                  <a:cubicBezTo>
                    <a:pt x="1257" y="1621"/>
                    <a:pt x="1274" y="1614"/>
                    <a:pt x="1292" y="1614"/>
                  </a:cubicBezTo>
                  <a:cubicBezTo>
                    <a:pt x="1296" y="1614"/>
                    <a:pt x="1300" y="1614"/>
                    <a:pt x="1303" y="1615"/>
                  </a:cubicBezTo>
                  <a:lnTo>
                    <a:pt x="1905" y="1735"/>
                  </a:lnTo>
                  <a:cubicBezTo>
                    <a:pt x="1910" y="1736"/>
                    <a:pt x="1914" y="1737"/>
                    <a:pt x="1919" y="1737"/>
                  </a:cubicBezTo>
                  <a:cubicBezTo>
                    <a:pt x="1965" y="1737"/>
                    <a:pt x="1998" y="1688"/>
                    <a:pt x="1976" y="1644"/>
                  </a:cubicBezTo>
                  <a:lnTo>
                    <a:pt x="1706" y="1095"/>
                  </a:lnTo>
                  <a:cubicBezTo>
                    <a:pt x="1696" y="1076"/>
                    <a:pt x="1698" y="1053"/>
                    <a:pt x="1707" y="1034"/>
                  </a:cubicBezTo>
                  <a:lnTo>
                    <a:pt x="2008" y="501"/>
                  </a:lnTo>
                  <a:cubicBezTo>
                    <a:pt x="2032" y="456"/>
                    <a:pt x="1998" y="404"/>
                    <a:pt x="1950" y="404"/>
                  </a:cubicBezTo>
                  <a:cubicBezTo>
                    <a:pt x="1947" y="404"/>
                    <a:pt x="1944" y="404"/>
                    <a:pt x="1941" y="404"/>
                  </a:cubicBezTo>
                  <a:lnTo>
                    <a:pt x="1334" y="493"/>
                  </a:lnTo>
                  <a:cubicBezTo>
                    <a:pt x="1332" y="493"/>
                    <a:pt x="1329" y="493"/>
                    <a:pt x="1327" y="493"/>
                  </a:cubicBezTo>
                  <a:cubicBezTo>
                    <a:pt x="1308" y="493"/>
                    <a:pt x="1290" y="486"/>
                    <a:pt x="1277" y="472"/>
                  </a:cubicBezTo>
                  <a:lnTo>
                    <a:pt x="861" y="22"/>
                  </a:lnTo>
                  <a:cubicBezTo>
                    <a:pt x="848" y="7"/>
                    <a:pt x="830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6"/>
            <p:cNvSpPr/>
            <p:nvPr/>
          </p:nvSpPr>
          <p:spPr>
            <a:xfrm flipH="1" rot="-5400000">
              <a:off x="534155" y="1413351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1" y="0"/>
                  </a:moveTo>
                  <a:cubicBezTo>
                    <a:pt x="0" y="0"/>
                    <a:pt x="0" y="451"/>
                    <a:pt x="291" y="451"/>
                  </a:cubicBezTo>
                  <a:cubicBezTo>
                    <a:pt x="582" y="451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6"/>
            <p:cNvSpPr/>
            <p:nvPr/>
          </p:nvSpPr>
          <p:spPr>
            <a:xfrm flipH="1" rot="-5400000">
              <a:off x="1095567" y="4867674"/>
              <a:ext cx="23233" cy="18036"/>
            </a:xfrm>
            <a:custGeom>
              <a:rect b="b" l="l" r="r" t="t"/>
              <a:pathLst>
                <a:path extrusionOk="0" h="453" w="582">
                  <a:moveTo>
                    <a:pt x="290" y="0"/>
                  </a:moveTo>
                  <a:cubicBezTo>
                    <a:pt x="0" y="0"/>
                    <a:pt x="0" y="452"/>
                    <a:pt x="290" y="452"/>
                  </a:cubicBezTo>
                  <a:cubicBezTo>
                    <a:pt x="582" y="452"/>
                    <a:pt x="582" y="0"/>
                    <a:pt x="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6"/>
            <p:cNvSpPr/>
            <p:nvPr/>
          </p:nvSpPr>
          <p:spPr>
            <a:xfrm flipH="1" rot="-5400000">
              <a:off x="416270" y="321975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6"/>
            <p:cNvSpPr/>
            <p:nvPr/>
          </p:nvSpPr>
          <p:spPr>
            <a:xfrm flipH="1" rot="-5400000">
              <a:off x="225291" y="792044"/>
              <a:ext cx="23273" cy="18076"/>
            </a:xfrm>
            <a:custGeom>
              <a:rect b="b" l="l" r="r" t="t"/>
              <a:pathLst>
                <a:path extrusionOk="0" h="454" w="583">
                  <a:moveTo>
                    <a:pt x="292" y="1"/>
                  </a:moveTo>
                  <a:cubicBezTo>
                    <a:pt x="1" y="1"/>
                    <a:pt x="0" y="453"/>
                    <a:pt x="292" y="453"/>
                  </a:cubicBezTo>
                  <a:cubicBezTo>
                    <a:pt x="582" y="453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6"/>
            <p:cNvSpPr/>
            <p:nvPr/>
          </p:nvSpPr>
          <p:spPr>
            <a:xfrm flipH="1" rot="-5400000">
              <a:off x="3373278" y="151218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1" y="1"/>
                    <a:pt x="1" y="452"/>
                    <a:pt x="292" y="452"/>
                  </a:cubicBezTo>
                  <a:cubicBezTo>
                    <a:pt x="583" y="452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6"/>
            <p:cNvSpPr/>
            <p:nvPr/>
          </p:nvSpPr>
          <p:spPr>
            <a:xfrm flipH="1" rot="-5400000">
              <a:off x="8944514" y="1467868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6"/>
            <p:cNvSpPr/>
            <p:nvPr/>
          </p:nvSpPr>
          <p:spPr>
            <a:xfrm flipH="1" rot="-5400000">
              <a:off x="1095549" y="21821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0"/>
                  </a:moveTo>
                  <a:cubicBezTo>
                    <a:pt x="1" y="0"/>
                    <a:pt x="0" y="451"/>
                    <a:pt x="292" y="451"/>
                  </a:cubicBezTo>
                  <a:cubicBezTo>
                    <a:pt x="582" y="451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6"/>
            <p:cNvSpPr/>
            <p:nvPr/>
          </p:nvSpPr>
          <p:spPr>
            <a:xfrm flipH="1" rot="-5400000">
              <a:off x="8665165" y="1927037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2" y="1"/>
                    <a:pt x="0" y="453"/>
                    <a:pt x="292" y="453"/>
                  </a:cubicBezTo>
                  <a:cubicBezTo>
                    <a:pt x="583" y="453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6"/>
            <p:cNvSpPr/>
            <p:nvPr/>
          </p:nvSpPr>
          <p:spPr>
            <a:xfrm flipH="1" rot="-5400000">
              <a:off x="8146606" y="218184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1" y="0"/>
                  </a:moveTo>
                  <a:cubicBezTo>
                    <a:pt x="1" y="0"/>
                    <a:pt x="1" y="452"/>
                    <a:pt x="291" y="452"/>
                  </a:cubicBezTo>
                  <a:cubicBezTo>
                    <a:pt x="582" y="452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6"/>
            <p:cNvSpPr/>
            <p:nvPr/>
          </p:nvSpPr>
          <p:spPr>
            <a:xfrm flipH="1" rot="-5400000">
              <a:off x="2550205" y="32200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6"/>
            <p:cNvSpPr/>
            <p:nvPr/>
          </p:nvSpPr>
          <p:spPr>
            <a:xfrm flipH="1" rot="-5400000">
              <a:off x="6153878" y="24148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1" y="0"/>
                  </a:moveTo>
                  <a:cubicBezTo>
                    <a:pt x="0" y="0"/>
                    <a:pt x="0" y="451"/>
                    <a:pt x="291" y="451"/>
                  </a:cubicBezTo>
                  <a:cubicBezTo>
                    <a:pt x="582" y="451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6"/>
            <p:cNvSpPr/>
            <p:nvPr/>
          </p:nvSpPr>
          <p:spPr>
            <a:xfrm flipH="1" rot="-5400000">
              <a:off x="6999757" y="321948"/>
              <a:ext cx="23313" cy="18076"/>
            </a:xfrm>
            <a:custGeom>
              <a:rect b="b" l="l" r="r" t="t"/>
              <a:pathLst>
                <a:path extrusionOk="0" h="454" w="584">
                  <a:moveTo>
                    <a:pt x="292" y="1"/>
                  </a:moveTo>
                  <a:cubicBezTo>
                    <a:pt x="3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 flipH="1" rot="-5400000">
              <a:off x="4404058" y="298664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0"/>
                  </a:moveTo>
                  <a:cubicBezTo>
                    <a:pt x="1" y="0"/>
                    <a:pt x="1" y="453"/>
                    <a:pt x="292" y="453"/>
                  </a:cubicBezTo>
                  <a:cubicBezTo>
                    <a:pt x="584" y="453"/>
                    <a:pt x="584" y="0"/>
                    <a:pt x="2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6"/>
            <p:cNvSpPr/>
            <p:nvPr/>
          </p:nvSpPr>
          <p:spPr>
            <a:xfrm flipH="1" rot="-5400000">
              <a:off x="8858007" y="792095"/>
              <a:ext cx="23313" cy="17996"/>
            </a:xfrm>
            <a:custGeom>
              <a:rect b="b" l="l" r="r" t="t"/>
              <a:pathLst>
                <a:path extrusionOk="0" h="452" w="584">
                  <a:moveTo>
                    <a:pt x="292" y="1"/>
                  </a:moveTo>
                  <a:cubicBezTo>
                    <a:pt x="1" y="1"/>
                    <a:pt x="0" y="452"/>
                    <a:pt x="292" y="452"/>
                  </a:cubicBezTo>
                  <a:cubicBezTo>
                    <a:pt x="583" y="452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6"/>
            <p:cNvSpPr/>
            <p:nvPr/>
          </p:nvSpPr>
          <p:spPr>
            <a:xfrm flipH="1" rot="-5400000">
              <a:off x="8625942" y="3165282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6"/>
            <p:cNvSpPr/>
            <p:nvPr/>
          </p:nvSpPr>
          <p:spPr>
            <a:xfrm flipH="1" rot="-5400000">
              <a:off x="225261" y="3165306"/>
              <a:ext cx="23313" cy="17996"/>
            </a:xfrm>
            <a:custGeom>
              <a:rect b="b" l="l" r="r" t="t"/>
              <a:pathLst>
                <a:path extrusionOk="0" h="452" w="584">
                  <a:moveTo>
                    <a:pt x="292" y="0"/>
                  </a:moveTo>
                  <a:cubicBezTo>
                    <a:pt x="1" y="0"/>
                    <a:pt x="0" y="451"/>
                    <a:pt x="292" y="451"/>
                  </a:cubicBezTo>
                  <a:cubicBezTo>
                    <a:pt x="583" y="451"/>
                    <a:pt x="583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6"/>
            <p:cNvSpPr/>
            <p:nvPr/>
          </p:nvSpPr>
          <p:spPr>
            <a:xfrm flipH="1" rot="-5400000">
              <a:off x="275074" y="1950316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3" y="453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6"/>
            <p:cNvSpPr/>
            <p:nvPr/>
          </p:nvSpPr>
          <p:spPr>
            <a:xfrm flipH="1" rot="-5400000">
              <a:off x="535664" y="2698288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6"/>
            <p:cNvSpPr/>
            <p:nvPr/>
          </p:nvSpPr>
          <p:spPr>
            <a:xfrm flipH="1" rot="-5400000">
              <a:off x="90864" y="4866213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6"/>
            <p:cNvSpPr/>
            <p:nvPr/>
          </p:nvSpPr>
          <p:spPr>
            <a:xfrm flipH="1" rot="-5400000">
              <a:off x="2848314" y="4708863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6"/>
            <p:cNvSpPr/>
            <p:nvPr/>
          </p:nvSpPr>
          <p:spPr>
            <a:xfrm flipH="1" rot="-5400000">
              <a:off x="5549997" y="487941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6"/>
            <p:cNvSpPr/>
            <p:nvPr/>
          </p:nvSpPr>
          <p:spPr>
            <a:xfrm flipH="1" rot="-5400000">
              <a:off x="8729634" y="2641591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6"/>
            <p:cNvSpPr/>
            <p:nvPr/>
          </p:nvSpPr>
          <p:spPr>
            <a:xfrm flipH="1" rot="-5400000">
              <a:off x="258747" y="397366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6"/>
            <p:cNvSpPr/>
            <p:nvPr/>
          </p:nvSpPr>
          <p:spPr>
            <a:xfrm flipH="1" rot="-5400000">
              <a:off x="8796726" y="3815298"/>
              <a:ext cx="81117" cy="82775"/>
            </a:xfrm>
            <a:custGeom>
              <a:rect b="b" l="l" r="r" t="t"/>
              <a:pathLst>
                <a:path extrusionOk="0" h="2079" w="2032">
                  <a:moveTo>
                    <a:pt x="813" y="1"/>
                  </a:moveTo>
                  <a:cubicBezTo>
                    <a:pt x="783" y="1"/>
                    <a:pt x="755" y="21"/>
                    <a:pt x="749" y="55"/>
                  </a:cubicBezTo>
                  <a:lnTo>
                    <a:pt x="644" y="659"/>
                  </a:lnTo>
                  <a:cubicBezTo>
                    <a:pt x="640" y="678"/>
                    <a:pt x="627" y="698"/>
                    <a:pt x="608" y="706"/>
                  </a:cubicBezTo>
                  <a:lnTo>
                    <a:pt x="51" y="962"/>
                  </a:lnTo>
                  <a:cubicBezTo>
                    <a:pt x="2" y="983"/>
                    <a:pt x="1" y="1051"/>
                    <a:pt x="48" y="1078"/>
                  </a:cubicBezTo>
                  <a:lnTo>
                    <a:pt x="590" y="1364"/>
                  </a:lnTo>
                  <a:cubicBezTo>
                    <a:pt x="609" y="1373"/>
                    <a:pt x="621" y="1392"/>
                    <a:pt x="625" y="1413"/>
                  </a:cubicBezTo>
                  <a:lnTo>
                    <a:pt x="696" y="2021"/>
                  </a:lnTo>
                  <a:cubicBezTo>
                    <a:pt x="700" y="2057"/>
                    <a:pt x="729" y="2079"/>
                    <a:pt x="760" y="2079"/>
                  </a:cubicBezTo>
                  <a:cubicBezTo>
                    <a:pt x="776" y="2079"/>
                    <a:pt x="793" y="2073"/>
                    <a:pt x="806" y="2060"/>
                  </a:cubicBezTo>
                  <a:lnTo>
                    <a:pt x="1246" y="1633"/>
                  </a:lnTo>
                  <a:cubicBezTo>
                    <a:pt x="1257" y="1621"/>
                    <a:pt x="1273" y="1615"/>
                    <a:pt x="1290" y="1615"/>
                  </a:cubicBezTo>
                  <a:cubicBezTo>
                    <a:pt x="1294" y="1615"/>
                    <a:pt x="1299" y="1615"/>
                    <a:pt x="1303" y="1616"/>
                  </a:cubicBezTo>
                  <a:lnTo>
                    <a:pt x="1904" y="1737"/>
                  </a:lnTo>
                  <a:cubicBezTo>
                    <a:pt x="1909" y="1738"/>
                    <a:pt x="1914" y="1738"/>
                    <a:pt x="1919" y="1738"/>
                  </a:cubicBezTo>
                  <a:cubicBezTo>
                    <a:pt x="1964" y="1738"/>
                    <a:pt x="1998" y="1689"/>
                    <a:pt x="1976" y="1645"/>
                  </a:cubicBezTo>
                  <a:lnTo>
                    <a:pt x="1706" y="1095"/>
                  </a:lnTo>
                  <a:cubicBezTo>
                    <a:pt x="1696" y="1077"/>
                    <a:pt x="1698" y="1054"/>
                    <a:pt x="1707" y="1034"/>
                  </a:cubicBezTo>
                  <a:lnTo>
                    <a:pt x="2008" y="501"/>
                  </a:lnTo>
                  <a:cubicBezTo>
                    <a:pt x="2031" y="457"/>
                    <a:pt x="1999" y="405"/>
                    <a:pt x="1951" y="405"/>
                  </a:cubicBezTo>
                  <a:cubicBezTo>
                    <a:pt x="1948" y="405"/>
                    <a:pt x="1945" y="405"/>
                    <a:pt x="1941" y="405"/>
                  </a:cubicBezTo>
                  <a:lnTo>
                    <a:pt x="1334" y="493"/>
                  </a:lnTo>
                  <a:cubicBezTo>
                    <a:pt x="1332" y="493"/>
                    <a:pt x="1329" y="493"/>
                    <a:pt x="1326" y="493"/>
                  </a:cubicBezTo>
                  <a:cubicBezTo>
                    <a:pt x="1308" y="493"/>
                    <a:pt x="1290" y="486"/>
                    <a:pt x="1277" y="472"/>
                  </a:cubicBezTo>
                  <a:lnTo>
                    <a:pt x="861" y="22"/>
                  </a:lnTo>
                  <a:cubicBezTo>
                    <a:pt x="847" y="7"/>
                    <a:pt x="830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6"/>
            <p:cNvSpPr/>
            <p:nvPr/>
          </p:nvSpPr>
          <p:spPr>
            <a:xfrm flipH="1" rot="-5400000">
              <a:off x="3649880" y="3452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6"/>
            <p:cNvSpPr/>
            <p:nvPr/>
          </p:nvSpPr>
          <p:spPr>
            <a:xfrm flipH="1" rot="-5400000">
              <a:off x="7419430" y="484445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6"/>
            <p:cNvSpPr/>
            <p:nvPr/>
          </p:nvSpPr>
          <p:spPr>
            <a:xfrm flipH="1" rot="-5400000">
              <a:off x="8745955" y="486770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6"/>
            <p:cNvSpPr/>
            <p:nvPr/>
          </p:nvSpPr>
          <p:spPr>
            <a:xfrm flipH="1" rot="-5400000">
              <a:off x="6189780" y="47103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6"/>
            <p:cNvSpPr/>
            <p:nvPr/>
          </p:nvSpPr>
          <p:spPr>
            <a:xfrm flipH="1" rot="-5400000">
              <a:off x="6425655" y="503215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6"/>
            <p:cNvSpPr/>
            <p:nvPr/>
          </p:nvSpPr>
          <p:spPr>
            <a:xfrm flipH="1" rot="-5400000">
              <a:off x="4404067" y="47406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6"/>
            <p:cNvSpPr/>
            <p:nvPr/>
          </p:nvSpPr>
          <p:spPr>
            <a:xfrm flipH="1" rot="-5400000">
              <a:off x="3599255" y="497922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6"/>
            <p:cNvSpPr/>
            <p:nvPr/>
          </p:nvSpPr>
          <p:spPr>
            <a:xfrm flipH="1" rot="-5400000">
              <a:off x="2369305" y="500250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6"/>
            <p:cNvSpPr/>
            <p:nvPr/>
          </p:nvSpPr>
          <p:spPr>
            <a:xfrm flipH="1" rot="-5400000">
              <a:off x="1706830" y="47406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6"/>
            <p:cNvSpPr/>
            <p:nvPr/>
          </p:nvSpPr>
          <p:spPr>
            <a:xfrm flipH="1" rot="-5400000">
              <a:off x="8944542" y="3522707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6"/>
            <p:cNvSpPr/>
            <p:nvPr/>
          </p:nvSpPr>
          <p:spPr>
            <a:xfrm flipH="1" rot="-5400000">
              <a:off x="8578517" y="1061932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6"/>
            <p:cNvSpPr/>
            <p:nvPr/>
          </p:nvSpPr>
          <p:spPr>
            <a:xfrm flipH="1" rot="-5400000">
              <a:off x="8539567" y="4215807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6"/>
            <p:cNvSpPr/>
            <p:nvPr/>
          </p:nvSpPr>
          <p:spPr>
            <a:xfrm flipH="1" rot="-5400000">
              <a:off x="8996447" y="94661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6"/>
            <p:cNvSpPr/>
            <p:nvPr/>
          </p:nvSpPr>
          <p:spPr>
            <a:xfrm flipH="1" rot="-5400000">
              <a:off x="8976152" y="2244118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6"/>
            <p:cNvSpPr/>
            <p:nvPr/>
          </p:nvSpPr>
          <p:spPr>
            <a:xfrm flipH="1" rot="-5400000">
              <a:off x="9031356" y="93334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1" y="0"/>
                  </a:moveTo>
                  <a:cubicBezTo>
                    <a:pt x="1" y="0"/>
                    <a:pt x="1" y="452"/>
                    <a:pt x="291" y="452"/>
                  </a:cubicBezTo>
                  <a:cubicBezTo>
                    <a:pt x="582" y="452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bg>
      <p:bgPr>
        <a:solidFill>
          <a:schemeClr val="dk1"/>
        </a:solidFill>
      </p:bgPr>
    </p:bg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17"/>
          <p:cNvSpPr txBox="1"/>
          <p:nvPr>
            <p:ph idx="1" type="subTitle"/>
          </p:nvPr>
        </p:nvSpPr>
        <p:spPr>
          <a:xfrm>
            <a:off x="4309200" y="2512275"/>
            <a:ext cx="4114800" cy="109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7" name="Google Shape;657;p17"/>
          <p:cNvSpPr txBox="1"/>
          <p:nvPr>
            <p:ph type="title"/>
          </p:nvPr>
        </p:nvSpPr>
        <p:spPr>
          <a:xfrm>
            <a:off x="4309200" y="1686213"/>
            <a:ext cx="41148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5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658" name="Google Shape;658;p17"/>
          <p:cNvSpPr/>
          <p:nvPr/>
        </p:nvSpPr>
        <p:spPr>
          <a:xfrm flipH="1" rot="10800000">
            <a:off x="-11" y="-3"/>
            <a:ext cx="3134146" cy="5143528"/>
          </a:xfrm>
          <a:custGeom>
            <a:rect b="b" l="l" r="r" t="t"/>
            <a:pathLst>
              <a:path extrusionOk="0" h="90575" w="94402">
                <a:moveTo>
                  <a:pt x="1" y="0"/>
                </a:moveTo>
                <a:lnTo>
                  <a:pt x="1" y="90575"/>
                </a:lnTo>
                <a:lnTo>
                  <a:pt x="86913" y="90575"/>
                </a:lnTo>
                <a:cubicBezTo>
                  <a:pt x="86913" y="90575"/>
                  <a:pt x="92263" y="82476"/>
                  <a:pt x="93122" y="78150"/>
                </a:cubicBezTo>
                <a:cubicBezTo>
                  <a:pt x="94401" y="71701"/>
                  <a:pt x="91680" y="64789"/>
                  <a:pt x="86938" y="60610"/>
                </a:cubicBezTo>
                <a:cubicBezTo>
                  <a:pt x="83589" y="57659"/>
                  <a:pt x="79427" y="55978"/>
                  <a:pt x="75666" y="53649"/>
                </a:cubicBezTo>
                <a:cubicBezTo>
                  <a:pt x="71904" y="51319"/>
                  <a:pt x="68310" y="47961"/>
                  <a:pt x="67416" y="43420"/>
                </a:cubicBezTo>
                <a:cubicBezTo>
                  <a:pt x="66336" y="37935"/>
                  <a:pt x="69462" y="32234"/>
                  <a:pt x="68504" y="26721"/>
                </a:cubicBezTo>
                <a:cubicBezTo>
                  <a:pt x="67750" y="22392"/>
                  <a:pt x="64638" y="19025"/>
                  <a:pt x="62934" y="15020"/>
                </a:cubicBezTo>
                <a:cubicBezTo>
                  <a:pt x="61435" y="11496"/>
                  <a:pt x="61793" y="8434"/>
                  <a:pt x="61690" y="4733"/>
                </a:cubicBezTo>
                <a:cubicBezTo>
                  <a:pt x="61610" y="1930"/>
                  <a:pt x="57607" y="0"/>
                  <a:pt x="5760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9" name="Google Shape;659;p17"/>
          <p:cNvGrpSpPr/>
          <p:nvPr/>
        </p:nvGrpSpPr>
        <p:grpSpPr>
          <a:xfrm>
            <a:off x="91989" y="90715"/>
            <a:ext cx="8960022" cy="4962069"/>
            <a:chOff x="98438" y="100115"/>
            <a:chExt cx="8960022" cy="4962069"/>
          </a:xfrm>
        </p:grpSpPr>
        <p:sp>
          <p:nvSpPr>
            <p:cNvPr id="660" name="Google Shape;660;p17"/>
            <p:cNvSpPr/>
            <p:nvPr/>
          </p:nvSpPr>
          <p:spPr>
            <a:xfrm rot="5400000">
              <a:off x="3915624" y="37171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7"/>
            <p:cNvSpPr/>
            <p:nvPr/>
          </p:nvSpPr>
          <p:spPr>
            <a:xfrm rot="5400000">
              <a:off x="8871588" y="1141813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7"/>
            <p:cNvSpPr/>
            <p:nvPr/>
          </p:nvSpPr>
          <p:spPr>
            <a:xfrm rot="5400000">
              <a:off x="1502130" y="99298"/>
              <a:ext cx="81117" cy="82775"/>
            </a:xfrm>
            <a:custGeom>
              <a:rect b="b" l="l" r="r" t="t"/>
              <a:pathLst>
                <a:path extrusionOk="0" h="2079" w="2032">
                  <a:moveTo>
                    <a:pt x="813" y="1"/>
                  </a:moveTo>
                  <a:cubicBezTo>
                    <a:pt x="783" y="1"/>
                    <a:pt x="755" y="21"/>
                    <a:pt x="749" y="55"/>
                  </a:cubicBezTo>
                  <a:lnTo>
                    <a:pt x="644" y="659"/>
                  </a:lnTo>
                  <a:cubicBezTo>
                    <a:pt x="640" y="678"/>
                    <a:pt x="627" y="698"/>
                    <a:pt x="608" y="706"/>
                  </a:cubicBezTo>
                  <a:lnTo>
                    <a:pt x="51" y="962"/>
                  </a:lnTo>
                  <a:cubicBezTo>
                    <a:pt x="2" y="983"/>
                    <a:pt x="1" y="1051"/>
                    <a:pt x="48" y="1078"/>
                  </a:cubicBezTo>
                  <a:lnTo>
                    <a:pt x="590" y="1364"/>
                  </a:lnTo>
                  <a:cubicBezTo>
                    <a:pt x="609" y="1373"/>
                    <a:pt x="621" y="1392"/>
                    <a:pt x="625" y="1413"/>
                  </a:cubicBezTo>
                  <a:lnTo>
                    <a:pt x="696" y="2021"/>
                  </a:lnTo>
                  <a:cubicBezTo>
                    <a:pt x="700" y="2057"/>
                    <a:pt x="729" y="2079"/>
                    <a:pt x="760" y="2079"/>
                  </a:cubicBezTo>
                  <a:cubicBezTo>
                    <a:pt x="776" y="2079"/>
                    <a:pt x="793" y="2073"/>
                    <a:pt x="806" y="2060"/>
                  </a:cubicBezTo>
                  <a:lnTo>
                    <a:pt x="1246" y="1633"/>
                  </a:lnTo>
                  <a:cubicBezTo>
                    <a:pt x="1257" y="1621"/>
                    <a:pt x="1273" y="1615"/>
                    <a:pt x="1290" y="1615"/>
                  </a:cubicBezTo>
                  <a:cubicBezTo>
                    <a:pt x="1294" y="1615"/>
                    <a:pt x="1299" y="1615"/>
                    <a:pt x="1303" y="1616"/>
                  </a:cubicBezTo>
                  <a:lnTo>
                    <a:pt x="1904" y="1737"/>
                  </a:lnTo>
                  <a:cubicBezTo>
                    <a:pt x="1909" y="1738"/>
                    <a:pt x="1914" y="1738"/>
                    <a:pt x="1919" y="1738"/>
                  </a:cubicBezTo>
                  <a:cubicBezTo>
                    <a:pt x="1964" y="1738"/>
                    <a:pt x="1998" y="1689"/>
                    <a:pt x="1976" y="1645"/>
                  </a:cubicBezTo>
                  <a:lnTo>
                    <a:pt x="1706" y="1095"/>
                  </a:lnTo>
                  <a:cubicBezTo>
                    <a:pt x="1696" y="1077"/>
                    <a:pt x="1698" y="1054"/>
                    <a:pt x="1707" y="1034"/>
                  </a:cubicBezTo>
                  <a:lnTo>
                    <a:pt x="2008" y="501"/>
                  </a:lnTo>
                  <a:cubicBezTo>
                    <a:pt x="2031" y="457"/>
                    <a:pt x="1999" y="405"/>
                    <a:pt x="1951" y="405"/>
                  </a:cubicBezTo>
                  <a:cubicBezTo>
                    <a:pt x="1948" y="405"/>
                    <a:pt x="1945" y="405"/>
                    <a:pt x="1941" y="405"/>
                  </a:cubicBezTo>
                  <a:lnTo>
                    <a:pt x="1334" y="493"/>
                  </a:lnTo>
                  <a:cubicBezTo>
                    <a:pt x="1332" y="493"/>
                    <a:pt x="1329" y="493"/>
                    <a:pt x="1326" y="493"/>
                  </a:cubicBezTo>
                  <a:cubicBezTo>
                    <a:pt x="1308" y="493"/>
                    <a:pt x="1290" y="486"/>
                    <a:pt x="1277" y="472"/>
                  </a:cubicBezTo>
                  <a:lnTo>
                    <a:pt x="861" y="22"/>
                  </a:lnTo>
                  <a:cubicBezTo>
                    <a:pt x="847" y="7"/>
                    <a:pt x="830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7"/>
            <p:cNvSpPr/>
            <p:nvPr/>
          </p:nvSpPr>
          <p:spPr>
            <a:xfrm rot="5400000">
              <a:off x="7441824" y="298979"/>
              <a:ext cx="81117" cy="82815"/>
            </a:xfrm>
            <a:custGeom>
              <a:rect b="b" l="l" r="r" t="t"/>
              <a:pathLst>
                <a:path extrusionOk="0" h="2080" w="2032">
                  <a:moveTo>
                    <a:pt x="813" y="1"/>
                  </a:moveTo>
                  <a:cubicBezTo>
                    <a:pt x="783" y="1"/>
                    <a:pt x="755" y="21"/>
                    <a:pt x="749" y="54"/>
                  </a:cubicBezTo>
                  <a:lnTo>
                    <a:pt x="645" y="659"/>
                  </a:lnTo>
                  <a:cubicBezTo>
                    <a:pt x="640" y="678"/>
                    <a:pt x="627" y="697"/>
                    <a:pt x="608" y="706"/>
                  </a:cubicBezTo>
                  <a:lnTo>
                    <a:pt x="51" y="961"/>
                  </a:lnTo>
                  <a:cubicBezTo>
                    <a:pt x="2" y="983"/>
                    <a:pt x="1" y="1051"/>
                    <a:pt x="48" y="1077"/>
                  </a:cubicBezTo>
                  <a:lnTo>
                    <a:pt x="591" y="1362"/>
                  </a:lnTo>
                  <a:cubicBezTo>
                    <a:pt x="609" y="1373"/>
                    <a:pt x="622" y="1391"/>
                    <a:pt x="625" y="1413"/>
                  </a:cubicBezTo>
                  <a:lnTo>
                    <a:pt x="696" y="2021"/>
                  </a:lnTo>
                  <a:cubicBezTo>
                    <a:pt x="700" y="2057"/>
                    <a:pt x="729" y="2079"/>
                    <a:pt x="760" y="2079"/>
                  </a:cubicBezTo>
                  <a:cubicBezTo>
                    <a:pt x="776" y="2079"/>
                    <a:pt x="793" y="2073"/>
                    <a:pt x="806" y="2060"/>
                  </a:cubicBezTo>
                  <a:lnTo>
                    <a:pt x="1246" y="1632"/>
                  </a:lnTo>
                  <a:cubicBezTo>
                    <a:pt x="1257" y="1621"/>
                    <a:pt x="1274" y="1614"/>
                    <a:pt x="1292" y="1614"/>
                  </a:cubicBezTo>
                  <a:cubicBezTo>
                    <a:pt x="1296" y="1614"/>
                    <a:pt x="1300" y="1614"/>
                    <a:pt x="1303" y="1615"/>
                  </a:cubicBezTo>
                  <a:lnTo>
                    <a:pt x="1905" y="1735"/>
                  </a:lnTo>
                  <a:cubicBezTo>
                    <a:pt x="1910" y="1736"/>
                    <a:pt x="1914" y="1737"/>
                    <a:pt x="1919" y="1737"/>
                  </a:cubicBezTo>
                  <a:cubicBezTo>
                    <a:pt x="1965" y="1737"/>
                    <a:pt x="1998" y="1688"/>
                    <a:pt x="1976" y="1644"/>
                  </a:cubicBezTo>
                  <a:lnTo>
                    <a:pt x="1706" y="1095"/>
                  </a:lnTo>
                  <a:cubicBezTo>
                    <a:pt x="1696" y="1076"/>
                    <a:pt x="1698" y="1053"/>
                    <a:pt x="1707" y="1034"/>
                  </a:cubicBezTo>
                  <a:lnTo>
                    <a:pt x="2008" y="501"/>
                  </a:lnTo>
                  <a:cubicBezTo>
                    <a:pt x="2032" y="456"/>
                    <a:pt x="1998" y="404"/>
                    <a:pt x="1950" y="404"/>
                  </a:cubicBezTo>
                  <a:cubicBezTo>
                    <a:pt x="1947" y="404"/>
                    <a:pt x="1944" y="404"/>
                    <a:pt x="1941" y="404"/>
                  </a:cubicBezTo>
                  <a:lnTo>
                    <a:pt x="1334" y="493"/>
                  </a:lnTo>
                  <a:cubicBezTo>
                    <a:pt x="1332" y="493"/>
                    <a:pt x="1329" y="493"/>
                    <a:pt x="1327" y="493"/>
                  </a:cubicBezTo>
                  <a:cubicBezTo>
                    <a:pt x="1308" y="493"/>
                    <a:pt x="1290" y="486"/>
                    <a:pt x="1277" y="472"/>
                  </a:cubicBezTo>
                  <a:lnTo>
                    <a:pt x="861" y="22"/>
                  </a:lnTo>
                  <a:cubicBezTo>
                    <a:pt x="848" y="7"/>
                    <a:pt x="830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7"/>
            <p:cNvSpPr/>
            <p:nvPr/>
          </p:nvSpPr>
          <p:spPr>
            <a:xfrm rot="5400000">
              <a:off x="8593020" y="1422751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1" y="0"/>
                  </a:moveTo>
                  <a:cubicBezTo>
                    <a:pt x="0" y="0"/>
                    <a:pt x="0" y="451"/>
                    <a:pt x="291" y="451"/>
                  </a:cubicBezTo>
                  <a:cubicBezTo>
                    <a:pt x="582" y="451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7"/>
            <p:cNvSpPr/>
            <p:nvPr/>
          </p:nvSpPr>
          <p:spPr>
            <a:xfrm rot="5400000">
              <a:off x="8031648" y="4877074"/>
              <a:ext cx="23233" cy="18036"/>
            </a:xfrm>
            <a:custGeom>
              <a:rect b="b" l="l" r="r" t="t"/>
              <a:pathLst>
                <a:path extrusionOk="0" h="453" w="582">
                  <a:moveTo>
                    <a:pt x="290" y="0"/>
                  </a:moveTo>
                  <a:cubicBezTo>
                    <a:pt x="0" y="0"/>
                    <a:pt x="0" y="452"/>
                    <a:pt x="290" y="452"/>
                  </a:cubicBezTo>
                  <a:cubicBezTo>
                    <a:pt x="582" y="452"/>
                    <a:pt x="582" y="0"/>
                    <a:pt x="2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7"/>
            <p:cNvSpPr/>
            <p:nvPr/>
          </p:nvSpPr>
          <p:spPr>
            <a:xfrm rot="5400000">
              <a:off x="8710865" y="331375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7"/>
            <p:cNvSpPr/>
            <p:nvPr/>
          </p:nvSpPr>
          <p:spPr>
            <a:xfrm rot="5400000">
              <a:off x="8901884" y="801444"/>
              <a:ext cx="23273" cy="18076"/>
            </a:xfrm>
            <a:custGeom>
              <a:rect b="b" l="l" r="r" t="t"/>
              <a:pathLst>
                <a:path extrusionOk="0" h="454" w="583">
                  <a:moveTo>
                    <a:pt x="292" y="1"/>
                  </a:moveTo>
                  <a:cubicBezTo>
                    <a:pt x="1" y="1"/>
                    <a:pt x="0" y="453"/>
                    <a:pt x="292" y="453"/>
                  </a:cubicBezTo>
                  <a:cubicBezTo>
                    <a:pt x="582" y="453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7"/>
            <p:cNvSpPr/>
            <p:nvPr/>
          </p:nvSpPr>
          <p:spPr>
            <a:xfrm rot="5400000">
              <a:off x="5753897" y="160618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1" y="1"/>
                    <a:pt x="1" y="452"/>
                    <a:pt x="292" y="452"/>
                  </a:cubicBezTo>
                  <a:cubicBezTo>
                    <a:pt x="583" y="452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7"/>
            <p:cNvSpPr/>
            <p:nvPr/>
          </p:nvSpPr>
          <p:spPr>
            <a:xfrm rot="5400000">
              <a:off x="182621" y="1477268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7"/>
            <p:cNvSpPr/>
            <p:nvPr/>
          </p:nvSpPr>
          <p:spPr>
            <a:xfrm rot="5400000">
              <a:off x="8031626" y="22761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0"/>
                  </a:moveTo>
                  <a:cubicBezTo>
                    <a:pt x="1" y="0"/>
                    <a:pt x="0" y="451"/>
                    <a:pt x="292" y="451"/>
                  </a:cubicBezTo>
                  <a:cubicBezTo>
                    <a:pt x="582" y="451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7"/>
            <p:cNvSpPr/>
            <p:nvPr/>
          </p:nvSpPr>
          <p:spPr>
            <a:xfrm rot="5400000">
              <a:off x="461970" y="1936436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2" y="1"/>
                    <a:pt x="0" y="453"/>
                    <a:pt x="292" y="453"/>
                  </a:cubicBezTo>
                  <a:cubicBezTo>
                    <a:pt x="583" y="453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7"/>
            <p:cNvSpPr/>
            <p:nvPr/>
          </p:nvSpPr>
          <p:spPr>
            <a:xfrm rot="5400000">
              <a:off x="980569" y="227584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1" y="0"/>
                  </a:moveTo>
                  <a:cubicBezTo>
                    <a:pt x="1" y="0"/>
                    <a:pt x="1" y="452"/>
                    <a:pt x="291" y="452"/>
                  </a:cubicBezTo>
                  <a:cubicBezTo>
                    <a:pt x="582" y="452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7"/>
            <p:cNvSpPr/>
            <p:nvPr/>
          </p:nvSpPr>
          <p:spPr>
            <a:xfrm rot="5400000">
              <a:off x="6576970" y="33140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7"/>
            <p:cNvSpPr/>
            <p:nvPr/>
          </p:nvSpPr>
          <p:spPr>
            <a:xfrm rot="5400000">
              <a:off x="2973297" y="25088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1" y="0"/>
                  </a:moveTo>
                  <a:cubicBezTo>
                    <a:pt x="0" y="0"/>
                    <a:pt x="0" y="451"/>
                    <a:pt x="291" y="451"/>
                  </a:cubicBezTo>
                  <a:cubicBezTo>
                    <a:pt x="582" y="451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7"/>
            <p:cNvSpPr/>
            <p:nvPr/>
          </p:nvSpPr>
          <p:spPr>
            <a:xfrm rot="5400000">
              <a:off x="2127378" y="331348"/>
              <a:ext cx="23313" cy="18076"/>
            </a:xfrm>
            <a:custGeom>
              <a:rect b="b" l="l" r="r" t="t"/>
              <a:pathLst>
                <a:path extrusionOk="0" h="454" w="584">
                  <a:moveTo>
                    <a:pt x="292" y="1"/>
                  </a:moveTo>
                  <a:cubicBezTo>
                    <a:pt x="3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7"/>
            <p:cNvSpPr/>
            <p:nvPr/>
          </p:nvSpPr>
          <p:spPr>
            <a:xfrm rot="5400000">
              <a:off x="4723077" y="308064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0"/>
                  </a:moveTo>
                  <a:cubicBezTo>
                    <a:pt x="1" y="0"/>
                    <a:pt x="1" y="453"/>
                    <a:pt x="292" y="453"/>
                  </a:cubicBezTo>
                  <a:cubicBezTo>
                    <a:pt x="584" y="453"/>
                    <a:pt x="584" y="0"/>
                    <a:pt x="2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7"/>
            <p:cNvSpPr/>
            <p:nvPr/>
          </p:nvSpPr>
          <p:spPr>
            <a:xfrm rot="5400000">
              <a:off x="269128" y="801494"/>
              <a:ext cx="23313" cy="17996"/>
            </a:xfrm>
            <a:custGeom>
              <a:rect b="b" l="l" r="r" t="t"/>
              <a:pathLst>
                <a:path extrusionOk="0" h="452" w="584">
                  <a:moveTo>
                    <a:pt x="292" y="1"/>
                  </a:moveTo>
                  <a:cubicBezTo>
                    <a:pt x="1" y="1"/>
                    <a:pt x="0" y="452"/>
                    <a:pt x="292" y="452"/>
                  </a:cubicBezTo>
                  <a:cubicBezTo>
                    <a:pt x="583" y="452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7"/>
            <p:cNvSpPr/>
            <p:nvPr/>
          </p:nvSpPr>
          <p:spPr>
            <a:xfrm rot="5400000">
              <a:off x="501233" y="3174682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7"/>
            <p:cNvSpPr/>
            <p:nvPr/>
          </p:nvSpPr>
          <p:spPr>
            <a:xfrm rot="5400000">
              <a:off x="8901874" y="3174706"/>
              <a:ext cx="23313" cy="17996"/>
            </a:xfrm>
            <a:custGeom>
              <a:rect b="b" l="l" r="r" t="t"/>
              <a:pathLst>
                <a:path extrusionOk="0" h="452" w="584">
                  <a:moveTo>
                    <a:pt x="292" y="0"/>
                  </a:moveTo>
                  <a:cubicBezTo>
                    <a:pt x="1" y="0"/>
                    <a:pt x="0" y="451"/>
                    <a:pt x="292" y="451"/>
                  </a:cubicBezTo>
                  <a:cubicBezTo>
                    <a:pt x="583" y="451"/>
                    <a:pt x="583" y="0"/>
                    <a:pt x="2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7"/>
            <p:cNvSpPr/>
            <p:nvPr/>
          </p:nvSpPr>
          <p:spPr>
            <a:xfrm rot="5400000">
              <a:off x="8852101" y="1959715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3" y="453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7"/>
            <p:cNvSpPr/>
            <p:nvPr/>
          </p:nvSpPr>
          <p:spPr>
            <a:xfrm rot="5400000">
              <a:off x="8530913" y="2707688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7"/>
            <p:cNvSpPr/>
            <p:nvPr/>
          </p:nvSpPr>
          <p:spPr>
            <a:xfrm rot="5400000">
              <a:off x="8975713" y="4875613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7"/>
            <p:cNvSpPr/>
            <p:nvPr/>
          </p:nvSpPr>
          <p:spPr>
            <a:xfrm rot="5400000">
              <a:off x="6218263" y="4718263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7"/>
            <p:cNvSpPr/>
            <p:nvPr/>
          </p:nvSpPr>
          <p:spPr>
            <a:xfrm rot="5400000">
              <a:off x="3544524" y="488881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7"/>
            <p:cNvSpPr/>
            <p:nvPr/>
          </p:nvSpPr>
          <p:spPr>
            <a:xfrm rot="5400000">
              <a:off x="364886" y="2650991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7"/>
            <p:cNvSpPr/>
            <p:nvPr/>
          </p:nvSpPr>
          <p:spPr>
            <a:xfrm rot="5400000">
              <a:off x="8835774" y="398306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7"/>
            <p:cNvSpPr/>
            <p:nvPr/>
          </p:nvSpPr>
          <p:spPr>
            <a:xfrm rot="5400000">
              <a:off x="272605" y="3824698"/>
              <a:ext cx="81117" cy="82775"/>
            </a:xfrm>
            <a:custGeom>
              <a:rect b="b" l="l" r="r" t="t"/>
              <a:pathLst>
                <a:path extrusionOk="0" h="2079" w="2032">
                  <a:moveTo>
                    <a:pt x="813" y="1"/>
                  </a:moveTo>
                  <a:cubicBezTo>
                    <a:pt x="783" y="1"/>
                    <a:pt x="755" y="21"/>
                    <a:pt x="749" y="55"/>
                  </a:cubicBezTo>
                  <a:lnTo>
                    <a:pt x="644" y="659"/>
                  </a:lnTo>
                  <a:cubicBezTo>
                    <a:pt x="640" y="678"/>
                    <a:pt x="627" y="698"/>
                    <a:pt x="608" y="706"/>
                  </a:cubicBezTo>
                  <a:lnTo>
                    <a:pt x="51" y="962"/>
                  </a:lnTo>
                  <a:cubicBezTo>
                    <a:pt x="2" y="983"/>
                    <a:pt x="1" y="1051"/>
                    <a:pt x="48" y="1078"/>
                  </a:cubicBezTo>
                  <a:lnTo>
                    <a:pt x="590" y="1364"/>
                  </a:lnTo>
                  <a:cubicBezTo>
                    <a:pt x="609" y="1373"/>
                    <a:pt x="621" y="1392"/>
                    <a:pt x="625" y="1413"/>
                  </a:cubicBezTo>
                  <a:lnTo>
                    <a:pt x="696" y="2021"/>
                  </a:lnTo>
                  <a:cubicBezTo>
                    <a:pt x="700" y="2057"/>
                    <a:pt x="729" y="2079"/>
                    <a:pt x="760" y="2079"/>
                  </a:cubicBezTo>
                  <a:cubicBezTo>
                    <a:pt x="776" y="2079"/>
                    <a:pt x="793" y="2073"/>
                    <a:pt x="806" y="2060"/>
                  </a:cubicBezTo>
                  <a:lnTo>
                    <a:pt x="1246" y="1633"/>
                  </a:lnTo>
                  <a:cubicBezTo>
                    <a:pt x="1257" y="1621"/>
                    <a:pt x="1273" y="1615"/>
                    <a:pt x="1290" y="1615"/>
                  </a:cubicBezTo>
                  <a:cubicBezTo>
                    <a:pt x="1294" y="1615"/>
                    <a:pt x="1299" y="1615"/>
                    <a:pt x="1303" y="1616"/>
                  </a:cubicBezTo>
                  <a:lnTo>
                    <a:pt x="1904" y="1737"/>
                  </a:lnTo>
                  <a:cubicBezTo>
                    <a:pt x="1909" y="1738"/>
                    <a:pt x="1914" y="1738"/>
                    <a:pt x="1919" y="1738"/>
                  </a:cubicBezTo>
                  <a:cubicBezTo>
                    <a:pt x="1964" y="1738"/>
                    <a:pt x="1998" y="1689"/>
                    <a:pt x="1976" y="1645"/>
                  </a:cubicBezTo>
                  <a:lnTo>
                    <a:pt x="1706" y="1095"/>
                  </a:lnTo>
                  <a:cubicBezTo>
                    <a:pt x="1696" y="1077"/>
                    <a:pt x="1698" y="1054"/>
                    <a:pt x="1707" y="1034"/>
                  </a:cubicBezTo>
                  <a:lnTo>
                    <a:pt x="2008" y="501"/>
                  </a:lnTo>
                  <a:cubicBezTo>
                    <a:pt x="2031" y="457"/>
                    <a:pt x="1999" y="405"/>
                    <a:pt x="1951" y="405"/>
                  </a:cubicBezTo>
                  <a:cubicBezTo>
                    <a:pt x="1948" y="405"/>
                    <a:pt x="1945" y="405"/>
                    <a:pt x="1941" y="405"/>
                  </a:cubicBezTo>
                  <a:lnTo>
                    <a:pt x="1334" y="493"/>
                  </a:lnTo>
                  <a:cubicBezTo>
                    <a:pt x="1332" y="493"/>
                    <a:pt x="1329" y="493"/>
                    <a:pt x="1326" y="493"/>
                  </a:cubicBezTo>
                  <a:cubicBezTo>
                    <a:pt x="1308" y="493"/>
                    <a:pt x="1290" y="486"/>
                    <a:pt x="1277" y="472"/>
                  </a:cubicBezTo>
                  <a:lnTo>
                    <a:pt x="861" y="22"/>
                  </a:lnTo>
                  <a:cubicBezTo>
                    <a:pt x="847" y="7"/>
                    <a:pt x="830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7"/>
            <p:cNvSpPr/>
            <p:nvPr/>
          </p:nvSpPr>
          <p:spPr>
            <a:xfrm rot="5400000">
              <a:off x="5477295" y="3546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7"/>
            <p:cNvSpPr/>
            <p:nvPr/>
          </p:nvSpPr>
          <p:spPr>
            <a:xfrm rot="5400000">
              <a:off x="1707745" y="485385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7"/>
            <p:cNvSpPr/>
            <p:nvPr/>
          </p:nvSpPr>
          <p:spPr>
            <a:xfrm rot="5400000">
              <a:off x="381220" y="487710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7"/>
            <p:cNvSpPr/>
            <p:nvPr/>
          </p:nvSpPr>
          <p:spPr>
            <a:xfrm rot="5400000">
              <a:off x="2937395" y="47197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7"/>
            <p:cNvSpPr/>
            <p:nvPr/>
          </p:nvSpPr>
          <p:spPr>
            <a:xfrm rot="5400000">
              <a:off x="2701520" y="504155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7"/>
            <p:cNvSpPr/>
            <p:nvPr/>
          </p:nvSpPr>
          <p:spPr>
            <a:xfrm rot="5400000">
              <a:off x="4723108" y="47500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7"/>
            <p:cNvSpPr/>
            <p:nvPr/>
          </p:nvSpPr>
          <p:spPr>
            <a:xfrm rot="5400000">
              <a:off x="5527920" y="498862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7"/>
            <p:cNvSpPr/>
            <p:nvPr/>
          </p:nvSpPr>
          <p:spPr>
            <a:xfrm rot="5400000">
              <a:off x="6757870" y="501190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7"/>
            <p:cNvSpPr/>
            <p:nvPr/>
          </p:nvSpPr>
          <p:spPr>
            <a:xfrm rot="5400000">
              <a:off x="7420345" y="47500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7"/>
            <p:cNvSpPr/>
            <p:nvPr/>
          </p:nvSpPr>
          <p:spPr>
            <a:xfrm rot="5400000">
              <a:off x="182633" y="3532107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7"/>
            <p:cNvSpPr/>
            <p:nvPr/>
          </p:nvSpPr>
          <p:spPr>
            <a:xfrm rot="5400000">
              <a:off x="548658" y="1071332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7"/>
            <p:cNvSpPr/>
            <p:nvPr/>
          </p:nvSpPr>
          <p:spPr>
            <a:xfrm rot="5400000">
              <a:off x="587608" y="4225207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7"/>
            <p:cNvSpPr/>
            <p:nvPr/>
          </p:nvSpPr>
          <p:spPr>
            <a:xfrm rot="5400000">
              <a:off x="98074" y="95601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7"/>
            <p:cNvSpPr/>
            <p:nvPr/>
          </p:nvSpPr>
          <p:spPr>
            <a:xfrm rot="5400000">
              <a:off x="150983" y="2253518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7"/>
            <p:cNvSpPr/>
            <p:nvPr/>
          </p:nvSpPr>
          <p:spPr>
            <a:xfrm rot="5400000">
              <a:off x="95819" y="102734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1" y="0"/>
                  </a:moveTo>
                  <a:cubicBezTo>
                    <a:pt x="1" y="0"/>
                    <a:pt x="1" y="452"/>
                    <a:pt x="291" y="452"/>
                  </a:cubicBezTo>
                  <a:cubicBezTo>
                    <a:pt x="582" y="452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1_1">
    <p:bg>
      <p:bgPr>
        <a:solidFill>
          <a:schemeClr val="accent6"/>
        </a:solidFill>
      </p:bgPr>
    </p:bg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4" name="Google Shape;704;p18"/>
          <p:cNvGrpSpPr/>
          <p:nvPr/>
        </p:nvGrpSpPr>
        <p:grpSpPr>
          <a:xfrm>
            <a:off x="91989" y="90715"/>
            <a:ext cx="8960022" cy="4962069"/>
            <a:chOff x="91989" y="90715"/>
            <a:chExt cx="8960022" cy="4962069"/>
          </a:xfrm>
        </p:grpSpPr>
        <p:sp>
          <p:nvSpPr>
            <p:cNvPr id="705" name="Google Shape;705;p18"/>
            <p:cNvSpPr/>
            <p:nvPr/>
          </p:nvSpPr>
          <p:spPr>
            <a:xfrm flipH="1">
              <a:off x="357700" y="280913"/>
              <a:ext cx="290945" cy="365763"/>
            </a:xfrm>
            <a:custGeom>
              <a:rect b="b" l="l" r="r" t="t"/>
              <a:pathLst>
                <a:path extrusionOk="0" h="5000" w="4101">
                  <a:moveTo>
                    <a:pt x="1305" y="1"/>
                  </a:moveTo>
                  <a:cubicBezTo>
                    <a:pt x="1063" y="1"/>
                    <a:pt x="817" y="36"/>
                    <a:pt x="574" y="110"/>
                  </a:cubicBezTo>
                  <a:cubicBezTo>
                    <a:pt x="367" y="174"/>
                    <a:pt x="174" y="262"/>
                    <a:pt x="0" y="369"/>
                  </a:cubicBezTo>
                  <a:cubicBezTo>
                    <a:pt x="37" y="367"/>
                    <a:pt x="74" y="366"/>
                    <a:pt x="110" y="366"/>
                  </a:cubicBezTo>
                  <a:cubicBezTo>
                    <a:pt x="1181" y="366"/>
                    <a:pt x="2171" y="1059"/>
                    <a:pt x="2502" y="2136"/>
                  </a:cubicBezTo>
                  <a:cubicBezTo>
                    <a:pt x="2843" y="3251"/>
                    <a:pt x="2366" y="4419"/>
                    <a:pt x="1417" y="4999"/>
                  </a:cubicBezTo>
                  <a:cubicBezTo>
                    <a:pt x="1624" y="4991"/>
                    <a:pt x="1832" y="4956"/>
                    <a:pt x="2038" y="4893"/>
                  </a:cubicBezTo>
                  <a:cubicBezTo>
                    <a:pt x="3358" y="4487"/>
                    <a:pt x="4100" y="3091"/>
                    <a:pt x="3698" y="1771"/>
                  </a:cubicBezTo>
                  <a:cubicBezTo>
                    <a:pt x="3367" y="693"/>
                    <a:pt x="2376" y="1"/>
                    <a:pt x="1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06" name="Google Shape;706;p18"/>
            <p:cNvGrpSpPr/>
            <p:nvPr/>
          </p:nvGrpSpPr>
          <p:grpSpPr>
            <a:xfrm flipH="1">
              <a:off x="91989" y="90715"/>
              <a:ext cx="8960022" cy="4962069"/>
              <a:chOff x="98438" y="100115"/>
              <a:chExt cx="8960022" cy="4962069"/>
            </a:xfrm>
          </p:grpSpPr>
          <p:sp>
            <p:nvSpPr>
              <p:cNvPr id="707" name="Google Shape;707;p18"/>
              <p:cNvSpPr/>
              <p:nvPr/>
            </p:nvSpPr>
            <p:spPr>
              <a:xfrm rot="5400000">
                <a:off x="3915624" y="3717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18"/>
              <p:cNvSpPr/>
              <p:nvPr/>
            </p:nvSpPr>
            <p:spPr>
              <a:xfrm rot="5400000">
                <a:off x="8871588" y="11418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18"/>
              <p:cNvSpPr/>
              <p:nvPr/>
            </p:nvSpPr>
            <p:spPr>
              <a:xfrm rot="5400000">
                <a:off x="1502130" y="992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18"/>
              <p:cNvSpPr/>
              <p:nvPr/>
            </p:nvSpPr>
            <p:spPr>
              <a:xfrm rot="5400000">
                <a:off x="7441824" y="298979"/>
                <a:ext cx="81117" cy="82815"/>
              </a:xfrm>
              <a:custGeom>
                <a:rect b="b" l="l" r="r" t="t"/>
                <a:pathLst>
                  <a:path extrusionOk="0" h="2080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4"/>
                    </a:cubicBezTo>
                    <a:lnTo>
                      <a:pt x="645" y="659"/>
                    </a:lnTo>
                    <a:cubicBezTo>
                      <a:pt x="640" y="678"/>
                      <a:pt x="627" y="697"/>
                      <a:pt x="608" y="706"/>
                    </a:cubicBezTo>
                    <a:lnTo>
                      <a:pt x="51" y="961"/>
                    </a:lnTo>
                    <a:cubicBezTo>
                      <a:pt x="2" y="983"/>
                      <a:pt x="1" y="1051"/>
                      <a:pt x="48" y="1077"/>
                    </a:cubicBezTo>
                    <a:lnTo>
                      <a:pt x="591" y="1362"/>
                    </a:lnTo>
                    <a:cubicBezTo>
                      <a:pt x="609" y="1373"/>
                      <a:pt x="622" y="1391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2"/>
                    </a:lnTo>
                    <a:cubicBezTo>
                      <a:pt x="1257" y="1621"/>
                      <a:pt x="1274" y="1614"/>
                      <a:pt x="1292" y="1614"/>
                    </a:cubicBezTo>
                    <a:cubicBezTo>
                      <a:pt x="1296" y="1614"/>
                      <a:pt x="1300" y="1614"/>
                      <a:pt x="1303" y="1615"/>
                    </a:cubicBezTo>
                    <a:lnTo>
                      <a:pt x="1905" y="1735"/>
                    </a:lnTo>
                    <a:cubicBezTo>
                      <a:pt x="1910" y="1736"/>
                      <a:pt x="1914" y="1737"/>
                      <a:pt x="1919" y="1737"/>
                    </a:cubicBezTo>
                    <a:cubicBezTo>
                      <a:pt x="1965" y="1737"/>
                      <a:pt x="1998" y="1688"/>
                      <a:pt x="1976" y="1644"/>
                    </a:cubicBezTo>
                    <a:lnTo>
                      <a:pt x="1706" y="1095"/>
                    </a:lnTo>
                    <a:cubicBezTo>
                      <a:pt x="1696" y="1076"/>
                      <a:pt x="1698" y="1053"/>
                      <a:pt x="1707" y="1034"/>
                    </a:cubicBezTo>
                    <a:lnTo>
                      <a:pt x="2008" y="501"/>
                    </a:lnTo>
                    <a:cubicBezTo>
                      <a:pt x="2032" y="456"/>
                      <a:pt x="1998" y="404"/>
                      <a:pt x="1950" y="404"/>
                    </a:cubicBezTo>
                    <a:cubicBezTo>
                      <a:pt x="1947" y="404"/>
                      <a:pt x="1944" y="404"/>
                      <a:pt x="1941" y="404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7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8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18"/>
              <p:cNvSpPr/>
              <p:nvPr/>
            </p:nvSpPr>
            <p:spPr>
              <a:xfrm rot="5400000">
                <a:off x="8593020" y="1422751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18"/>
              <p:cNvSpPr/>
              <p:nvPr/>
            </p:nvSpPr>
            <p:spPr>
              <a:xfrm rot="5400000">
                <a:off x="8031648" y="4877074"/>
                <a:ext cx="23233" cy="18036"/>
              </a:xfrm>
              <a:custGeom>
                <a:rect b="b" l="l" r="r" t="t"/>
                <a:pathLst>
                  <a:path extrusionOk="0" h="453" w="582">
                    <a:moveTo>
                      <a:pt x="290" y="0"/>
                    </a:moveTo>
                    <a:cubicBezTo>
                      <a:pt x="0" y="0"/>
                      <a:pt x="0" y="452"/>
                      <a:pt x="290" y="452"/>
                    </a:cubicBezTo>
                    <a:cubicBezTo>
                      <a:pt x="582" y="452"/>
                      <a:pt x="582" y="0"/>
                      <a:pt x="2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18"/>
              <p:cNvSpPr/>
              <p:nvPr/>
            </p:nvSpPr>
            <p:spPr>
              <a:xfrm rot="5400000">
                <a:off x="8901884" y="801444"/>
                <a:ext cx="23273" cy="18076"/>
              </a:xfrm>
              <a:custGeom>
                <a:rect b="b" l="l" r="r" t="t"/>
                <a:pathLst>
                  <a:path extrusionOk="0" h="454" w="583">
                    <a:moveTo>
                      <a:pt x="292" y="1"/>
                    </a:moveTo>
                    <a:cubicBezTo>
                      <a:pt x="1" y="1"/>
                      <a:pt x="0" y="453"/>
                      <a:pt x="292" y="453"/>
                    </a:cubicBezTo>
                    <a:cubicBezTo>
                      <a:pt x="582" y="453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18"/>
              <p:cNvSpPr/>
              <p:nvPr/>
            </p:nvSpPr>
            <p:spPr>
              <a:xfrm rot="5400000">
                <a:off x="5753897" y="160618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1" y="1"/>
                      <a:pt x="1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18"/>
              <p:cNvSpPr/>
              <p:nvPr/>
            </p:nvSpPr>
            <p:spPr>
              <a:xfrm rot="5400000">
                <a:off x="182621" y="147726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18"/>
              <p:cNvSpPr/>
              <p:nvPr/>
            </p:nvSpPr>
            <p:spPr>
              <a:xfrm rot="5400000">
                <a:off x="8031626" y="22761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2" y="451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18"/>
              <p:cNvSpPr/>
              <p:nvPr/>
            </p:nvSpPr>
            <p:spPr>
              <a:xfrm rot="5400000">
                <a:off x="461970" y="1936436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2" y="1"/>
                      <a:pt x="0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18"/>
              <p:cNvSpPr/>
              <p:nvPr/>
            </p:nvSpPr>
            <p:spPr>
              <a:xfrm rot="5400000">
                <a:off x="980569" y="22758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18"/>
              <p:cNvSpPr/>
              <p:nvPr/>
            </p:nvSpPr>
            <p:spPr>
              <a:xfrm rot="5400000">
                <a:off x="6576970" y="3314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18"/>
              <p:cNvSpPr/>
              <p:nvPr/>
            </p:nvSpPr>
            <p:spPr>
              <a:xfrm rot="5400000">
                <a:off x="2973297" y="25088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18"/>
              <p:cNvSpPr/>
              <p:nvPr/>
            </p:nvSpPr>
            <p:spPr>
              <a:xfrm rot="5400000">
                <a:off x="2127378" y="331348"/>
                <a:ext cx="23313" cy="18076"/>
              </a:xfrm>
              <a:custGeom>
                <a:rect b="b" l="l" r="r" t="t"/>
                <a:pathLst>
                  <a:path extrusionOk="0" h="454" w="584">
                    <a:moveTo>
                      <a:pt x="292" y="1"/>
                    </a:moveTo>
                    <a:cubicBezTo>
                      <a:pt x="3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18"/>
              <p:cNvSpPr/>
              <p:nvPr/>
            </p:nvSpPr>
            <p:spPr>
              <a:xfrm rot="5400000">
                <a:off x="4723077" y="308064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0"/>
                    </a:moveTo>
                    <a:cubicBezTo>
                      <a:pt x="1" y="0"/>
                      <a:pt x="1" y="453"/>
                      <a:pt x="292" y="453"/>
                    </a:cubicBezTo>
                    <a:cubicBezTo>
                      <a:pt x="584" y="453"/>
                      <a:pt x="584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18"/>
              <p:cNvSpPr/>
              <p:nvPr/>
            </p:nvSpPr>
            <p:spPr>
              <a:xfrm rot="5400000">
                <a:off x="269128" y="801494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1"/>
                    </a:moveTo>
                    <a:cubicBezTo>
                      <a:pt x="1" y="1"/>
                      <a:pt x="0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18"/>
              <p:cNvSpPr/>
              <p:nvPr/>
            </p:nvSpPr>
            <p:spPr>
              <a:xfrm rot="5400000">
                <a:off x="501233" y="317468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18"/>
              <p:cNvSpPr/>
              <p:nvPr/>
            </p:nvSpPr>
            <p:spPr>
              <a:xfrm rot="5400000">
                <a:off x="8901874" y="3174706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3" y="451"/>
                      <a:pt x="583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18"/>
              <p:cNvSpPr/>
              <p:nvPr/>
            </p:nvSpPr>
            <p:spPr>
              <a:xfrm rot="5400000">
                <a:off x="8852101" y="1959715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18"/>
              <p:cNvSpPr/>
              <p:nvPr/>
            </p:nvSpPr>
            <p:spPr>
              <a:xfrm rot="5400000">
                <a:off x="8530913" y="2707688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18"/>
              <p:cNvSpPr/>
              <p:nvPr/>
            </p:nvSpPr>
            <p:spPr>
              <a:xfrm rot="5400000">
                <a:off x="8975713" y="48756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18"/>
              <p:cNvSpPr/>
              <p:nvPr/>
            </p:nvSpPr>
            <p:spPr>
              <a:xfrm rot="5400000">
                <a:off x="6218263" y="471826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18"/>
              <p:cNvSpPr/>
              <p:nvPr/>
            </p:nvSpPr>
            <p:spPr>
              <a:xfrm rot="5400000">
                <a:off x="3544524" y="48888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18"/>
              <p:cNvSpPr/>
              <p:nvPr/>
            </p:nvSpPr>
            <p:spPr>
              <a:xfrm rot="5400000">
                <a:off x="364886" y="2650991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18"/>
              <p:cNvSpPr/>
              <p:nvPr/>
            </p:nvSpPr>
            <p:spPr>
              <a:xfrm rot="5400000">
                <a:off x="8835774" y="398306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18"/>
              <p:cNvSpPr/>
              <p:nvPr/>
            </p:nvSpPr>
            <p:spPr>
              <a:xfrm rot="5400000">
                <a:off x="272605" y="38246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18"/>
              <p:cNvSpPr/>
              <p:nvPr/>
            </p:nvSpPr>
            <p:spPr>
              <a:xfrm rot="5400000">
                <a:off x="5477295" y="3546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18"/>
              <p:cNvSpPr/>
              <p:nvPr/>
            </p:nvSpPr>
            <p:spPr>
              <a:xfrm rot="5400000">
                <a:off x="1707745" y="48538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18"/>
              <p:cNvSpPr/>
              <p:nvPr/>
            </p:nvSpPr>
            <p:spPr>
              <a:xfrm rot="5400000">
                <a:off x="381220" y="48771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18"/>
              <p:cNvSpPr/>
              <p:nvPr/>
            </p:nvSpPr>
            <p:spPr>
              <a:xfrm rot="5400000">
                <a:off x="2937395" y="47197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18"/>
              <p:cNvSpPr/>
              <p:nvPr/>
            </p:nvSpPr>
            <p:spPr>
              <a:xfrm rot="5400000">
                <a:off x="2701520" y="50415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18"/>
              <p:cNvSpPr/>
              <p:nvPr/>
            </p:nvSpPr>
            <p:spPr>
              <a:xfrm rot="5400000">
                <a:off x="4723108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18"/>
              <p:cNvSpPr/>
              <p:nvPr/>
            </p:nvSpPr>
            <p:spPr>
              <a:xfrm rot="5400000">
                <a:off x="5527920" y="498862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18"/>
              <p:cNvSpPr/>
              <p:nvPr/>
            </p:nvSpPr>
            <p:spPr>
              <a:xfrm rot="5400000">
                <a:off x="6757870" y="50119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18"/>
              <p:cNvSpPr/>
              <p:nvPr/>
            </p:nvSpPr>
            <p:spPr>
              <a:xfrm rot="5400000">
                <a:off x="7420345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18"/>
              <p:cNvSpPr/>
              <p:nvPr/>
            </p:nvSpPr>
            <p:spPr>
              <a:xfrm rot="5400000">
                <a:off x="182633" y="35321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18"/>
              <p:cNvSpPr/>
              <p:nvPr/>
            </p:nvSpPr>
            <p:spPr>
              <a:xfrm rot="5400000">
                <a:off x="548658" y="107133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18"/>
              <p:cNvSpPr/>
              <p:nvPr/>
            </p:nvSpPr>
            <p:spPr>
              <a:xfrm rot="5400000">
                <a:off x="587608" y="42252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18"/>
              <p:cNvSpPr/>
              <p:nvPr/>
            </p:nvSpPr>
            <p:spPr>
              <a:xfrm rot="5400000">
                <a:off x="98074" y="9560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18"/>
              <p:cNvSpPr/>
              <p:nvPr/>
            </p:nvSpPr>
            <p:spPr>
              <a:xfrm rot="5400000">
                <a:off x="150983" y="225351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18"/>
              <p:cNvSpPr/>
              <p:nvPr/>
            </p:nvSpPr>
            <p:spPr>
              <a:xfrm rot="5400000">
                <a:off x="95819" y="10273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49" name="Google Shape;749;p18"/>
          <p:cNvSpPr txBox="1"/>
          <p:nvPr>
            <p:ph idx="1" type="subTitle"/>
          </p:nvPr>
        </p:nvSpPr>
        <p:spPr>
          <a:xfrm>
            <a:off x="720000" y="2251650"/>
            <a:ext cx="32004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0" name="Google Shape;750;p18"/>
          <p:cNvSpPr txBox="1"/>
          <p:nvPr>
            <p:ph type="title"/>
          </p:nvPr>
        </p:nvSpPr>
        <p:spPr>
          <a:xfrm>
            <a:off x="720000" y="484050"/>
            <a:ext cx="3852000" cy="3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751" name="Google Shape;751;p18"/>
          <p:cNvSpPr/>
          <p:nvPr/>
        </p:nvSpPr>
        <p:spPr>
          <a:xfrm flipH="1">
            <a:off x="4415168" y="0"/>
            <a:ext cx="4728832" cy="5143528"/>
          </a:xfrm>
          <a:custGeom>
            <a:rect b="b" l="l" r="r" t="t"/>
            <a:pathLst>
              <a:path extrusionOk="0" h="90575" w="94402">
                <a:moveTo>
                  <a:pt x="1" y="0"/>
                </a:moveTo>
                <a:lnTo>
                  <a:pt x="1" y="90575"/>
                </a:lnTo>
                <a:lnTo>
                  <a:pt x="86913" y="90575"/>
                </a:lnTo>
                <a:cubicBezTo>
                  <a:pt x="86913" y="90575"/>
                  <a:pt x="92263" y="82476"/>
                  <a:pt x="93122" y="78150"/>
                </a:cubicBezTo>
                <a:cubicBezTo>
                  <a:pt x="94401" y="71701"/>
                  <a:pt x="91680" y="64789"/>
                  <a:pt x="86938" y="60610"/>
                </a:cubicBezTo>
                <a:cubicBezTo>
                  <a:pt x="83589" y="57659"/>
                  <a:pt x="79427" y="55978"/>
                  <a:pt x="75666" y="53649"/>
                </a:cubicBezTo>
                <a:cubicBezTo>
                  <a:pt x="71904" y="51319"/>
                  <a:pt x="68310" y="47961"/>
                  <a:pt x="67416" y="43420"/>
                </a:cubicBezTo>
                <a:cubicBezTo>
                  <a:pt x="66336" y="37935"/>
                  <a:pt x="69462" y="32234"/>
                  <a:pt x="68504" y="26721"/>
                </a:cubicBezTo>
                <a:cubicBezTo>
                  <a:pt x="67750" y="22392"/>
                  <a:pt x="64638" y="19025"/>
                  <a:pt x="62934" y="15020"/>
                </a:cubicBezTo>
                <a:cubicBezTo>
                  <a:pt x="61435" y="11496"/>
                  <a:pt x="61793" y="8434"/>
                  <a:pt x="61690" y="4733"/>
                </a:cubicBezTo>
                <a:cubicBezTo>
                  <a:pt x="61610" y="1930"/>
                  <a:pt x="57607" y="0"/>
                  <a:pt x="576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bg>
      <p:bgPr>
        <a:solidFill>
          <a:schemeClr val="accent6"/>
        </a:solidFill>
      </p:bgPr>
    </p:bg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19"/>
          <p:cNvSpPr txBox="1"/>
          <p:nvPr>
            <p:ph type="title"/>
          </p:nvPr>
        </p:nvSpPr>
        <p:spPr>
          <a:xfrm>
            <a:off x="720000" y="2571738"/>
            <a:ext cx="23364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54" name="Google Shape;754;p19"/>
          <p:cNvSpPr txBox="1"/>
          <p:nvPr>
            <p:ph idx="1" type="subTitle"/>
          </p:nvPr>
        </p:nvSpPr>
        <p:spPr>
          <a:xfrm>
            <a:off x="720000" y="3028938"/>
            <a:ext cx="23364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5" name="Google Shape;755;p19"/>
          <p:cNvSpPr txBox="1"/>
          <p:nvPr>
            <p:ph idx="2" type="title"/>
          </p:nvPr>
        </p:nvSpPr>
        <p:spPr>
          <a:xfrm>
            <a:off x="3403800" y="2571738"/>
            <a:ext cx="23364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56" name="Google Shape;756;p19"/>
          <p:cNvSpPr txBox="1"/>
          <p:nvPr>
            <p:ph idx="3" type="subTitle"/>
          </p:nvPr>
        </p:nvSpPr>
        <p:spPr>
          <a:xfrm>
            <a:off x="3403800" y="3028938"/>
            <a:ext cx="23364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7" name="Google Shape;757;p19"/>
          <p:cNvSpPr txBox="1"/>
          <p:nvPr>
            <p:ph idx="4" type="title"/>
          </p:nvPr>
        </p:nvSpPr>
        <p:spPr>
          <a:xfrm>
            <a:off x="6087600" y="2571738"/>
            <a:ext cx="23364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58" name="Google Shape;758;p19"/>
          <p:cNvSpPr txBox="1"/>
          <p:nvPr>
            <p:ph idx="5" type="subTitle"/>
          </p:nvPr>
        </p:nvSpPr>
        <p:spPr>
          <a:xfrm>
            <a:off x="6087600" y="3028938"/>
            <a:ext cx="23364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9" name="Google Shape;759;p19"/>
          <p:cNvSpPr txBox="1"/>
          <p:nvPr>
            <p:ph idx="6" type="title"/>
          </p:nvPr>
        </p:nvSpPr>
        <p:spPr>
          <a:xfrm>
            <a:off x="720000" y="484050"/>
            <a:ext cx="7704000" cy="3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760" name="Google Shape;760;p19"/>
          <p:cNvGrpSpPr/>
          <p:nvPr/>
        </p:nvGrpSpPr>
        <p:grpSpPr>
          <a:xfrm>
            <a:off x="91989" y="90715"/>
            <a:ext cx="8960022" cy="4962069"/>
            <a:chOff x="91989" y="90715"/>
            <a:chExt cx="8960022" cy="4962069"/>
          </a:xfrm>
        </p:grpSpPr>
        <p:grpSp>
          <p:nvGrpSpPr>
            <p:cNvPr id="761" name="Google Shape;761;p19"/>
            <p:cNvGrpSpPr/>
            <p:nvPr/>
          </p:nvGrpSpPr>
          <p:grpSpPr>
            <a:xfrm>
              <a:off x="91989" y="90715"/>
              <a:ext cx="8960022" cy="4962069"/>
              <a:chOff x="98438" y="100115"/>
              <a:chExt cx="8960022" cy="4962069"/>
            </a:xfrm>
          </p:grpSpPr>
          <p:sp>
            <p:nvSpPr>
              <p:cNvPr id="762" name="Google Shape;762;p19"/>
              <p:cNvSpPr/>
              <p:nvPr/>
            </p:nvSpPr>
            <p:spPr>
              <a:xfrm rot="5400000">
                <a:off x="3915624" y="3717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19"/>
              <p:cNvSpPr/>
              <p:nvPr/>
            </p:nvSpPr>
            <p:spPr>
              <a:xfrm rot="5400000">
                <a:off x="8871588" y="11418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19"/>
              <p:cNvSpPr/>
              <p:nvPr/>
            </p:nvSpPr>
            <p:spPr>
              <a:xfrm rot="5400000">
                <a:off x="1502130" y="992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19"/>
              <p:cNvSpPr/>
              <p:nvPr/>
            </p:nvSpPr>
            <p:spPr>
              <a:xfrm rot="5400000">
                <a:off x="7441824" y="298979"/>
                <a:ext cx="81117" cy="82815"/>
              </a:xfrm>
              <a:custGeom>
                <a:rect b="b" l="l" r="r" t="t"/>
                <a:pathLst>
                  <a:path extrusionOk="0" h="2080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4"/>
                    </a:cubicBezTo>
                    <a:lnTo>
                      <a:pt x="645" y="659"/>
                    </a:lnTo>
                    <a:cubicBezTo>
                      <a:pt x="640" y="678"/>
                      <a:pt x="627" y="697"/>
                      <a:pt x="608" y="706"/>
                    </a:cubicBezTo>
                    <a:lnTo>
                      <a:pt x="51" y="961"/>
                    </a:lnTo>
                    <a:cubicBezTo>
                      <a:pt x="2" y="983"/>
                      <a:pt x="1" y="1051"/>
                      <a:pt x="48" y="1077"/>
                    </a:cubicBezTo>
                    <a:lnTo>
                      <a:pt x="591" y="1362"/>
                    </a:lnTo>
                    <a:cubicBezTo>
                      <a:pt x="609" y="1373"/>
                      <a:pt x="622" y="1391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2"/>
                    </a:lnTo>
                    <a:cubicBezTo>
                      <a:pt x="1257" y="1621"/>
                      <a:pt x="1274" y="1614"/>
                      <a:pt x="1292" y="1614"/>
                    </a:cubicBezTo>
                    <a:cubicBezTo>
                      <a:pt x="1296" y="1614"/>
                      <a:pt x="1300" y="1614"/>
                      <a:pt x="1303" y="1615"/>
                    </a:cubicBezTo>
                    <a:lnTo>
                      <a:pt x="1905" y="1735"/>
                    </a:lnTo>
                    <a:cubicBezTo>
                      <a:pt x="1910" y="1736"/>
                      <a:pt x="1914" y="1737"/>
                      <a:pt x="1919" y="1737"/>
                    </a:cubicBezTo>
                    <a:cubicBezTo>
                      <a:pt x="1965" y="1737"/>
                      <a:pt x="1998" y="1688"/>
                      <a:pt x="1976" y="1644"/>
                    </a:cubicBezTo>
                    <a:lnTo>
                      <a:pt x="1706" y="1095"/>
                    </a:lnTo>
                    <a:cubicBezTo>
                      <a:pt x="1696" y="1076"/>
                      <a:pt x="1698" y="1053"/>
                      <a:pt x="1707" y="1034"/>
                    </a:cubicBezTo>
                    <a:lnTo>
                      <a:pt x="2008" y="501"/>
                    </a:lnTo>
                    <a:cubicBezTo>
                      <a:pt x="2032" y="456"/>
                      <a:pt x="1998" y="404"/>
                      <a:pt x="1950" y="404"/>
                    </a:cubicBezTo>
                    <a:cubicBezTo>
                      <a:pt x="1947" y="404"/>
                      <a:pt x="1944" y="404"/>
                      <a:pt x="1941" y="404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7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8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19"/>
              <p:cNvSpPr/>
              <p:nvPr/>
            </p:nvSpPr>
            <p:spPr>
              <a:xfrm rot="5400000">
                <a:off x="8593020" y="1422751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19"/>
              <p:cNvSpPr/>
              <p:nvPr/>
            </p:nvSpPr>
            <p:spPr>
              <a:xfrm rot="5400000">
                <a:off x="8031648" y="4877074"/>
                <a:ext cx="23233" cy="18036"/>
              </a:xfrm>
              <a:custGeom>
                <a:rect b="b" l="l" r="r" t="t"/>
                <a:pathLst>
                  <a:path extrusionOk="0" h="453" w="582">
                    <a:moveTo>
                      <a:pt x="290" y="0"/>
                    </a:moveTo>
                    <a:cubicBezTo>
                      <a:pt x="0" y="0"/>
                      <a:pt x="0" y="452"/>
                      <a:pt x="290" y="452"/>
                    </a:cubicBezTo>
                    <a:cubicBezTo>
                      <a:pt x="582" y="452"/>
                      <a:pt x="582" y="0"/>
                      <a:pt x="2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19"/>
              <p:cNvSpPr/>
              <p:nvPr/>
            </p:nvSpPr>
            <p:spPr>
              <a:xfrm rot="5400000">
                <a:off x="8710865" y="331375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19"/>
              <p:cNvSpPr/>
              <p:nvPr/>
            </p:nvSpPr>
            <p:spPr>
              <a:xfrm rot="5400000">
                <a:off x="8901884" y="801444"/>
                <a:ext cx="23273" cy="18076"/>
              </a:xfrm>
              <a:custGeom>
                <a:rect b="b" l="l" r="r" t="t"/>
                <a:pathLst>
                  <a:path extrusionOk="0" h="454" w="583">
                    <a:moveTo>
                      <a:pt x="292" y="1"/>
                    </a:moveTo>
                    <a:cubicBezTo>
                      <a:pt x="1" y="1"/>
                      <a:pt x="0" y="453"/>
                      <a:pt x="292" y="453"/>
                    </a:cubicBezTo>
                    <a:cubicBezTo>
                      <a:pt x="582" y="453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19"/>
              <p:cNvSpPr/>
              <p:nvPr/>
            </p:nvSpPr>
            <p:spPr>
              <a:xfrm rot="5400000">
                <a:off x="5753897" y="160618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1" y="1"/>
                      <a:pt x="1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19"/>
              <p:cNvSpPr/>
              <p:nvPr/>
            </p:nvSpPr>
            <p:spPr>
              <a:xfrm rot="5400000">
                <a:off x="182621" y="147726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19"/>
              <p:cNvSpPr/>
              <p:nvPr/>
            </p:nvSpPr>
            <p:spPr>
              <a:xfrm rot="5400000">
                <a:off x="8031626" y="22761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2" y="451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19"/>
              <p:cNvSpPr/>
              <p:nvPr/>
            </p:nvSpPr>
            <p:spPr>
              <a:xfrm rot="5400000">
                <a:off x="461970" y="1936436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2" y="1"/>
                      <a:pt x="0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 rot="5400000">
                <a:off x="980569" y="22758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 rot="5400000">
                <a:off x="6576970" y="3314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19"/>
              <p:cNvSpPr/>
              <p:nvPr/>
            </p:nvSpPr>
            <p:spPr>
              <a:xfrm rot="5400000">
                <a:off x="2973297" y="25088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19"/>
              <p:cNvSpPr/>
              <p:nvPr/>
            </p:nvSpPr>
            <p:spPr>
              <a:xfrm rot="5400000">
                <a:off x="2127378" y="331348"/>
                <a:ext cx="23313" cy="18076"/>
              </a:xfrm>
              <a:custGeom>
                <a:rect b="b" l="l" r="r" t="t"/>
                <a:pathLst>
                  <a:path extrusionOk="0" h="454" w="584">
                    <a:moveTo>
                      <a:pt x="292" y="1"/>
                    </a:moveTo>
                    <a:cubicBezTo>
                      <a:pt x="3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19"/>
              <p:cNvSpPr/>
              <p:nvPr/>
            </p:nvSpPr>
            <p:spPr>
              <a:xfrm rot="5400000">
                <a:off x="4723077" y="308064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0"/>
                    </a:moveTo>
                    <a:cubicBezTo>
                      <a:pt x="1" y="0"/>
                      <a:pt x="1" y="453"/>
                      <a:pt x="292" y="453"/>
                    </a:cubicBezTo>
                    <a:cubicBezTo>
                      <a:pt x="584" y="453"/>
                      <a:pt x="584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19"/>
              <p:cNvSpPr/>
              <p:nvPr/>
            </p:nvSpPr>
            <p:spPr>
              <a:xfrm rot="5400000">
                <a:off x="269128" y="801494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1"/>
                    </a:moveTo>
                    <a:cubicBezTo>
                      <a:pt x="1" y="1"/>
                      <a:pt x="0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19"/>
              <p:cNvSpPr/>
              <p:nvPr/>
            </p:nvSpPr>
            <p:spPr>
              <a:xfrm rot="5400000">
                <a:off x="501233" y="317468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8901874" y="3174706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3" y="451"/>
                      <a:pt x="583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19"/>
              <p:cNvSpPr/>
              <p:nvPr/>
            </p:nvSpPr>
            <p:spPr>
              <a:xfrm rot="5400000">
                <a:off x="8852101" y="1959715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19"/>
              <p:cNvSpPr/>
              <p:nvPr/>
            </p:nvSpPr>
            <p:spPr>
              <a:xfrm rot="5400000">
                <a:off x="8530913" y="2707688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 rot="5400000">
                <a:off x="8975713" y="48756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 rot="5400000">
                <a:off x="6218263" y="471826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 rot="5400000">
                <a:off x="3544524" y="48888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 rot="5400000">
                <a:off x="364886" y="2650991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 rot="5400000">
                <a:off x="8835774" y="398306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 rot="5400000">
                <a:off x="272605" y="38246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19"/>
              <p:cNvSpPr/>
              <p:nvPr/>
            </p:nvSpPr>
            <p:spPr>
              <a:xfrm rot="5400000">
                <a:off x="5477295" y="3546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19"/>
              <p:cNvSpPr/>
              <p:nvPr/>
            </p:nvSpPr>
            <p:spPr>
              <a:xfrm rot="5400000">
                <a:off x="1707745" y="48538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 rot="5400000">
                <a:off x="381220" y="48771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 rot="5400000">
                <a:off x="2937395" y="47197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 rot="5400000">
                <a:off x="2701520" y="50415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 rot="5400000">
                <a:off x="4723108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 rot="5400000">
                <a:off x="5527920" y="498862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 rot="5400000">
                <a:off x="6757870" y="50119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19"/>
              <p:cNvSpPr/>
              <p:nvPr/>
            </p:nvSpPr>
            <p:spPr>
              <a:xfrm rot="5400000">
                <a:off x="7420345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19"/>
              <p:cNvSpPr/>
              <p:nvPr/>
            </p:nvSpPr>
            <p:spPr>
              <a:xfrm rot="5400000">
                <a:off x="182633" y="35321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19"/>
              <p:cNvSpPr/>
              <p:nvPr/>
            </p:nvSpPr>
            <p:spPr>
              <a:xfrm rot="5400000">
                <a:off x="548658" y="107133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19"/>
              <p:cNvSpPr/>
              <p:nvPr/>
            </p:nvSpPr>
            <p:spPr>
              <a:xfrm rot="5400000">
                <a:off x="587608" y="42252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19"/>
              <p:cNvSpPr/>
              <p:nvPr/>
            </p:nvSpPr>
            <p:spPr>
              <a:xfrm rot="5400000">
                <a:off x="98074" y="9560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19"/>
              <p:cNvSpPr/>
              <p:nvPr/>
            </p:nvSpPr>
            <p:spPr>
              <a:xfrm rot="5400000">
                <a:off x="150983" y="225351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19"/>
              <p:cNvSpPr/>
              <p:nvPr/>
            </p:nvSpPr>
            <p:spPr>
              <a:xfrm rot="5400000">
                <a:off x="95819" y="10273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05" name="Google Shape;805;p19"/>
            <p:cNvSpPr/>
            <p:nvPr/>
          </p:nvSpPr>
          <p:spPr>
            <a:xfrm flipH="1">
              <a:off x="357700" y="280913"/>
              <a:ext cx="290945" cy="365763"/>
            </a:xfrm>
            <a:custGeom>
              <a:rect b="b" l="l" r="r" t="t"/>
              <a:pathLst>
                <a:path extrusionOk="0" h="5000" w="4101">
                  <a:moveTo>
                    <a:pt x="1305" y="1"/>
                  </a:moveTo>
                  <a:cubicBezTo>
                    <a:pt x="1063" y="1"/>
                    <a:pt x="817" y="36"/>
                    <a:pt x="574" y="110"/>
                  </a:cubicBezTo>
                  <a:cubicBezTo>
                    <a:pt x="367" y="174"/>
                    <a:pt x="174" y="262"/>
                    <a:pt x="0" y="369"/>
                  </a:cubicBezTo>
                  <a:cubicBezTo>
                    <a:pt x="37" y="367"/>
                    <a:pt x="74" y="366"/>
                    <a:pt x="110" y="366"/>
                  </a:cubicBezTo>
                  <a:cubicBezTo>
                    <a:pt x="1181" y="366"/>
                    <a:pt x="2171" y="1059"/>
                    <a:pt x="2502" y="2136"/>
                  </a:cubicBezTo>
                  <a:cubicBezTo>
                    <a:pt x="2843" y="3251"/>
                    <a:pt x="2366" y="4419"/>
                    <a:pt x="1417" y="4999"/>
                  </a:cubicBezTo>
                  <a:cubicBezTo>
                    <a:pt x="1624" y="4991"/>
                    <a:pt x="1832" y="4956"/>
                    <a:pt x="2038" y="4893"/>
                  </a:cubicBezTo>
                  <a:cubicBezTo>
                    <a:pt x="3358" y="4487"/>
                    <a:pt x="4100" y="3091"/>
                    <a:pt x="3698" y="1771"/>
                  </a:cubicBezTo>
                  <a:cubicBezTo>
                    <a:pt x="3367" y="693"/>
                    <a:pt x="2376" y="1"/>
                    <a:pt x="1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bg>
      <p:bgPr>
        <a:solidFill>
          <a:schemeClr val="accent6"/>
        </a:solidFill>
      </p:bgPr>
    </p:bg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20"/>
          <p:cNvSpPr txBox="1"/>
          <p:nvPr>
            <p:ph type="title"/>
          </p:nvPr>
        </p:nvSpPr>
        <p:spPr>
          <a:xfrm>
            <a:off x="1202400" y="1995058"/>
            <a:ext cx="1371600" cy="914400"/>
          </a:xfrm>
          <a:prstGeom prst="rect">
            <a:avLst/>
          </a:prstGeom>
          <a:ln cap="flat" cmpd="sng" w="190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08" name="Google Shape;808;p20"/>
          <p:cNvSpPr txBox="1"/>
          <p:nvPr>
            <p:ph idx="1" type="subTitle"/>
          </p:nvPr>
        </p:nvSpPr>
        <p:spPr>
          <a:xfrm>
            <a:off x="720000" y="3138037"/>
            <a:ext cx="2336400" cy="914400"/>
          </a:xfrm>
          <a:prstGeom prst="rect">
            <a:avLst/>
          </a:prstGeom>
          <a:ln cap="flat" cmpd="sng" w="190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9" name="Google Shape;809;p20"/>
          <p:cNvSpPr txBox="1"/>
          <p:nvPr>
            <p:ph idx="2" type="title"/>
          </p:nvPr>
        </p:nvSpPr>
        <p:spPr>
          <a:xfrm>
            <a:off x="3873600" y="1995058"/>
            <a:ext cx="1371600" cy="914400"/>
          </a:xfrm>
          <a:prstGeom prst="rect">
            <a:avLst/>
          </a:prstGeom>
          <a:ln cap="flat" cmpd="sng" w="190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10" name="Google Shape;810;p20"/>
          <p:cNvSpPr txBox="1"/>
          <p:nvPr>
            <p:ph idx="3" type="subTitle"/>
          </p:nvPr>
        </p:nvSpPr>
        <p:spPr>
          <a:xfrm>
            <a:off x="3403800" y="3138037"/>
            <a:ext cx="2336400" cy="914400"/>
          </a:xfrm>
          <a:prstGeom prst="rect">
            <a:avLst/>
          </a:prstGeom>
          <a:ln cap="flat" cmpd="sng" w="190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1" name="Google Shape;811;p20"/>
          <p:cNvSpPr txBox="1"/>
          <p:nvPr>
            <p:ph idx="4" type="title"/>
          </p:nvPr>
        </p:nvSpPr>
        <p:spPr>
          <a:xfrm>
            <a:off x="6570000" y="1995058"/>
            <a:ext cx="1371600" cy="914400"/>
          </a:xfrm>
          <a:prstGeom prst="rect">
            <a:avLst/>
          </a:prstGeom>
          <a:ln cap="flat" cmpd="sng" w="190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12" name="Google Shape;812;p20"/>
          <p:cNvSpPr txBox="1"/>
          <p:nvPr>
            <p:ph idx="5" type="subTitle"/>
          </p:nvPr>
        </p:nvSpPr>
        <p:spPr>
          <a:xfrm>
            <a:off x="6087600" y="3138037"/>
            <a:ext cx="2336400" cy="914400"/>
          </a:xfrm>
          <a:prstGeom prst="rect">
            <a:avLst/>
          </a:prstGeom>
          <a:ln cap="flat" cmpd="sng" w="190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3" name="Google Shape;813;p20"/>
          <p:cNvSpPr txBox="1"/>
          <p:nvPr>
            <p:ph idx="6" type="title"/>
          </p:nvPr>
        </p:nvSpPr>
        <p:spPr>
          <a:xfrm>
            <a:off x="720000" y="484050"/>
            <a:ext cx="7704000" cy="3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814" name="Google Shape;814;p20"/>
          <p:cNvGrpSpPr/>
          <p:nvPr/>
        </p:nvGrpSpPr>
        <p:grpSpPr>
          <a:xfrm>
            <a:off x="91989" y="90715"/>
            <a:ext cx="8960022" cy="4962069"/>
            <a:chOff x="91989" y="90715"/>
            <a:chExt cx="8960022" cy="4962069"/>
          </a:xfrm>
        </p:grpSpPr>
        <p:grpSp>
          <p:nvGrpSpPr>
            <p:cNvPr id="815" name="Google Shape;815;p20"/>
            <p:cNvGrpSpPr/>
            <p:nvPr/>
          </p:nvGrpSpPr>
          <p:grpSpPr>
            <a:xfrm>
              <a:off x="91989" y="90715"/>
              <a:ext cx="8960022" cy="4962069"/>
              <a:chOff x="98438" y="100115"/>
              <a:chExt cx="8960022" cy="4962069"/>
            </a:xfrm>
          </p:grpSpPr>
          <p:sp>
            <p:nvSpPr>
              <p:cNvPr id="816" name="Google Shape;816;p20"/>
              <p:cNvSpPr/>
              <p:nvPr/>
            </p:nvSpPr>
            <p:spPr>
              <a:xfrm rot="5400000">
                <a:off x="3915624" y="3717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20"/>
              <p:cNvSpPr/>
              <p:nvPr/>
            </p:nvSpPr>
            <p:spPr>
              <a:xfrm rot="5400000">
                <a:off x="8871588" y="11418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20"/>
              <p:cNvSpPr/>
              <p:nvPr/>
            </p:nvSpPr>
            <p:spPr>
              <a:xfrm rot="5400000">
                <a:off x="1502130" y="992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20"/>
              <p:cNvSpPr/>
              <p:nvPr/>
            </p:nvSpPr>
            <p:spPr>
              <a:xfrm rot="5400000">
                <a:off x="7441824" y="298979"/>
                <a:ext cx="81117" cy="82815"/>
              </a:xfrm>
              <a:custGeom>
                <a:rect b="b" l="l" r="r" t="t"/>
                <a:pathLst>
                  <a:path extrusionOk="0" h="2080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4"/>
                    </a:cubicBezTo>
                    <a:lnTo>
                      <a:pt x="645" y="659"/>
                    </a:lnTo>
                    <a:cubicBezTo>
                      <a:pt x="640" y="678"/>
                      <a:pt x="627" y="697"/>
                      <a:pt x="608" y="706"/>
                    </a:cubicBezTo>
                    <a:lnTo>
                      <a:pt x="51" y="961"/>
                    </a:lnTo>
                    <a:cubicBezTo>
                      <a:pt x="2" y="983"/>
                      <a:pt x="1" y="1051"/>
                      <a:pt x="48" y="1077"/>
                    </a:cubicBezTo>
                    <a:lnTo>
                      <a:pt x="591" y="1362"/>
                    </a:lnTo>
                    <a:cubicBezTo>
                      <a:pt x="609" y="1373"/>
                      <a:pt x="622" y="1391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2"/>
                    </a:lnTo>
                    <a:cubicBezTo>
                      <a:pt x="1257" y="1621"/>
                      <a:pt x="1274" y="1614"/>
                      <a:pt x="1292" y="1614"/>
                    </a:cubicBezTo>
                    <a:cubicBezTo>
                      <a:pt x="1296" y="1614"/>
                      <a:pt x="1300" y="1614"/>
                      <a:pt x="1303" y="1615"/>
                    </a:cubicBezTo>
                    <a:lnTo>
                      <a:pt x="1905" y="1735"/>
                    </a:lnTo>
                    <a:cubicBezTo>
                      <a:pt x="1910" y="1736"/>
                      <a:pt x="1914" y="1737"/>
                      <a:pt x="1919" y="1737"/>
                    </a:cubicBezTo>
                    <a:cubicBezTo>
                      <a:pt x="1965" y="1737"/>
                      <a:pt x="1998" y="1688"/>
                      <a:pt x="1976" y="1644"/>
                    </a:cubicBezTo>
                    <a:lnTo>
                      <a:pt x="1706" y="1095"/>
                    </a:lnTo>
                    <a:cubicBezTo>
                      <a:pt x="1696" y="1076"/>
                      <a:pt x="1698" y="1053"/>
                      <a:pt x="1707" y="1034"/>
                    </a:cubicBezTo>
                    <a:lnTo>
                      <a:pt x="2008" y="501"/>
                    </a:lnTo>
                    <a:cubicBezTo>
                      <a:pt x="2032" y="456"/>
                      <a:pt x="1998" y="404"/>
                      <a:pt x="1950" y="404"/>
                    </a:cubicBezTo>
                    <a:cubicBezTo>
                      <a:pt x="1947" y="404"/>
                      <a:pt x="1944" y="404"/>
                      <a:pt x="1941" y="404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7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8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20"/>
              <p:cNvSpPr/>
              <p:nvPr/>
            </p:nvSpPr>
            <p:spPr>
              <a:xfrm rot="5400000">
                <a:off x="8593020" y="1422751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20"/>
              <p:cNvSpPr/>
              <p:nvPr/>
            </p:nvSpPr>
            <p:spPr>
              <a:xfrm rot="5400000">
                <a:off x="8031648" y="4877074"/>
                <a:ext cx="23233" cy="18036"/>
              </a:xfrm>
              <a:custGeom>
                <a:rect b="b" l="l" r="r" t="t"/>
                <a:pathLst>
                  <a:path extrusionOk="0" h="453" w="582">
                    <a:moveTo>
                      <a:pt x="290" y="0"/>
                    </a:moveTo>
                    <a:cubicBezTo>
                      <a:pt x="0" y="0"/>
                      <a:pt x="0" y="452"/>
                      <a:pt x="290" y="452"/>
                    </a:cubicBezTo>
                    <a:cubicBezTo>
                      <a:pt x="582" y="452"/>
                      <a:pt x="582" y="0"/>
                      <a:pt x="2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20"/>
              <p:cNvSpPr/>
              <p:nvPr/>
            </p:nvSpPr>
            <p:spPr>
              <a:xfrm rot="5400000">
                <a:off x="8710865" y="331375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20"/>
              <p:cNvSpPr/>
              <p:nvPr/>
            </p:nvSpPr>
            <p:spPr>
              <a:xfrm rot="5400000">
                <a:off x="8901884" y="801444"/>
                <a:ext cx="23273" cy="18076"/>
              </a:xfrm>
              <a:custGeom>
                <a:rect b="b" l="l" r="r" t="t"/>
                <a:pathLst>
                  <a:path extrusionOk="0" h="454" w="583">
                    <a:moveTo>
                      <a:pt x="292" y="1"/>
                    </a:moveTo>
                    <a:cubicBezTo>
                      <a:pt x="1" y="1"/>
                      <a:pt x="0" y="453"/>
                      <a:pt x="292" y="453"/>
                    </a:cubicBezTo>
                    <a:cubicBezTo>
                      <a:pt x="582" y="453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20"/>
              <p:cNvSpPr/>
              <p:nvPr/>
            </p:nvSpPr>
            <p:spPr>
              <a:xfrm rot="5400000">
                <a:off x="5753897" y="160618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1" y="1"/>
                      <a:pt x="1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20"/>
              <p:cNvSpPr/>
              <p:nvPr/>
            </p:nvSpPr>
            <p:spPr>
              <a:xfrm rot="5400000">
                <a:off x="182621" y="147726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20"/>
              <p:cNvSpPr/>
              <p:nvPr/>
            </p:nvSpPr>
            <p:spPr>
              <a:xfrm rot="5400000">
                <a:off x="8031626" y="22761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2" y="451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20"/>
              <p:cNvSpPr/>
              <p:nvPr/>
            </p:nvSpPr>
            <p:spPr>
              <a:xfrm rot="5400000">
                <a:off x="461970" y="1936436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2" y="1"/>
                      <a:pt x="0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20"/>
              <p:cNvSpPr/>
              <p:nvPr/>
            </p:nvSpPr>
            <p:spPr>
              <a:xfrm rot="5400000">
                <a:off x="980569" y="22758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20"/>
              <p:cNvSpPr/>
              <p:nvPr/>
            </p:nvSpPr>
            <p:spPr>
              <a:xfrm rot="5400000">
                <a:off x="6576970" y="3314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20"/>
              <p:cNvSpPr/>
              <p:nvPr/>
            </p:nvSpPr>
            <p:spPr>
              <a:xfrm rot="5400000">
                <a:off x="2973297" y="25088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20"/>
              <p:cNvSpPr/>
              <p:nvPr/>
            </p:nvSpPr>
            <p:spPr>
              <a:xfrm rot="5400000">
                <a:off x="2127378" y="331348"/>
                <a:ext cx="23313" cy="18076"/>
              </a:xfrm>
              <a:custGeom>
                <a:rect b="b" l="l" r="r" t="t"/>
                <a:pathLst>
                  <a:path extrusionOk="0" h="454" w="584">
                    <a:moveTo>
                      <a:pt x="292" y="1"/>
                    </a:moveTo>
                    <a:cubicBezTo>
                      <a:pt x="3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20"/>
              <p:cNvSpPr/>
              <p:nvPr/>
            </p:nvSpPr>
            <p:spPr>
              <a:xfrm rot="5400000">
                <a:off x="4723077" y="308064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0"/>
                    </a:moveTo>
                    <a:cubicBezTo>
                      <a:pt x="1" y="0"/>
                      <a:pt x="1" y="453"/>
                      <a:pt x="292" y="453"/>
                    </a:cubicBezTo>
                    <a:cubicBezTo>
                      <a:pt x="584" y="453"/>
                      <a:pt x="584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20"/>
              <p:cNvSpPr/>
              <p:nvPr/>
            </p:nvSpPr>
            <p:spPr>
              <a:xfrm rot="5400000">
                <a:off x="269128" y="801494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1"/>
                    </a:moveTo>
                    <a:cubicBezTo>
                      <a:pt x="1" y="1"/>
                      <a:pt x="0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20"/>
              <p:cNvSpPr/>
              <p:nvPr/>
            </p:nvSpPr>
            <p:spPr>
              <a:xfrm rot="5400000">
                <a:off x="501233" y="317468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20"/>
              <p:cNvSpPr/>
              <p:nvPr/>
            </p:nvSpPr>
            <p:spPr>
              <a:xfrm rot="5400000">
                <a:off x="8901874" y="3174706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3" y="451"/>
                      <a:pt x="583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20"/>
              <p:cNvSpPr/>
              <p:nvPr/>
            </p:nvSpPr>
            <p:spPr>
              <a:xfrm rot="5400000">
                <a:off x="8852101" y="1959715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20"/>
              <p:cNvSpPr/>
              <p:nvPr/>
            </p:nvSpPr>
            <p:spPr>
              <a:xfrm rot="5400000">
                <a:off x="8530913" y="2707688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20"/>
              <p:cNvSpPr/>
              <p:nvPr/>
            </p:nvSpPr>
            <p:spPr>
              <a:xfrm rot="5400000">
                <a:off x="8975713" y="48756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20"/>
              <p:cNvSpPr/>
              <p:nvPr/>
            </p:nvSpPr>
            <p:spPr>
              <a:xfrm rot="5400000">
                <a:off x="6218263" y="471826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20"/>
              <p:cNvSpPr/>
              <p:nvPr/>
            </p:nvSpPr>
            <p:spPr>
              <a:xfrm rot="5400000">
                <a:off x="3544524" y="48888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20"/>
              <p:cNvSpPr/>
              <p:nvPr/>
            </p:nvSpPr>
            <p:spPr>
              <a:xfrm rot="5400000">
                <a:off x="364886" y="2650991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20"/>
              <p:cNvSpPr/>
              <p:nvPr/>
            </p:nvSpPr>
            <p:spPr>
              <a:xfrm rot="5400000">
                <a:off x="8835774" y="398306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20"/>
              <p:cNvSpPr/>
              <p:nvPr/>
            </p:nvSpPr>
            <p:spPr>
              <a:xfrm rot="5400000">
                <a:off x="272605" y="38246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20"/>
              <p:cNvSpPr/>
              <p:nvPr/>
            </p:nvSpPr>
            <p:spPr>
              <a:xfrm rot="5400000">
                <a:off x="5477295" y="3546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20"/>
              <p:cNvSpPr/>
              <p:nvPr/>
            </p:nvSpPr>
            <p:spPr>
              <a:xfrm rot="5400000">
                <a:off x="1707745" y="48538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20"/>
              <p:cNvSpPr/>
              <p:nvPr/>
            </p:nvSpPr>
            <p:spPr>
              <a:xfrm rot="5400000">
                <a:off x="381220" y="48771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20"/>
              <p:cNvSpPr/>
              <p:nvPr/>
            </p:nvSpPr>
            <p:spPr>
              <a:xfrm rot="5400000">
                <a:off x="2937395" y="47197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20"/>
              <p:cNvSpPr/>
              <p:nvPr/>
            </p:nvSpPr>
            <p:spPr>
              <a:xfrm rot="5400000">
                <a:off x="2701520" y="50415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20"/>
              <p:cNvSpPr/>
              <p:nvPr/>
            </p:nvSpPr>
            <p:spPr>
              <a:xfrm rot="5400000">
                <a:off x="4723108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20"/>
              <p:cNvSpPr/>
              <p:nvPr/>
            </p:nvSpPr>
            <p:spPr>
              <a:xfrm rot="5400000">
                <a:off x="5527920" y="498862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20"/>
              <p:cNvSpPr/>
              <p:nvPr/>
            </p:nvSpPr>
            <p:spPr>
              <a:xfrm rot="5400000">
                <a:off x="6757870" y="50119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20"/>
              <p:cNvSpPr/>
              <p:nvPr/>
            </p:nvSpPr>
            <p:spPr>
              <a:xfrm rot="5400000">
                <a:off x="7420345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20"/>
              <p:cNvSpPr/>
              <p:nvPr/>
            </p:nvSpPr>
            <p:spPr>
              <a:xfrm rot="5400000">
                <a:off x="182633" y="35321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20"/>
              <p:cNvSpPr/>
              <p:nvPr/>
            </p:nvSpPr>
            <p:spPr>
              <a:xfrm rot="5400000">
                <a:off x="548658" y="107133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20"/>
              <p:cNvSpPr/>
              <p:nvPr/>
            </p:nvSpPr>
            <p:spPr>
              <a:xfrm rot="5400000">
                <a:off x="587608" y="42252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20"/>
              <p:cNvSpPr/>
              <p:nvPr/>
            </p:nvSpPr>
            <p:spPr>
              <a:xfrm rot="5400000">
                <a:off x="98074" y="9560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20"/>
              <p:cNvSpPr/>
              <p:nvPr/>
            </p:nvSpPr>
            <p:spPr>
              <a:xfrm rot="5400000">
                <a:off x="150983" y="225351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20"/>
              <p:cNvSpPr/>
              <p:nvPr/>
            </p:nvSpPr>
            <p:spPr>
              <a:xfrm rot="5400000">
                <a:off x="95819" y="10273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59" name="Google Shape;859;p20"/>
            <p:cNvSpPr/>
            <p:nvPr/>
          </p:nvSpPr>
          <p:spPr>
            <a:xfrm flipH="1">
              <a:off x="357700" y="280913"/>
              <a:ext cx="290945" cy="365763"/>
            </a:xfrm>
            <a:custGeom>
              <a:rect b="b" l="l" r="r" t="t"/>
              <a:pathLst>
                <a:path extrusionOk="0" h="5000" w="4101">
                  <a:moveTo>
                    <a:pt x="1305" y="1"/>
                  </a:moveTo>
                  <a:cubicBezTo>
                    <a:pt x="1063" y="1"/>
                    <a:pt x="817" y="36"/>
                    <a:pt x="574" y="110"/>
                  </a:cubicBezTo>
                  <a:cubicBezTo>
                    <a:pt x="367" y="174"/>
                    <a:pt x="174" y="262"/>
                    <a:pt x="0" y="369"/>
                  </a:cubicBezTo>
                  <a:cubicBezTo>
                    <a:pt x="37" y="367"/>
                    <a:pt x="74" y="366"/>
                    <a:pt x="110" y="366"/>
                  </a:cubicBezTo>
                  <a:cubicBezTo>
                    <a:pt x="1181" y="366"/>
                    <a:pt x="2171" y="1059"/>
                    <a:pt x="2502" y="2136"/>
                  </a:cubicBezTo>
                  <a:cubicBezTo>
                    <a:pt x="2843" y="3251"/>
                    <a:pt x="2366" y="4419"/>
                    <a:pt x="1417" y="4999"/>
                  </a:cubicBezTo>
                  <a:cubicBezTo>
                    <a:pt x="1624" y="4991"/>
                    <a:pt x="1832" y="4956"/>
                    <a:pt x="2038" y="4893"/>
                  </a:cubicBezTo>
                  <a:cubicBezTo>
                    <a:pt x="3358" y="4487"/>
                    <a:pt x="4100" y="3091"/>
                    <a:pt x="3698" y="1771"/>
                  </a:cubicBezTo>
                  <a:cubicBezTo>
                    <a:pt x="3367" y="693"/>
                    <a:pt x="2376" y="1"/>
                    <a:pt x="1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/>
          <p:nvPr/>
        </p:nvSpPr>
        <p:spPr>
          <a:xfrm rot="10800000">
            <a:off x="6771854" y="-3"/>
            <a:ext cx="3134146" cy="5143528"/>
          </a:xfrm>
          <a:custGeom>
            <a:rect b="b" l="l" r="r" t="t"/>
            <a:pathLst>
              <a:path extrusionOk="0" h="90575" w="94402">
                <a:moveTo>
                  <a:pt x="1" y="0"/>
                </a:moveTo>
                <a:lnTo>
                  <a:pt x="1" y="90575"/>
                </a:lnTo>
                <a:lnTo>
                  <a:pt x="86913" y="90575"/>
                </a:lnTo>
                <a:cubicBezTo>
                  <a:pt x="86913" y="90575"/>
                  <a:pt x="92263" y="82476"/>
                  <a:pt x="93122" y="78150"/>
                </a:cubicBezTo>
                <a:cubicBezTo>
                  <a:pt x="94401" y="71701"/>
                  <a:pt x="91680" y="64789"/>
                  <a:pt x="86938" y="60610"/>
                </a:cubicBezTo>
                <a:cubicBezTo>
                  <a:pt x="83589" y="57659"/>
                  <a:pt x="79427" y="55978"/>
                  <a:pt x="75666" y="53649"/>
                </a:cubicBezTo>
                <a:cubicBezTo>
                  <a:pt x="71904" y="51319"/>
                  <a:pt x="68310" y="47961"/>
                  <a:pt x="67416" y="43420"/>
                </a:cubicBezTo>
                <a:cubicBezTo>
                  <a:pt x="66336" y="37935"/>
                  <a:pt x="69462" y="32234"/>
                  <a:pt x="68504" y="26721"/>
                </a:cubicBezTo>
                <a:cubicBezTo>
                  <a:pt x="67750" y="22392"/>
                  <a:pt x="64638" y="19025"/>
                  <a:pt x="62934" y="15020"/>
                </a:cubicBezTo>
                <a:cubicBezTo>
                  <a:pt x="61435" y="11496"/>
                  <a:pt x="61793" y="8434"/>
                  <a:pt x="61690" y="4733"/>
                </a:cubicBezTo>
                <a:cubicBezTo>
                  <a:pt x="61610" y="1930"/>
                  <a:pt x="57607" y="0"/>
                  <a:pt x="5760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" name="Google Shape;58;p3"/>
          <p:cNvGrpSpPr/>
          <p:nvPr/>
        </p:nvGrpSpPr>
        <p:grpSpPr>
          <a:xfrm flipH="1">
            <a:off x="91989" y="90715"/>
            <a:ext cx="8960022" cy="4962069"/>
            <a:chOff x="98438" y="100115"/>
            <a:chExt cx="8960022" cy="4962069"/>
          </a:xfrm>
        </p:grpSpPr>
        <p:sp>
          <p:nvSpPr>
            <p:cNvPr id="59" name="Google Shape;59;p3"/>
            <p:cNvSpPr/>
            <p:nvPr/>
          </p:nvSpPr>
          <p:spPr>
            <a:xfrm rot="5400000">
              <a:off x="3915624" y="37171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 rot="5400000">
              <a:off x="8871588" y="1141813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 rot="5400000">
              <a:off x="1502130" y="99298"/>
              <a:ext cx="81117" cy="82775"/>
            </a:xfrm>
            <a:custGeom>
              <a:rect b="b" l="l" r="r" t="t"/>
              <a:pathLst>
                <a:path extrusionOk="0" h="2079" w="2032">
                  <a:moveTo>
                    <a:pt x="813" y="1"/>
                  </a:moveTo>
                  <a:cubicBezTo>
                    <a:pt x="783" y="1"/>
                    <a:pt x="755" y="21"/>
                    <a:pt x="749" y="55"/>
                  </a:cubicBezTo>
                  <a:lnTo>
                    <a:pt x="644" y="659"/>
                  </a:lnTo>
                  <a:cubicBezTo>
                    <a:pt x="640" y="678"/>
                    <a:pt x="627" y="698"/>
                    <a:pt x="608" y="706"/>
                  </a:cubicBezTo>
                  <a:lnTo>
                    <a:pt x="51" y="962"/>
                  </a:lnTo>
                  <a:cubicBezTo>
                    <a:pt x="2" y="983"/>
                    <a:pt x="1" y="1051"/>
                    <a:pt x="48" y="1078"/>
                  </a:cubicBezTo>
                  <a:lnTo>
                    <a:pt x="590" y="1364"/>
                  </a:lnTo>
                  <a:cubicBezTo>
                    <a:pt x="609" y="1373"/>
                    <a:pt x="621" y="1392"/>
                    <a:pt x="625" y="1413"/>
                  </a:cubicBezTo>
                  <a:lnTo>
                    <a:pt x="696" y="2021"/>
                  </a:lnTo>
                  <a:cubicBezTo>
                    <a:pt x="700" y="2057"/>
                    <a:pt x="729" y="2079"/>
                    <a:pt x="760" y="2079"/>
                  </a:cubicBezTo>
                  <a:cubicBezTo>
                    <a:pt x="776" y="2079"/>
                    <a:pt x="793" y="2073"/>
                    <a:pt x="806" y="2060"/>
                  </a:cubicBezTo>
                  <a:lnTo>
                    <a:pt x="1246" y="1633"/>
                  </a:lnTo>
                  <a:cubicBezTo>
                    <a:pt x="1257" y="1621"/>
                    <a:pt x="1273" y="1615"/>
                    <a:pt x="1290" y="1615"/>
                  </a:cubicBezTo>
                  <a:cubicBezTo>
                    <a:pt x="1294" y="1615"/>
                    <a:pt x="1299" y="1615"/>
                    <a:pt x="1303" y="1616"/>
                  </a:cubicBezTo>
                  <a:lnTo>
                    <a:pt x="1904" y="1737"/>
                  </a:lnTo>
                  <a:cubicBezTo>
                    <a:pt x="1909" y="1738"/>
                    <a:pt x="1914" y="1738"/>
                    <a:pt x="1919" y="1738"/>
                  </a:cubicBezTo>
                  <a:cubicBezTo>
                    <a:pt x="1964" y="1738"/>
                    <a:pt x="1998" y="1689"/>
                    <a:pt x="1976" y="1645"/>
                  </a:cubicBezTo>
                  <a:lnTo>
                    <a:pt x="1706" y="1095"/>
                  </a:lnTo>
                  <a:cubicBezTo>
                    <a:pt x="1696" y="1077"/>
                    <a:pt x="1698" y="1054"/>
                    <a:pt x="1707" y="1034"/>
                  </a:cubicBezTo>
                  <a:lnTo>
                    <a:pt x="2008" y="501"/>
                  </a:lnTo>
                  <a:cubicBezTo>
                    <a:pt x="2031" y="457"/>
                    <a:pt x="1999" y="405"/>
                    <a:pt x="1951" y="405"/>
                  </a:cubicBezTo>
                  <a:cubicBezTo>
                    <a:pt x="1948" y="405"/>
                    <a:pt x="1945" y="405"/>
                    <a:pt x="1941" y="405"/>
                  </a:cubicBezTo>
                  <a:lnTo>
                    <a:pt x="1334" y="493"/>
                  </a:lnTo>
                  <a:cubicBezTo>
                    <a:pt x="1332" y="493"/>
                    <a:pt x="1329" y="493"/>
                    <a:pt x="1326" y="493"/>
                  </a:cubicBezTo>
                  <a:cubicBezTo>
                    <a:pt x="1308" y="493"/>
                    <a:pt x="1290" y="486"/>
                    <a:pt x="1277" y="472"/>
                  </a:cubicBezTo>
                  <a:lnTo>
                    <a:pt x="861" y="22"/>
                  </a:lnTo>
                  <a:cubicBezTo>
                    <a:pt x="847" y="7"/>
                    <a:pt x="830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 rot="5400000">
              <a:off x="7441824" y="298979"/>
              <a:ext cx="81117" cy="82815"/>
            </a:xfrm>
            <a:custGeom>
              <a:rect b="b" l="l" r="r" t="t"/>
              <a:pathLst>
                <a:path extrusionOk="0" h="2080" w="2032">
                  <a:moveTo>
                    <a:pt x="813" y="1"/>
                  </a:moveTo>
                  <a:cubicBezTo>
                    <a:pt x="783" y="1"/>
                    <a:pt x="755" y="21"/>
                    <a:pt x="749" y="54"/>
                  </a:cubicBezTo>
                  <a:lnTo>
                    <a:pt x="645" y="659"/>
                  </a:lnTo>
                  <a:cubicBezTo>
                    <a:pt x="640" y="678"/>
                    <a:pt x="627" y="697"/>
                    <a:pt x="608" y="706"/>
                  </a:cubicBezTo>
                  <a:lnTo>
                    <a:pt x="51" y="961"/>
                  </a:lnTo>
                  <a:cubicBezTo>
                    <a:pt x="2" y="983"/>
                    <a:pt x="1" y="1051"/>
                    <a:pt x="48" y="1077"/>
                  </a:cubicBezTo>
                  <a:lnTo>
                    <a:pt x="591" y="1362"/>
                  </a:lnTo>
                  <a:cubicBezTo>
                    <a:pt x="609" y="1373"/>
                    <a:pt x="622" y="1391"/>
                    <a:pt x="625" y="1413"/>
                  </a:cubicBezTo>
                  <a:lnTo>
                    <a:pt x="696" y="2021"/>
                  </a:lnTo>
                  <a:cubicBezTo>
                    <a:pt x="700" y="2057"/>
                    <a:pt x="729" y="2079"/>
                    <a:pt x="760" y="2079"/>
                  </a:cubicBezTo>
                  <a:cubicBezTo>
                    <a:pt x="776" y="2079"/>
                    <a:pt x="793" y="2073"/>
                    <a:pt x="806" y="2060"/>
                  </a:cubicBezTo>
                  <a:lnTo>
                    <a:pt x="1246" y="1632"/>
                  </a:lnTo>
                  <a:cubicBezTo>
                    <a:pt x="1257" y="1621"/>
                    <a:pt x="1274" y="1614"/>
                    <a:pt x="1292" y="1614"/>
                  </a:cubicBezTo>
                  <a:cubicBezTo>
                    <a:pt x="1296" y="1614"/>
                    <a:pt x="1300" y="1614"/>
                    <a:pt x="1303" y="1615"/>
                  </a:cubicBezTo>
                  <a:lnTo>
                    <a:pt x="1905" y="1735"/>
                  </a:lnTo>
                  <a:cubicBezTo>
                    <a:pt x="1910" y="1736"/>
                    <a:pt x="1914" y="1737"/>
                    <a:pt x="1919" y="1737"/>
                  </a:cubicBezTo>
                  <a:cubicBezTo>
                    <a:pt x="1965" y="1737"/>
                    <a:pt x="1998" y="1688"/>
                    <a:pt x="1976" y="1644"/>
                  </a:cubicBezTo>
                  <a:lnTo>
                    <a:pt x="1706" y="1095"/>
                  </a:lnTo>
                  <a:cubicBezTo>
                    <a:pt x="1696" y="1076"/>
                    <a:pt x="1698" y="1053"/>
                    <a:pt x="1707" y="1034"/>
                  </a:cubicBezTo>
                  <a:lnTo>
                    <a:pt x="2008" y="501"/>
                  </a:lnTo>
                  <a:cubicBezTo>
                    <a:pt x="2032" y="456"/>
                    <a:pt x="1998" y="404"/>
                    <a:pt x="1950" y="404"/>
                  </a:cubicBezTo>
                  <a:cubicBezTo>
                    <a:pt x="1947" y="404"/>
                    <a:pt x="1944" y="404"/>
                    <a:pt x="1941" y="404"/>
                  </a:cubicBezTo>
                  <a:lnTo>
                    <a:pt x="1334" y="493"/>
                  </a:lnTo>
                  <a:cubicBezTo>
                    <a:pt x="1332" y="493"/>
                    <a:pt x="1329" y="493"/>
                    <a:pt x="1327" y="493"/>
                  </a:cubicBezTo>
                  <a:cubicBezTo>
                    <a:pt x="1308" y="493"/>
                    <a:pt x="1290" y="486"/>
                    <a:pt x="1277" y="472"/>
                  </a:cubicBezTo>
                  <a:lnTo>
                    <a:pt x="861" y="22"/>
                  </a:lnTo>
                  <a:cubicBezTo>
                    <a:pt x="848" y="7"/>
                    <a:pt x="830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 rot="5400000">
              <a:off x="8593020" y="1422751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1" y="0"/>
                  </a:moveTo>
                  <a:cubicBezTo>
                    <a:pt x="0" y="0"/>
                    <a:pt x="0" y="451"/>
                    <a:pt x="291" y="451"/>
                  </a:cubicBezTo>
                  <a:cubicBezTo>
                    <a:pt x="582" y="451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 rot="5400000">
              <a:off x="8031648" y="4877074"/>
              <a:ext cx="23233" cy="18036"/>
            </a:xfrm>
            <a:custGeom>
              <a:rect b="b" l="l" r="r" t="t"/>
              <a:pathLst>
                <a:path extrusionOk="0" h="453" w="582">
                  <a:moveTo>
                    <a:pt x="290" y="0"/>
                  </a:moveTo>
                  <a:cubicBezTo>
                    <a:pt x="0" y="0"/>
                    <a:pt x="0" y="452"/>
                    <a:pt x="290" y="452"/>
                  </a:cubicBezTo>
                  <a:cubicBezTo>
                    <a:pt x="582" y="452"/>
                    <a:pt x="582" y="0"/>
                    <a:pt x="2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 rot="5400000">
              <a:off x="8710865" y="331375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 rot="5400000">
              <a:off x="8901884" y="801444"/>
              <a:ext cx="23273" cy="18076"/>
            </a:xfrm>
            <a:custGeom>
              <a:rect b="b" l="l" r="r" t="t"/>
              <a:pathLst>
                <a:path extrusionOk="0" h="454" w="583">
                  <a:moveTo>
                    <a:pt x="292" y="1"/>
                  </a:moveTo>
                  <a:cubicBezTo>
                    <a:pt x="1" y="1"/>
                    <a:pt x="0" y="453"/>
                    <a:pt x="292" y="453"/>
                  </a:cubicBezTo>
                  <a:cubicBezTo>
                    <a:pt x="582" y="453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 rot="5400000">
              <a:off x="5753897" y="160618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1" y="1"/>
                    <a:pt x="1" y="452"/>
                    <a:pt x="292" y="452"/>
                  </a:cubicBezTo>
                  <a:cubicBezTo>
                    <a:pt x="583" y="452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 rot="5400000">
              <a:off x="182621" y="1477268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 rot="5400000">
              <a:off x="8031626" y="22761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0"/>
                  </a:moveTo>
                  <a:cubicBezTo>
                    <a:pt x="1" y="0"/>
                    <a:pt x="0" y="451"/>
                    <a:pt x="292" y="451"/>
                  </a:cubicBezTo>
                  <a:cubicBezTo>
                    <a:pt x="582" y="451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 rot="5400000">
              <a:off x="461970" y="1936436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2" y="1"/>
                    <a:pt x="0" y="453"/>
                    <a:pt x="292" y="453"/>
                  </a:cubicBezTo>
                  <a:cubicBezTo>
                    <a:pt x="583" y="453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 rot="5400000">
              <a:off x="980569" y="227584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1" y="0"/>
                  </a:moveTo>
                  <a:cubicBezTo>
                    <a:pt x="1" y="0"/>
                    <a:pt x="1" y="452"/>
                    <a:pt x="291" y="452"/>
                  </a:cubicBezTo>
                  <a:cubicBezTo>
                    <a:pt x="582" y="452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 rot="5400000">
              <a:off x="6576970" y="33140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 rot="5400000">
              <a:off x="2973297" y="25088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1" y="0"/>
                  </a:moveTo>
                  <a:cubicBezTo>
                    <a:pt x="0" y="0"/>
                    <a:pt x="0" y="451"/>
                    <a:pt x="291" y="451"/>
                  </a:cubicBezTo>
                  <a:cubicBezTo>
                    <a:pt x="582" y="451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 rot="5400000">
              <a:off x="2127378" y="331348"/>
              <a:ext cx="23313" cy="18076"/>
            </a:xfrm>
            <a:custGeom>
              <a:rect b="b" l="l" r="r" t="t"/>
              <a:pathLst>
                <a:path extrusionOk="0" h="454" w="584">
                  <a:moveTo>
                    <a:pt x="292" y="1"/>
                  </a:moveTo>
                  <a:cubicBezTo>
                    <a:pt x="3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 rot="5400000">
              <a:off x="4723077" y="308064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0"/>
                  </a:moveTo>
                  <a:cubicBezTo>
                    <a:pt x="1" y="0"/>
                    <a:pt x="1" y="453"/>
                    <a:pt x="292" y="453"/>
                  </a:cubicBezTo>
                  <a:cubicBezTo>
                    <a:pt x="584" y="453"/>
                    <a:pt x="584" y="0"/>
                    <a:pt x="2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 rot="5400000">
              <a:off x="269128" y="801494"/>
              <a:ext cx="23313" cy="17996"/>
            </a:xfrm>
            <a:custGeom>
              <a:rect b="b" l="l" r="r" t="t"/>
              <a:pathLst>
                <a:path extrusionOk="0" h="452" w="584">
                  <a:moveTo>
                    <a:pt x="292" y="1"/>
                  </a:moveTo>
                  <a:cubicBezTo>
                    <a:pt x="1" y="1"/>
                    <a:pt x="0" y="452"/>
                    <a:pt x="292" y="452"/>
                  </a:cubicBezTo>
                  <a:cubicBezTo>
                    <a:pt x="583" y="452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 rot="5400000">
              <a:off x="501233" y="3174682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 rot="5400000">
              <a:off x="8901874" y="3174706"/>
              <a:ext cx="23313" cy="17996"/>
            </a:xfrm>
            <a:custGeom>
              <a:rect b="b" l="l" r="r" t="t"/>
              <a:pathLst>
                <a:path extrusionOk="0" h="452" w="584">
                  <a:moveTo>
                    <a:pt x="292" y="0"/>
                  </a:moveTo>
                  <a:cubicBezTo>
                    <a:pt x="1" y="0"/>
                    <a:pt x="0" y="451"/>
                    <a:pt x="292" y="451"/>
                  </a:cubicBezTo>
                  <a:cubicBezTo>
                    <a:pt x="583" y="451"/>
                    <a:pt x="583" y="0"/>
                    <a:pt x="2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 rot="5400000">
              <a:off x="8852101" y="1959715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3" y="453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 rot="5400000">
              <a:off x="8530913" y="2707688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 rot="5400000">
              <a:off x="8975713" y="4875613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 rot="5400000">
              <a:off x="6218263" y="4718263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 rot="5400000">
              <a:off x="3544524" y="488881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 rot="5400000">
              <a:off x="364886" y="2650991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 rot="5400000">
              <a:off x="8835774" y="398306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 rot="5400000">
              <a:off x="272605" y="3824698"/>
              <a:ext cx="81117" cy="82775"/>
            </a:xfrm>
            <a:custGeom>
              <a:rect b="b" l="l" r="r" t="t"/>
              <a:pathLst>
                <a:path extrusionOk="0" h="2079" w="2032">
                  <a:moveTo>
                    <a:pt x="813" y="1"/>
                  </a:moveTo>
                  <a:cubicBezTo>
                    <a:pt x="783" y="1"/>
                    <a:pt x="755" y="21"/>
                    <a:pt x="749" y="55"/>
                  </a:cubicBezTo>
                  <a:lnTo>
                    <a:pt x="644" y="659"/>
                  </a:lnTo>
                  <a:cubicBezTo>
                    <a:pt x="640" y="678"/>
                    <a:pt x="627" y="698"/>
                    <a:pt x="608" y="706"/>
                  </a:cubicBezTo>
                  <a:lnTo>
                    <a:pt x="51" y="962"/>
                  </a:lnTo>
                  <a:cubicBezTo>
                    <a:pt x="2" y="983"/>
                    <a:pt x="1" y="1051"/>
                    <a:pt x="48" y="1078"/>
                  </a:cubicBezTo>
                  <a:lnTo>
                    <a:pt x="590" y="1364"/>
                  </a:lnTo>
                  <a:cubicBezTo>
                    <a:pt x="609" y="1373"/>
                    <a:pt x="621" y="1392"/>
                    <a:pt x="625" y="1413"/>
                  </a:cubicBezTo>
                  <a:lnTo>
                    <a:pt x="696" y="2021"/>
                  </a:lnTo>
                  <a:cubicBezTo>
                    <a:pt x="700" y="2057"/>
                    <a:pt x="729" y="2079"/>
                    <a:pt x="760" y="2079"/>
                  </a:cubicBezTo>
                  <a:cubicBezTo>
                    <a:pt x="776" y="2079"/>
                    <a:pt x="793" y="2073"/>
                    <a:pt x="806" y="2060"/>
                  </a:cubicBezTo>
                  <a:lnTo>
                    <a:pt x="1246" y="1633"/>
                  </a:lnTo>
                  <a:cubicBezTo>
                    <a:pt x="1257" y="1621"/>
                    <a:pt x="1273" y="1615"/>
                    <a:pt x="1290" y="1615"/>
                  </a:cubicBezTo>
                  <a:cubicBezTo>
                    <a:pt x="1294" y="1615"/>
                    <a:pt x="1299" y="1615"/>
                    <a:pt x="1303" y="1616"/>
                  </a:cubicBezTo>
                  <a:lnTo>
                    <a:pt x="1904" y="1737"/>
                  </a:lnTo>
                  <a:cubicBezTo>
                    <a:pt x="1909" y="1738"/>
                    <a:pt x="1914" y="1738"/>
                    <a:pt x="1919" y="1738"/>
                  </a:cubicBezTo>
                  <a:cubicBezTo>
                    <a:pt x="1964" y="1738"/>
                    <a:pt x="1998" y="1689"/>
                    <a:pt x="1976" y="1645"/>
                  </a:cubicBezTo>
                  <a:lnTo>
                    <a:pt x="1706" y="1095"/>
                  </a:lnTo>
                  <a:cubicBezTo>
                    <a:pt x="1696" y="1077"/>
                    <a:pt x="1698" y="1054"/>
                    <a:pt x="1707" y="1034"/>
                  </a:cubicBezTo>
                  <a:lnTo>
                    <a:pt x="2008" y="501"/>
                  </a:lnTo>
                  <a:cubicBezTo>
                    <a:pt x="2031" y="457"/>
                    <a:pt x="1999" y="405"/>
                    <a:pt x="1951" y="405"/>
                  </a:cubicBezTo>
                  <a:cubicBezTo>
                    <a:pt x="1948" y="405"/>
                    <a:pt x="1945" y="405"/>
                    <a:pt x="1941" y="405"/>
                  </a:cubicBezTo>
                  <a:lnTo>
                    <a:pt x="1334" y="493"/>
                  </a:lnTo>
                  <a:cubicBezTo>
                    <a:pt x="1332" y="493"/>
                    <a:pt x="1329" y="493"/>
                    <a:pt x="1326" y="493"/>
                  </a:cubicBezTo>
                  <a:cubicBezTo>
                    <a:pt x="1308" y="493"/>
                    <a:pt x="1290" y="486"/>
                    <a:pt x="1277" y="472"/>
                  </a:cubicBezTo>
                  <a:lnTo>
                    <a:pt x="861" y="22"/>
                  </a:lnTo>
                  <a:cubicBezTo>
                    <a:pt x="847" y="7"/>
                    <a:pt x="830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 rot="5400000">
              <a:off x="5477295" y="3546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 rot="5400000">
              <a:off x="1707745" y="485385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 rot="5400000">
              <a:off x="381220" y="487710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 rot="5400000">
              <a:off x="2937395" y="47197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 rot="5400000">
              <a:off x="2701520" y="504155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 rot="5400000">
              <a:off x="4723108" y="47500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 rot="5400000">
              <a:off x="5527920" y="498862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 rot="5400000">
              <a:off x="6757870" y="501190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 rot="5400000">
              <a:off x="7420345" y="47500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 rot="5400000">
              <a:off x="182633" y="3532107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 rot="5400000">
              <a:off x="548658" y="1071332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 rot="5400000">
              <a:off x="587608" y="4225207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 rot="5400000">
              <a:off x="98074" y="95601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 rot="5400000">
              <a:off x="150983" y="2253518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 rot="5400000">
              <a:off x="95819" y="102734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1" y="0"/>
                  </a:moveTo>
                  <a:cubicBezTo>
                    <a:pt x="1" y="0"/>
                    <a:pt x="1" y="452"/>
                    <a:pt x="291" y="452"/>
                  </a:cubicBezTo>
                  <a:cubicBezTo>
                    <a:pt x="582" y="452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3"/>
          <p:cNvSpPr txBox="1"/>
          <p:nvPr>
            <p:ph type="title"/>
          </p:nvPr>
        </p:nvSpPr>
        <p:spPr>
          <a:xfrm>
            <a:off x="720000" y="2223925"/>
            <a:ext cx="5430000" cy="9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3" name="Google Shape;103;p3"/>
          <p:cNvSpPr txBox="1"/>
          <p:nvPr>
            <p:ph hasCustomPrompt="1" idx="2" type="title"/>
          </p:nvPr>
        </p:nvSpPr>
        <p:spPr>
          <a:xfrm>
            <a:off x="720000" y="1124900"/>
            <a:ext cx="2876700" cy="10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4" name="Google Shape;104;p3"/>
          <p:cNvSpPr txBox="1"/>
          <p:nvPr>
            <p:ph idx="1" type="subTitle"/>
          </p:nvPr>
        </p:nvSpPr>
        <p:spPr>
          <a:xfrm>
            <a:off x="720000" y="3436775"/>
            <a:ext cx="4572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BLANK_1_1_1_2_2">
    <p:bg>
      <p:bgPr>
        <a:solidFill>
          <a:schemeClr val="accent6"/>
        </a:solidFill>
      </p:bgPr>
    </p:bg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21"/>
          <p:cNvSpPr txBox="1"/>
          <p:nvPr>
            <p:ph type="title"/>
          </p:nvPr>
        </p:nvSpPr>
        <p:spPr>
          <a:xfrm>
            <a:off x="720000" y="3177638"/>
            <a:ext cx="2336400" cy="457200"/>
          </a:xfrm>
          <a:prstGeom prst="rect">
            <a:avLst/>
          </a:prstGeom>
          <a:ln cap="flat" cmpd="sng" w="190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62" name="Google Shape;862;p21"/>
          <p:cNvSpPr txBox="1"/>
          <p:nvPr>
            <p:ph idx="1" type="subTitle"/>
          </p:nvPr>
        </p:nvSpPr>
        <p:spPr>
          <a:xfrm>
            <a:off x="720000" y="3634838"/>
            <a:ext cx="23364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3" name="Google Shape;863;p21"/>
          <p:cNvSpPr txBox="1"/>
          <p:nvPr>
            <p:ph idx="2" type="title"/>
          </p:nvPr>
        </p:nvSpPr>
        <p:spPr>
          <a:xfrm>
            <a:off x="3403800" y="3177638"/>
            <a:ext cx="2336400" cy="457200"/>
          </a:xfrm>
          <a:prstGeom prst="rect">
            <a:avLst/>
          </a:prstGeom>
          <a:ln cap="flat" cmpd="sng" w="190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64" name="Google Shape;864;p21"/>
          <p:cNvSpPr txBox="1"/>
          <p:nvPr>
            <p:ph idx="3" type="subTitle"/>
          </p:nvPr>
        </p:nvSpPr>
        <p:spPr>
          <a:xfrm>
            <a:off x="3403800" y="3634838"/>
            <a:ext cx="23364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5" name="Google Shape;865;p21"/>
          <p:cNvSpPr txBox="1"/>
          <p:nvPr>
            <p:ph idx="4" type="title"/>
          </p:nvPr>
        </p:nvSpPr>
        <p:spPr>
          <a:xfrm>
            <a:off x="6087600" y="3177638"/>
            <a:ext cx="2336400" cy="457200"/>
          </a:xfrm>
          <a:prstGeom prst="rect">
            <a:avLst/>
          </a:prstGeom>
          <a:ln cap="flat" cmpd="sng" w="190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66" name="Google Shape;866;p21"/>
          <p:cNvSpPr txBox="1"/>
          <p:nvPr>
            <p:ph idx="5" type="subTitle"/>
          </p:nvPr>
        </p:nvSpPr>
        <p:spPr>
          <a:xfrm>
            <a:off x="6087600" y="3634838"/>
            <a:ext cx="23364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7" name="Google Shape;867;p21"/>
          <p:cNvSpPr txBox="1"/>
          <p:nvPr>
            <p:ph idx="6" type="title"/>
          </p:nvPr>
        </p:nvSpPr>
        <p:spPr>
          <a:xfrm>
            <a:off x="720000" y="484050"/>
            <a:ext cx="7704000" cy="3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868" name="Google Shape;868;p21"/>
          <p:cNvGrpSpPr/>
          <p:nvPr/>
        </p:nvGrpSpPr>
        <p:grpSpPr>
          <a:xfrm>
            <a:off x="91989" y="90715"/>
            <a:ext cx="8960022" cy="4962069"/>
            <a:chOff x="91989" y="90715"/>
            <a:chExt cx="8960022" cy="4962069"/>
          </a:xfrm>
        </p:grpSpPr>
        <p:grpSp>
          <p:nvGrpSpPr>
            <p:cNvPr id="869" name="Google Shape;869;p21"/>
            <p:cNvGrpSpPr/>
            <p:nvPr/>
          </p:nvGrpSpPr>
          <p:grpSpPr>
            <a:xfrm>
              <a:off x="91989" y="90715"/>
              <a:ext cx="8960022" cy="4962069"/>
              <a:chOff x="98438" y="100115"/>
              <a:chExt cx="8960022" cy="4962069"/>
            </a:xfrm>
          </p:grpSpPr>
          <p:sp>
            <p:nvSpPr>
              <p:cNvPr id="870" name="Google Shape;870;p21"/>
              <p:cNvSpPr/>
              <p:nvPr/>
            </p:nvSpPr>
            <p:spPr>
              <a:xfrm rot="5400000">
                <a:off x="3915624" y="3717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21"/>
              <p:cNvSpPr/>
              <p:nvPr/>
            </p:nvSpPr>
            <p:spPr>
              <a:xfrm rot="5400000">
                <a:off x="8871588" y="11418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21"/>
              <p:cNvSpPr/>
              <p:nvPr/>
            </p:nvSpPr>
            <p:spPr>
              <a:xfrm rot="5400000">
                <a:off x="1502130" y="992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21"/>
              <p:cNvSpPr/>
              <p:nvPr/>
            </p:nvSpPr>
            <p:spPr>
              <a:xfrm rot="5400000">
                <a:off x="7441824" y="298979"/>
                <a:ext cx="81117" cy="82815"/>
              </a:xfrm>
              <a:custGeom>
                <a:rect b="b" l="l" r="r" t="t"/>
                <a:pathLst>
                  <a:path extrusionOk="0" h="2080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4"/>
                    </a:cubicBezTo>
                    <a:lnTo>
                      <a:pt x="645" y="659"/>
                    </a:lnTo>
                    <a:cubicBezTo>
                      <a:pt x="640" y="678"/>
                      <a:pt x="627" y="697"/>
                      <a:pt x="608" y="706"/>
                    </a:cubicBezTo>
                    <a:lnTo>
                      <a:pt x="51" y="961"/>
                    </a:lnTo>
                    <a:cubicBezTo>
                      <a:pt x="2" y="983"/>
                      <a:pt x="1" y="1051"/>
                      <a:pt x="48" y="1077"/>
                    </a:cubicBezTo>
                    <a:lnTo>
                      <a:pt x="591" y="1362"/>
                    </a:lnTo>
                    <a:cubicBezTo>
                      <a:pt x="609" y="1373"/>
                      <a:pt x="622" y="1391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2"/>
                    </a:lnTo>
                    <a:cubicBezTo>
                      <a:pt x="1257" y="1621"/>
                      <a:pt x="1274" y="1614"/>
                      <a:pt x="1292" y="1614"/>
                    </a:cubicBezTo>
                    <a:cubicBezTo>
                      <a:pt x="1296" y="1614"/>
                      <a:pt x="1300" y="1614"/>
                      <a:pt x="1303" y="1615"/>
                    </a:cubicBezTo>
                    <a:lnTo>
                      <a:pt x="1905" y="1735"/>
                    </a:lnTo>
                    <a:cubicBezTo>
                      <a:pt x="1910" y="1736"/>
                      <a:pt x="1914" y="1737"/>
                      <a:pt x="1919" y="1737"/>
                    </a:cubicBezTo>
                    <a:cubicBezTo>
                      <a:pt x="1965" y="1737"/>
                      <a:pt x="1998" y="1688"/>
                      <a:pt x="1976" y="1644"/>
                    </a:cubicBezTo>
                    <a:lnTo>
                      <a:pt x="1706" y="1095"/>
                    </a:lnTo>
                    <a:cubicBezTo>
                      <a:pt x="1696" y="1076"/>
                      <a:pt x="1698" y="1053"/>
                      <a:pt x="1707" y="1034"/>
                    </a:cubicBezTo>
                    <a:lnTo>
                      <a:pt x="2008" y="501"/>
                    </a:lnTo>
                    <a:cubicBezTo>
                      <a:pt x="2032" y="456"/>
                      <a:pt x="1998" y="404"/>
                      <a:pt x="1950" y="404"/>
                    </a:cubicBezTo>
                    <a:cubicBezTo>
                      <a:pt x="1947" y="404"/>
                      <a:pt x="1944" y="404"/>
                      <a:pt x="1941" y="404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7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8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21"/>
              <p:cNvSpPr/>
              <p:nvPr/>
            </p:nvSpPr>
            <p:spPr>
              <a:xfrm rot="5400000">
                <a:off x="8593020" y="1422751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21"/>
              <p:cNvSpPr/>
              <p:nvPr/>
            </p:nvSpPr>
            <p:spPr>
              <a:xfrm rot="5400000">
                <a:off x="8031648" y="4877074"/>
                <a:ext cx="23233" cy="18036"/>
              </a:xfrm>
              <a:custGeom>
                <a:rect b="b" l="l" r="r" t="t"/>
                <a:pathLst>
                  <a:path extrusionOk="0" h="453" w="582">
                    <a:moveTo>
                      <a:pt x="290" y="0"/>
                    </a:moveTo>
                    <a:cubicBezTo>
                      <a:pt x="0" y="0"/>
                      <a:pt x="0" y="452"/>
                      <a:pt x="290" y="452"/>
                    </a:cubicBezTo>
                    <a:cubicBezTo>
                      <a:pt x="582" y="452"/>
                      <a:pt x="582" y="0"/>
                      <a:pt x="2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21"/>
              <p:cNvSpPr/>
              <p:nvPr/>
            </p:nvSpPr>
            <p:spPr>
              <a:xfrm rot="5400000">
                <a:off x="8710865" y="331375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21"/>
              <p:cNvSpPr/>
              <p:nvPr/>
            </p:nvSpPr>
            <p:spPr>
              <a:xfrm rot="5400000">
                <a:off x="8901884" y="801444"/>
                <a:ext cx="23273" cy="18076"/>
              </a:xfrm>
              <a:custGeom>
                <a:rect b="b" l="l" r="r" t="t"/>
                <a:pathLst>
                  <a:path extrusionOk="0" h="454" w="583">
                    <a:moveTo>
                      <a:pt x="292" y="1"/>
                    </a:moveTo>
                    <a:cubicBezTo>
                      <a:pt x="1" y="1"/>
                      <a:pt x="0" y="453"/>
                      <a:pt x="292" y="453"/>
                    </a:cubicBezTo>
                    <a:cubicBezTo>
                      <a:pt x="582" y="453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21"/>
              <p:cNvSpPr/>
              <p:nvPr/>
            </p:nvSpPr>
            <p:spPr>
              <a:xfrm rot="5400000">
                <a:off x="5753897" y="160618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1" y="1"/>
                      <a:pt x="1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21"/>
              <p:cNvSpPr/>
              <p:nvPr/>
            </p:nvSpPr>
            <p:spPr>
              <a:xfrm rot="5400000">
                <a:off x="182621" y="147726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21"/>
              <p:cNvSpPr/>
              <p:nvPr/>
            </p:nvSpPr>
            <p:spPr>
              <a:xfrm rot="5400000">
                <a:off x="8031626" y="22761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2" y="451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21"/>
              <p:cNvSpPr/>
              <p:nvPr/>
            </p:nvSpPr>
            <p:spPr>
              <a:xfrm rot="5400000">
                <a:off x="461970" y="1936436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2" y="1"/>
                      <a:pt x="0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21"/>
              <p:cNvSpPr/>
              <p:nvPr/>
            </p:nvSpPr>
            <p:spPr>
              <a:xfrm rot="5400000">
                <a:off x="980569" y="22758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21"/>
              <p:cNvSpPr/>
              <p:nvPr/>
            </p:nvSpPr>
            <p:spPr>
              <a:xfrm rot="5400000">
                <a:off x="6576970" y="3314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21"/>
              <p:cNvSpPr/>
              <p:nvPr/>
            </p:nvSpPr>
            <p:spPr>
              <a:xfrm rot="5400000">
                <a:off x="2973297" y="25088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21"/>
              <p:cNvSpPr/>
              <p:nvPr/>
            </p:nvSpPr>
            <p:spPr>
              <a:xfrm rot="5400000">
                <a:off x="2127378" y="331348"/>
                <a:ext cx="23313" cy="18076"/>
              </a:xfrm>
              <a:custGeom>
                <a:rect b="b" l="l" r="r" t="t"/>
                <a:pathLst>
                  <a:path extrusionOk="0" h="454" w="584">
                    <a:moveTo>
                      <a:pt x="292" y="1"/>
                    </a:moveTo>
                    <a:cubicBezTo>
                      <a:pt x="3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21"/>
              <p:cNvSpPr/>
              <p:nvPr/>
            </p:nvSpPr>
            <p:spPr>
              <a:xfrm rot="5400000">
                <a:off x="4723077" y="308064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0"/>
                    </a:moveTo>
                    <a:cubicBezTo>
                      <a:pt x="1" y="0"/>
                      <a:pt x="1" y="453"/>
                      <a:pt x="292" y="453"/>
                    </a:cubicBezTo>
                    <a:cubicBezTo>
                      <a:pt x="584" y="453"/>
                      <a:pt x="584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21"/>
              <p:cNvSpPr/>
              <p:nvPr/>
            </p:nvSpPr>
            <p:spPr>
              <a:xfrm rot="5400000">
                <a:off x="269128" y="801494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1"/>
                    </a:moveTo>
                    <a:cubicBezTo>
                      <a:pt x="1" y="1"/>
                      <a:pt x="0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21"/>
              <p:cNvSpPr/>
              <p:nvPr/>
            </p:nvSpPr>
            <p:spPr>
              <a:xfrm rot="5400000">
                <a:off x="501233" y="317468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21"/>
              <p:cNvSpPr/>
              <p:nvPr/>
            </p:nvSpPr>
            <p:spPr>
              <a:xfrm rot="5400000">
                <a:off x="8901874" y="3174706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3" y="451"/>
                      <a:pt x="583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21"/>
              <p:cNvSpPr/>
              <p:nvPr/>
            </p:nvSpPr>
            <p:spPr>
              <a:xfrm rot="5400000">
                <a:off x="8852101" y="1959715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21"/>
              <p:cNvSpPr/>
              <p:nvPr/>
            </p:nvSpPr>
            <p:spPr>
              <a:xfrm rot="5400000">
                <a:off x="8530913" y="2707688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21"/>
              <p:cNvSpPr/>
              <p:nvPr/>
            </p:nvSpPr>
            <p:spPr>
              <a:xfrm rot="5400000">
                <a:off x="8975713" y="48756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21"/>
              <p:cNvSpPr/>
              <p:nvPr/>
            </p:nvSpPr>
            <p:spPr>
              <a:xfrm rot="5400000">
                <a:off x="6218263" y="471826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21"/>
              <p:cNvSpPr/>
              <p:nvPr/>
            </p:nvSpPr>
            <p:spPr>
              <a:xfrm rot="5400000">
                <a:off x="3544524" y="48888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21"/>
              <p:cNvSpPr/>
              <p:nvPr/>
            </p:nvSpPr>
            <p:spPr>
              <a:xfrm rot="5400000">
                <a:off x="364886" y="2650991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21"/>
              <p:cNvSpPr/>
              <p:nvPr/>
            </p:nvSpPr>
            <p:spPr>
              <a:xfrm rot="5400000">
                <a:off x="8835774" y="398306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21"/>
              <p:cNvSpPr/>
              <p:nvPr/>
            </p:nvSpPr>
            <p:spPr>
              <a:xfrm rot="5400000">
                <a:off x="272605" y="38246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21"/>
              <p:cNvSpPr/>
              <p:nvPr/>
            </p:nvSpPr>
            <p:spPr>
              <a:xfrm rot="5400000">
                <a:off x="5477295" y="3546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21"/>
              <p:cNvSpPr/>
              <p:nvPr/>
            </p:nvSpPr>
            <p:spPr>
              <a:xfrm rot="5400000">
                <a:off x="1707745" y="48538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21"/>
              <p:cNvSpPr/>
              <p:nvPr/>
            </p:nvSpPr>
            <p:spPr>
              <a:xfrm rot="5400000">
                <a:off x="381220" y="48771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21"/>
              <p:cNvSpPr/>
              <p:nvPr/>
            </p:nvSpPr>
            <p:spPr>
              <a:xfrm rot="5400000">
                <a:off x="2937395" y="47197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21"/>
              <p:cNvSpPr/>
              <p:nvPr/>
            </p:nvSpPr>
            <p:spPr>
              <a:xfrm rot="5400000">
                <a:off x="2701520" y="50415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21"/>
              <p:cNvSpPr/>
              <p:nvPr/>
            </p:nvSpPr>
            <p:spPr>
              <a:xfrm rot="5400000">
                <a:off x="4723108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21"/>
              <p:cNvSpPr/>
              <p:nvPr/>
            </p:nvSpPr>
            <p:spPr>
              <a:xfrm rot="5400000">
                <a:off x="5527920" y="498862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21"/>
              <p:cNvSpPr/>
              <p:nvPr/>
            </p:nvSpPr>
            <p:spPr>
              <a:xfrm rot="5400000">
                <a:off x="6757870" y="50119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21"/>
              <p:cNvSpPr/>
              <p:nvPr/>
            </p:nvSpPr>
            <p:spPr>
              <a:xfrm rot="5400000">
                <a:off x="7420345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21"/>
              <p:cNvSpPr/>
              <p:nvPr/>
            </p:nvSpPr>
            <p:spPr>
              <a:xfrm rot="5400000">
                <a:off x="182633" y="35321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21"/>
              <p:cNvSpPr/>
              <p:nvPr/>
            </p:nvSpPr>
            <p:spPr>
              <a:xfrm rot="5400000">
                <a:off x="548658" y="107133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21"/>
              <p:cNvSpPr/>
              <p:nvPr/>
            </p:nvSpPr>
            <p:spPr>
              <a:xfrm rot="5400000">
                <a:off x="587608" y="42252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21"/>
              <p:cNvSpPr/>
              <p:nvPr/>
            </p:nvSpPr>
            <p:spPr>
              <a:xfrm rot="5400000">
                <a:off x="98074" y="9560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21"/>
              <p:cNvSpPr/>
              <p:nvPr/>
            </p:nvSpPr>
            <p:spPr>
              <a:xfrm rot="5400000">
                <a:off x="150983" y="225351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21"/>
              <p:cNvSpPr/>
              <p:nvPr/>
            </p:nvSpPr>
            <p:spPr>
              <a:xfrm rot="5400000">
                <a:off x="95819" y="10273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13" name="Google Shape;913;p21"/>
            <p:cNvSpPr/>
            <p:nvPr/>
          </p:nvSpPr>
          <p:spPr>
            <a:xfrm flipH="1">
              <a:off x="357700" y="280913"/>
              <a:ext cx="290945" cy="365763"/>
            </a:xfrm>
            <a:custGeom>
              <a:rect b="b" l="l" r="r" t="t"/>
              <a:pathLst>
                <a:path extrusionOk="0" h="5000" w="4101">
                  <a:moveTo>
                    <a:pt x="1305" y="1"/>
                  </a:moveTo>
                  <a:cubicBezTo>
                    <a:pt x="1063" y="1"/>
                    <a:pt x="817" y="36"/>
                    <a:pt x="574" y="110"/>
                  </a:cubicBezTo>
                  <a:cubicBezTo>
                    <a:pt x="367" y="174"/>
                    <a:pt x="174" y="262"/>
                    <a:pt x="0" y="369"/>
                  </a:cubicBezTo>
                  <a:cubicBezTo>
                    <a:pt x="37" y="367"/>
                    <a:pt x="74" y="366"/>
                    <a:pt x="110" y="366"/>
                  </a:cubicBezTo>
                  <a:cubicBezTo>
                    <a:pt x="1181" y="366"/>
                    <a:pt x="2171" y="1059"/>
                    <a:pt x="2502" y="2136"/>
                  </a:cubicBezTo>
                  <a:cubicBezTo>
                    <a:pt x="2843" y="3251"/>
                    <a:pt x="2366" y="4419"/>
                    <a:pt x="1417" y="4999"/>
                  </a:cubicBezTo>
                  <a:cubicBezTo>
                    <a:pt x="1624" y="4991"/>
                    <a:pt x="1832" y="4956"/>
                    <a:pt x="2038" y="4893"/>
                  </a:cubicBezTo>
                  <a:cubicBezTo>
                    <a:pt x="3358" y="4487"/>
                    <a:pt x="4100" y="3091"/>
                    <a:pt x="3698" y="1771"/>
                  </a:cubicBezTo>
                  <a:cubicBezTo>
                    <a:pt x="3367" y="693"/>
                    <a:pt x="2376" y="1"/>
                    <a:pt x="1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bg>
      <p:bgPr>
        <a:solidFill>
          <a:schemeClr val="accent6"/>
        </a:solidFill>
      </p:bgPr>
    </p:bg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5" name="Google Shape;915;p22"/>
          <p:cNvGrpSpPr/>
          <p:nvPr/>
        </p:nvGrpSpPr>
        <p:grpSpPr>
          <a:xfrm>
            <a:off x="91989" y="90715"/>
            <a:ext cx="8960022" cy="4962069"/>
            <a:chOff x="91989" y="90715"/>
            <a:chExt cx="8960022" cy="4962069"/>
          </a:xfrm>
        </p:grpSpPr>
        <p:grpSp>
          <p:nvGrpSpPr>
            <p:cNvPr id="916" name="Google Shape;916;p22"/>
            <p:cNvGrpSpPr/>
            <p:nvPr/>
          </p:nvGrpSpPr>
          <p:grpSpPr>
            <a:xfrm>
              <a:off x="91989" y="90715"/>
              <a:ext cx="8960022" cy="4962069"/>
              <a:chOff x="98438" y="100115"/>
              <a:chExt cx="8960022" cy="4962069"/>
            </a:xfrm>
          </p:grpSpPr>
          <p:sp>
            <p:nvSpPr>
              <p:cNvPr id="917" name="Google Shape;917;p22"/>
              <p:cNvSpPr/>
              <p:nvPr/>
            </p:nvSpPr>
            <p:spPr>
              <a:xfrm rot="5400000">
                <a:off x="3915624" y="3717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22"/>
              <p:cNvSpPr/>
              <p:nvPr/>
            </p:nvSpPr>
            <p:spPr>
              <a:xfrm rot="5400000">
                <a:off x="8871588" y="11418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22"/>
              <p:cNvSpPr/>
              <p:nvPr/>
            </p:nvSpPr>
            <p:spPr>
              <a:xfrm rot="5400000">
                <a:off x="1502130" y="992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22"/>
              <p:cNvSpPr/>
              <p:nvPr/>
            </p:nvSpPr>
            <p:spPr>
              <a:xfrm rot="5400000">
                <a:off x="7441824" y="298979"/>
                <a:ext cx="81117" cy="82815"/>
              </a:xfrm>
              <a:custGeom>
                <a:rect b="b" l="l" r="r" t="t"/>
                <a:pathLst>
                  <a:path extrusionOk="0" h="2080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4"/>
                    </a:cubicBezTo>
                    <a:lnTo>
                      <a:pt x="645" y="659"/>
                    </a:lnTo>
                    <a:cubicBezTo>
                      <a:pt x="640" y="678"/>
                      <a:pt x="627" y="697"/>
                      <a:pt x="608" y="706"/>
                    </a:cubicBezTo>
                    <a:lnTo>
                      <a:pt x="51" y="961"/>
                    </a:lnTo>
                    <a:cubicBezTo>
                      <a:pt x="2" y="983"/>
                      <a:pt x="1" y="1051"/>
                      <a:pt x="48" y="1077"/>
                    </a:cubicBezTo>
                    <a:lnTo>
                      <a:pt x="591" y="1362"/>
                    </a:lnTo>
                    <a:cubicBezTo>
                      <a:pt x="609" y="1373"/>
                      <a:pt x="622" y="1391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2"/>
                    </a:lnTo>
                    <a:cubicBezTo>
                      <a:pt x="1257" y="1621"/>
                      <a:pt x="1274" y="1614"/>
                      <a:pt x="1292" y="1614"/>
                    </a:cubicBezTo>
                    <a:cubicBezTo>
                      <a:pt x="1296" y="1614"/>
                      <a:pt x="1300" y="1614"/>
                      <a:pt x="1303" y="1615"/>
                    </a:cubicBezTo>
                    <a:lnTo>
                      <a:pt x="1905" y="1735"/>
                    </a:lnTo>
                    <a:cubicBezTo>
                      <a:pt x="1910" y="1736"/>
                      <a:pt x="1914" y="1737"/>
                      <a:pt x="1919" y="1737"/>
                    </a:cubicBezTo>
                    <a:cubicBezTo>
                      <a:pt x="1965" y="1737"/>
                      <a:pt x="1998" y="1688"/>
                      <a:pt x="1976" y="1644"/>
                    </a:cubicBezTo>
                    <a:lnTo>
                      <a:pt x="1706" y="1095"/>
                    </a:lnTo>
                    <a:cubicBezTo>
                      <a:pt x="1696" y="1076"/>
                      <a:pt x="1698" y="1053"/>
                      <a:pt x="1707" y="1034"/>
                    </a:cubicBezTo>
                    <a:lnTo>
                      <a:pt x="2008" y="501"/>
                    </a:lnTo>
                    <a:cubicBezTo>
                      <a:pt x="2032" y="456"/>
                      <a:pt x="1998" y="404"/>
                      <a:pt x="1950" y="404"/>
                    </a:cubicBezTo>
                    <a:cubicBezTo>
                      <a:pt x="1947" y="404"/>
                      <a:pt x="1944" y="404"/>
                      <a:pt x="1941" y="404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7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8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22"/>
              <p:cNvSpPr/>
              <p:nvPr/>
            </p:nvSpPr>
            <p:spPr>
              <a:xfrm rot="5400000">
                <a:off x="8593020" y="1422751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22"/>
              <p:cNvSpPr/>
              <p:nvPr/>
            </p:nvSpPr>
            <p:spPr>
              <a:xfrm rot="5400000">
                <a:off x="8031648" y="4877074"/>
                <a:ext cx="23233" cy="18036"/>
              </a:xfrm>
              <a:custGeom>
                <a:rect b="b" l="l" r="r" t="t"/>
                <a:pathLst>
                  <a:path extrusionOk="0" h="453" w="582">
                    <a:moveTo>
                      <a:pt x="290" y="0"/>
                    </a:moveTo>
                    <a:cubicBezTo>
                      <a:pt x="0" y="0"/>
                      <a:pt x="0" y="452"/>
                      <a:pt x="290" y="452"/>
                    </a:cubicBezTo>
                    <a:cubicBezTo>
                      <a:pt x="582" y="452"/>
                      <a:pt x="582" y="0"/>
                      <a:pt x="2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22"/>
              <p:cNvSpPr/>
              <p:nvPr/>
            </p:nvSpPr>
            <p:spPr>
              <a:xfrm rot="5400000">
                <a:off x="8710865" y="331375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22"/>
              <p:cNvSpPr/>
              <p:nvPr/>
            </p:nvSpPr>
            <p:spPr>
              <a:xfrm rot="5400000">
                <a:off x="8901884" y="801444"/>
                <a:ext cx="23273" cy="18076"/>
              </a:xfrm>
              <a:custGeom>
                <a:rect b="b" l="l" r="r" t="t"/>
                <a:pathLst>
                  <a:path extrusionOk="0" h="454" w="583">
                    <a:moveTo>
                      <a:pt x="292" y="1"/>
                    </a:moveTo>
                    <a:cubicBezTo>
                      <a:pt x="1" y="1"/>
                      <a:pt x="0" y="453"/>
                      <a:pt x="292" y="453"/>
                    </a:cubicBezTo>
                    <a:cubicBezTo>
                      <a:pt x="582" y="453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22"/>
              <p:cNvSpPr/>
              <p:nvPr/>
            </p:nvSpPr>
            <p:spPr>
              <a:xfrm rot="5400000">
                <a:off x="5753897" y="160618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1" y="1"/>
                      <a:pt x="1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22"/>
              <p:cNvSpPr/>
              <p:nvPr/>
            </p:nvSpPr>
            <p:spPr>
              <a:xfrm rot="5400000">
                <a:off x="182621" y="147726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22"/>
              <p:cNvSpPr/>
              <p:nvPr/>
            </p:nvSpPr>
            <p:spPr>
              <a:xfrm rot="5400000">
                <a:off x="8031626" y="22761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2" y="451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22"/>
              <p:cNvSpPr/>
              <p:nvPr/>
            </p:nvSpPr>
            <p:spPr>
              <a:xfrm rot="5400000">
                <a:off x="461970" y="1936436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2" y="1"/>
                      <a:pt x="0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22"/>
              <p:cNvSpPr/>
              <p:nvPr/>
            </p:nvSpPr>
            <p:spPr>
              <a:xfrm rot="5400000">
                <a:off x="980569" y="22758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22"/>
              <p:cNvSpPr/>
              <p:nvPr/>
            </p:nvSpPr>
            <p:spPr>
              <a:xfrm rot="5400000">
                <a:off x="6576970" y="3314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22"/>
              <p:cNvSpPr/>
              <p:nvPr/>
            </p:nvSpPr>
            <p:spPr>
              <a:xfrm rot="5400000">
                <a:off x="2973297" y="25088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22"/>
              <p:cNvSpPr/>
              <p:nvPr/>
            </p:nvSpPr>
            <p:spPr>
              <a:xfrm rot="5400000">
                <a:off x="2127378" y="331348"/>
                <a:ext cx="23313" cy="18076"/>
              </a:xfrm>
              <a:custGeom>
                <a:rect b="b" l="l" r="r" t="t"/>
                <a:pathLst>
                  <a:path extrusionOk="0" h="454" w="584">
                    <a:moveTo>
                      <a:pt x="292" y="1"/>
                    </a:moveTo>
                    <a:cubicBezTo>
                      <a:pt x="3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22"/>
              <p:cNvSpPr/>
              <p:nvPr/>
            </p:nvSpPr>
            <p:spPr>
              <a:xfrm rot="5400000">
                <a:off x="4723077" y="308064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0"/>
                    </a:moveTo>
                    <a:cubicBezTo>
                      <a:pt x="1" y="0"/>
                      <a:pt x="1" y="453"/>
                      <a:pt x="292" y="453"/>
                    </a:cubicBezTo>
                    <a:cubicBezTo>
                      <a:pt x="584" y="453"/>
                      <a:pt x="584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22"/>
              <p:cNvSpPr/>
              <p:nvPr/>
            </p:nvSpPr>
            <p:spPr>
              <a:xfrm rot="5400000">
                <a:off x="269128" y="801494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1"/>
                    </a:moveTo>
                    <a:cubicBezTo>
                      <a:pt x="1" y="1"/>
                      <a:pt x="0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22"/>
              <p:cNvSpPr/>
              <p:nvPr/>
            </p:nvSpPr>
            <p:spPr>
              <a:xfrm rot="5400000">
                <a:off x="501233" y="317468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22"/>
              <p:cNvSpPr/>
              <p:nvPr/>
            </p:nvSpPr>
            <p:spPr>
              <a:xfrm rot="5400000">
                <a:off x="8901874" y="3174706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3" y="451"/>
                      <a:pt x="583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22"/>
              <p:cNvSpPr/>
              <p:nvPr/>
            </p:nvSpPr>
            <p:spPr>
              <a:xfrm rot="5400000">
                <a:off x="8852101" y="1959715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22"/>
              <p:cNvSpPr/>
              <p:nvPr/>
            </p:nvSpPr>
            <p:spPr>
              <a:xfrm rot="5400000">
                <a:off x="8530913" y="2707688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22"/>
              <p:cNvSpPr/>
              <p:nvPr/>
            </p:nvSpPr>
            <p:spPr>
              <a:xfrm rot="5400000">
                <a:off x="8975713" y="48756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22"/>
              <p:cNvSpPr/>
              <p:nvPr/>
            </p:nvSpPr>
            <p:spPr>
              <a:xfrm rot="5400000">
                <a:off x="6218263" y="471826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22"/>
              <p:cNvSpPr/>
              <p:nvPr/>
            </p:nvSpPr>
            <p:spPr>
              <a:xfrm rot="5400000">
                <a:off x="3544524" y="48888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22"/>
              <p:cNvSpPr/>
              <p:nvPr/>
            </p:nvSpPr>
            <p:spPr>
              <a:xfrm rot="5400000">
                <a:off x="364886" y="2650991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22"/>
              <p:cNvSpPr/>
              <p:nvPr/>
            </p:nvSpPr>
            <p:spPr>
              <a:xfrm rot="5400000">
                <a:off x="8835774" y="398306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22"/>
              <p:cNvSpPr/>
              <p:nvPr/>
            </p:nvSpPr>
            <p:spPr>
              <a:xfrm rot="5400000">
                <a:off x="272605" y="38246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22"/>
              <p:cNvSpPr/>
              <p:nvPr/>
            </p:nvSpPr>
            <p:spPr>
              <a:xfrm rot="5400000">
                <a:off x="5477295" y="3546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22"/>
              <p:cNvSpPr/>
              <p:nvPr/>
            </p:nvSpPr>
            <p:spPr>
              <a:xfrm rot="5400000">
                <a:off x="1707745" y="48538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22"/>
              <p:cNvSpPr/>
              <p:nvPr/>
            </p:nvSpPr>
            <p:spPr>
              <a:xfrm rot="5400000">
                <a:off x="381220" y="48771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22"/>
              <p:cNvSpPr/>
              <p:nvPr/>
            </p:nvSpPr>
            <p:spPr>
              <a:xfrm rot="5400000">
                <a:off x="2937395" y="47197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22"/>
              <p:cNvSpPr/>
              <p:nvPr/>
            </p:nvSpPr>
            <p:spPr>
              <a:xfrm rot="5400000">
                <a:off x="2701520" y="50415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22"/>
              <p:cNvSpPr/>
              <p:nvPr/>
            </p:nvSpPr>
            <p:spPr>
              <a:xfrm rot="5400000">
                <a:off x="4723108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22"/>
              <p:cNvSpPr/>
              <p:nvPr/>
            </p:nvSpPr>
            <p:spPr>
              <a:xfrm rot="5400000">
                <a:off x="5527920" y="498862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22"/>
              <p:cNvSpPr/>
              <p:nvPr/>
            </p:nvSpPr>
            <p:spPr>
              <a:xfrm rot="5400000">
                <a:off x="6757870" y="50119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22"/>
              <p:cNvSpPr/>
              <p:nvPr/>
            </p:nvSpPr>
            <p:spPr>
              <a:xfrm rot="5400000">
                <a:off x="7420345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22"/>
              <p:cNvSpPr/>
              <p:nvPr/>
            </p:nvSpPr>
            <p:spPr>
              <a:xfrm rot="5400000">
                <a:off x="182633" y="35321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22"/>
              <p:cNvSpPr/>
              <p:nvPr/>
            </p:nvSpPr>
            <p:spPr>
              <a:xfrm rot="5400000">
                <a:off x="548658" y="107133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22"/>
              <p:cNvSpPr/>
              <p:nvPr/>
            </p:nvSpPr>
            <p:spPr>
              <a:xfrm rot="5400000">
                <a:off x="587608" y="42252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22"/>
              <p:cNvSpPr/>
              <p:nvPr/>
            </p:nvSpPr>
            <p:spPr>
              <a:xfrm rot="5400000">
                <a:off x="98074" y="9560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22"/>
              <p:cNvSpPr/>
              <p:nvPr/>
            </p:nvSpPr>
            <p:spPr>
              <a:xfrm rot="5400000">
                <a:off x="150983" y="225351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22"/>
              <p:cNvSpPr/>
              <p:nvPr/>
            </p:nvSpPr>
            <p:spPr>
              <a:xfrm rot="5400000">
                <a:off x="95819" y="10273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60" name="Google Shape;960;p22"/>
            <p:cNvSpPr/>
            <p:nvPr/>
          </p:nvSpPr>
          <p:spPr>
            <a:xfrm flipH="1">
              <a:off x="357700" y="280913"/>
              <a:ext cx="290945" cy="365763"/>
            </a:xfrm>
            <a:custGeom>
              <a:rect b="b" l="l" r="r" t="t"/>
              <a:pathLst>
                <a:path extrusionOk="0" h="5000" w="4101">
                  <a:moveTo>
                    <a:pt x="1305" y="1"/>
                  </a:moveTo>
                  <a:cubicBezTo>
                    <a:pt x="1063" y="1"/>
                    <a:pt x="817" y="36"/>
                    <a:pt x="574" y="110"/>
                  </a:cubicBezTo>
                  <a:cubicBezTo>
                    <a:pt x="367" y="174"/>
                    <a:pt x="174" y="262"/>
                    <a:pt x="0" y="369"/>
                  </a:cubicBezTo>
                  <a:cubicBezTo>
                    <a:pt x="37" y="367"/>
                    <a:pt x="74" y="366"/>
                    <a:pt x="110" y="366"/>
                  </a:cubicBezTo>
                  <a:cubicBezTo>
                    <a:pt x="1181" y="366"/>
                    <a:pt x="2171" y="1059"/>
                    <a:pt x="2502" y="2136"/>
                  </a:cubicBezTo>
                  <a:cubicBezTo>
                    <a:pt x="2843" y="3251"/>
                    <a:pt x="2366" y="4419"/>
                    <a:pt x="1417" y="4999"/>
                  </a:cubicBezTo>
                  <a:cubicBezTo>
                    <a:pt x="1624" y="4991"/>
                    <a:pt x="1832" y="4956"/>
                    <a:pt x="2038" y="4893"/>
                  </a:cubicBezTo>
                  <a:cubicBezTo>
                    <a:pt x="3358" y="4487"/>
                    <a:pt x="4100" y="3091"/>
                    <a:pt x="3698" y="1771"/>
                  </a:cubicBezTo>
                  <a:cubicBezTo>
                    <a:pt x="3367" y="693"/>
                    <a:pt x="2376" y="1"/>
                    <a:pt x="1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1" name="Google Shape;961;p22"/>
          <p:cNvSpPr txBox="1"/>
          <p:nvPr>
            <p:ph type="title"/>
          </p:nvPr>
        </p:nvSpPr>
        <p:spPr>
          <a:xfrm>
            <a:off x="720009" y="2876550"/>
            <a:ext cx="16458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62" name="Google Shape;962;p22"/>
          <p:cNvSpPr txBox="1"/>
          <p:nvPr>
            <p:ph idx="1" type="subTitle"/>
          </p:nvPr>
        </p:nvSpPr>
        <p:spPr>
          <a:xfrm>
            <a:off x="720009" y="3333750"/>
            <a:ext cx="16458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3" name="Google Shape;963;p22"/>
          <p:cNvSpPr txBox="1"/>
          <p:nvPr>
            <p:ph idx="2" type="title"/>
          </p:nvPr>
        </p:nvSpPr>
        <p:spPr>
          <a:xfrm>
            <a:off x="4758809" y="2876550"/>
            <a:ext cx="16458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64" name="Google Shape;964;p22"/>
          <p:cNvSpPr txBox="1"/>
          <p:nvPr>
            <p:ph idx="3" type="subTitle"/>
          </p:nvPr>
        </p:nvSpPr>
        <p:spPr>
          <a:xfrm>
            <a:off x="4758809" y="3333750"/>
            <a:ext cx="16458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5" name="Google Shape;965;p22"/>
          <p:cNvSpPr txBox="1"/>
          <p:nvPr>
            <p:ph idx="4" type="title"/>
          </p:nvPr>
        </p:nvSpPr>
        <p:spPr>
          <a:xfrm>
            <a:off x="2739409" y="2876550"/>
            <a:ext cx="16458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66" name="Google Shape;966;p22"/>
          <p:cNvSpPr txBox="1"/>
          <p:nvPr>
            <p:ph idx="5" type="subTitle"/>
          </p:nvPr>
        </p:nvSpPr>
        <p:spPr>
          <a:xfrm>
            <a:off x="2739409" y="3333750"/>
            <a:ext cx="16458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7" name="Google Shape;967;p22"/>
          <p:cNvSpPr txBox="1"/>
          <p:nvPr>
            <p:ph idx="6" type="title"/>
          </p:nvPr>
        </p:nvSpPr>
        <p:spPr>
          <a:xfrm>
            <a:off x="6778209" y="2876550"/>
            <a:ext cx="16458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68" name="Google Shape;968;p22"/>
          <p:cNvSpPr txBox="1"/>
          <p:nvPr>
            <p:ph idx="7" type="subTitle"/>
          </p:nvPr>
        </p:nvSpPr>
        <p:spPr>
          <a:xfrm>
            <a:off x="6778209" y="3333750"/>
            <a:ext cx="16458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9" name="Google Shape;969;p22"/>
          <p:cNvSpPr txBox="1"/>
          <p:nvPr>
            <p:ph idx="8" type="title"/>
          </p:nvPr>
        </p:nvSpPr>
        <p:spPr>
          <a:xfrm>
            <a:off x="720000" y="484050"/>
            <a:ext cx="7704000" cy="3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BLANK_1_1_1_1_2">
    <p:bg>
      <p:bgPr>
        <a:solidFill>
          <a:schemeClr val="accent6"/>
        </a:solidFill>
      </p:bgPr>
    </p:bg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1" name="Google Shape;971;p23"/>
          <p:cNvGrpSpPr/>
          <p:nvPr/>
        </p:nvGrpSpPr>
        <p:grpSpPr>
          <a:xfrm>
            <a:off x="91989" y="90715"/>
            <a:ext cx="8960022" cy="4962069"/>
            <a:chOff x="91989" y="90715"/>
            <a:chExt cx="8960022" cy="4962069"/>
          </a:xfrm>
        </p:grpSpPr>
        <p:grpSp>
          <p:nvGrpSpPr>
            <p:cNvPr id="972" name="Google Shape;972;p23"/>
            <p:cNvGrpSpPr/>
            <p:nvPr/>
          </p:nvGrpSpPr>
          <p:grpSpPr>
            <a:xfrm>
              <a:off x="91989" y="90715"/>
              <a:ext cx="8960022" cy="4962069"/>
              <a:chOff x="98438" y="100115"/>
              <a:chExt cx="8960022" cy="4962069"/>
            </a:xfrm>
          </p:grpSpPr>
          <p:sp>
            <p:nvSpPr>
              <p:cNvPr id="973" name="Google Shape;973;p23"/>
              <p:cNvSpPr/>
              <p:nvPr/>
            </p:nvSpPr>
            <p:spPr>
              <a:xfrm rot="5400000">
                <a:off x="3915624" y="3717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23"/>
              <p:cNvSpPr/>
              <p:nvPr/>
            </p:nvSpPr>
            <p:spPr>
              <a:xfrm rot="5400000">
                <a:off x="8871588" y="11418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23"/>
              <p:cNvSpPr/>
              <p:nvPr/>
            </p:nvSpPr>
            <p:spPr>
              <a:xfrm rot="5400000">
                <a:off x="1502130" y="992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23"/>
              <p:cNvSpPr/>
              <p:nvPr/>
            </p:nvSpPr>
            <p:spPr>
              <a:xfrm rot="5400000">
                <a:off x="7441824" y="298979"/>
                <a:ext cx="81117" cy="82815"/>
              </a:xfrm>
              <a:custGeom>
                <a:rect b="b" l="l" r="r" t="t"/>
                <a:pathLst>
                  <a:path extrusionOk="0" h="2080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4"/>
                    </a:cubicBezTo>
                    <a:lnTo>
                      <a:pt x="645" y="659"/>
                    </a:lnTo>
                    <a:cubicBezTo>
                      <a:pt x="640" y="678"/>
                      <a:pt x="627" y="697"/>
                      <a:pt x="608" y="706"/>
                    </a:cubicBezTo>
                    <a:lnTo>
                      <a:pt x="51" y="961"/>
                    </a:lnTo>
                    <a:cubicBezTo>
                      <a:pt x="2" y="983"/>
                      <a:pt x="1" y="1051"/>
                      <a:pt x="48" y="1077"/>
                    </a:cubicBezTo>
                    <a:lnTo>
                      <a:pt x="591" y="1362"/>
                    </a:lnTo>
                    <a:cubicBezTo>
                      <a:pt x="609" y="1373"/>
                      <a:pt x="622" y="1391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2"/>
                    </a:lnTo>
                    <a:cubicBezTo>
                      <a:pt x="1257" y="1621"/>
                      <a:pt x="1274" y="1614"/>
                      <a:pt x="1292" y="1614"/>
                    </a:cubicBezTo>
                    <a:cubicBezTo>
                      <a:pt x="1296" y="1614"/>
                      <a:pt x="1300" y="1614"/>
                      <a:pt x="1303" y="1615"/>
                    </a:cubicBezTo>
                    <a:lnTo>
                      <a:pt x="1905" y="1735"/>
                    </a:lnTo>
                    <a:cubicBezTo>
                      <a:pt x="1910" y="1736"/>
                      <a:pt x="1914" y="1737"/>
                      <a:pt x="1919" y="1737"/>
                    </a:cubicBezTo>
                    <a:cubicBezTo>
                      <a:pt x="1965" y="1737"/>
                      <a:pt x="1998" y="1688"/>
                      <a:pt x="1976" y="1644"/>
                    </a:cubicBezTo>
                    <a:lnTo>
                      <a:pt x="1706" y="1095"/>
                    </a:lnTo>
                    <a:cubicBezTo>
                      <a:pt x="1696" y="1076"/>
                      <a:pt x="1698" y="1053"/>
                      <a:pt x="1707" y="1034"/>
                    </a:cubicBezTo>
                    <a:lnTo>
                      <a:pt x="2008" y="501"/>
                    </a:lnTo>
                    <a:cubicBezTo>
                      <a:pt x="2032" y="456"/>
                      <a:pt x="1998" y="404"/>
                      <a:pt x="1950" y="404"/>
                    </a:cubicBezTo>
                    <a:cubicBezTo>
                      <a:pt x="1947" y="404"/>
                      <a:pt x="1944" y="404"/>
                      <a:pt x="1941" y="404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7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8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23"/>
              <p:cNvSpPr/>
              <p:nvPr/>
            </p:nvSpPr>
            <p:spPr>
              <a:xfrm rot="5400000">
                <a:off x="8593020" y="1422751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23"/>
              <p:cNvSpPr/>
              <p:nvPr/>
            </p:nvSpPr>
            <p:spPr>
              <a:xfrm rot="5400000">
                <a:off x="8031648" y="4877074"/>
                <a:ext cx="23233" cy="18036"/>
              </a:xfrm>
              <a:custGeom>
                <a:rect b="b" l="l" r="r" t="t"/>
                <a:pathLst>
                  <a:path extrusionOk="0" h="453" w="582">
                    <a:moveTo>
                      <a:pt x="290" y="0"/>
                    </a:moveTo>
                    <a:cubicBezTo>
                      <a:pt x="0" y="0"/>
                      <a:pt x="0" y="452"/>
                      <a:pt x="290" y="452"/>
                    </a:cubicBezTo>
                    <a:cubicBezTo>
                      <a:pt x="582" y="452"/>
                      <a:pt x="582" y="0"/>
                      <a:pt x="2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23"/>
              <p:cNvSpPr/>
              <p:nvPr/>
            </p:nvSpPr>
            <p:spPr>
              <a:xfrm rot="5400000">
                <a:off x="8710865" y="331375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23"/>
              <p:cNvSpPr/>
              <p:nvPr/>
            </p:nvSpPr>
            <p:spPr>
              <a:xfrm rot="5400000">
                <a:off x="8901884" y="801444"/>
                <a:ext cx="23273" cy="18076"/>
              </a:xfrm>
              <a:custGeom>
                <a:rect b="b" l="l" r="r" t="t"/>
                <a:pathLst>
                  <a:path extrusionOk="0" h="454" w="583">
                    <a:moveTo>
                      <a:pt x="292" y="1"/>
                    </a:moveTo>
                    <a:cubicBezTo>
                      <a:pt x="1" y="1"/>
                      <a:pt x="0" y="453"/>
                      <a:pt x="292" y="453"/>
                    </a:cubicBezTo>
                    <a:cubicBezTo>
                      <a:pt x="582" y="453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23"/>
              <p:cNvSpPr/>
              <p:nvPr/>
            </p:nvSpPr>
            <p:spPr>
              <a:xfrm rot="5400000">
                <a:off x="5753897" y="160618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1" y="1"/>
                      <a:pt x="1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23"/>
              <p:cNvSpPr/>
              <p:nvPr/>
            </p:nvSpPr>
            <p:spPr>
              <a:xfrm rot="5400000">
                <a:off x="182621" y="147726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23"/>
              <p:cNvSpPr/>
              <p:nvPr/>
            </p:nvSpPr>
            <p:spPr>
              <a:xfrm rot="5400000">
                <a:off x="8031626" y="22761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2" y="451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23"/>
              <p:cNvSpPr/>
              <p:nvPr/>
            </p:nvSpPr>
            <p:spPr>
              <a:xfrm rot="5400000">
                <a:off x="461970" y="1936436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2" y="1"/>
                      <a:pt x="0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23"/>
              <p:cNvSpPr/>
              <p:nvPr/>
            </p:nvSpPr>
            <p:spPr>
              <a:xfrm rot="5400000">
                <a:off x="980569" y="22758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23"/>
              <p:cNvSpPr/>
              <p:nvPr/>
            </p:nvSpPr>
            <p:spPr>
              <a:xfrm rot="5400000">
                <a:off x="6576970" y="3314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23"/>
              <p:cNvSpPr/>
              <p:nvPr/>
            </p:nvSpPr>
            <p:spPr>
              <a:xfrm rot="5400000">
                <a:off x="2973297" y="25088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23"/>
              <p:cNvSpPr/>
              <p:nvPr/>
            </p:nvSpPr>
            <p:spPr>
              <a:xfrm rot="5400000">
                <a:off x="2127378" y="331348"/>
                <a:ext cx="23313" cy="18076"/>
              </a:xfrm>
              <a:custGeom>
                <a:rect b="b" l="l" r="r" t="t"/>
                <a:pathLst>
                  <a:path extrusionOk="0" h="454" w="584">
                    <a:moveTo>
                      <a:pt x="292" y="1"/>
                    </a:moveTo>
                    <a:cubicBezTo>
                      <a:pt x="3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23"/>
              <p:cNvSpPr/>
              <p:nvPr/>
            </p:nvSpPr>
            <p:spPr>
              <a:xfrm rot="5400000">
                <a:off x="4723077" y="308064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0"/>
                    </a:moveTo>
                    <a:cubicBezTo>
                      <a:pt x="1" y="0"/>
                      <a:pt x="1" y="453"/>
                      <a:pt x="292" y="453"/>
                    </a:cubicBezTo>
                    <a:cubicBezTo>
                      <a:pt x="584" y="453"/>
                      <a:pt x="584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23"/>
              <p:cNvSpPr/>
              <p:nvPr/>
            </p:nvSpPr>
            <p:spPr>
              <a:xfrm rot="5400000">
                <a:off x="269128" y="801494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1"/>
                    </a:moveTo>
                    <a:cubicBezTo>
                      <a:pt x="1" y="1"/>
                      <a:pt x="0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23"/>
              <p:cNvSpPr/>
              <p:nvPr/>
            </p:nvSpPr>
            <p:spPr>
              <a:xfrm rot="5400000">
                <a:off x="501233" y="317468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23"/>
              <p:cNvSpPr/>
              <p:nvPr/>
            </p:nvSpPr>
            <p:spPr>
              <a:xfrm rot="5400000">
                <a:off x="8901874" y="3174706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3" y="451"/>
                      <a:pt x="583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23"/>
              <p:cNvSpPr/>
              <p:nvPr/>
            </p:nvSpPr>
            <p:spPr>
              <a:xfrm rot="5400000">
                <a:off x="8852101" y="1959715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23"/>
              <p:cNvSpPr/>
              <p:nvPr/>
            </p:nvSpPr>
            <p:spPr>
              <a:xfrm rot="5400000">
                <a:off x="8530913" y="2707688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23"/>
              <p:cNvSpPr/>
              <p:nvPr/>
            </p:nvSpPr>
            <p:spPr>
              <a:xfrm rot="5400000">
                <a:off x="8975713" y="48756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23"/>
              <p:cNvSpPr/>
              <p:nvPr/>
            </p:nvSpPr>
            <p:spPr>
              <a:xfrm rot="5400000">
                <a:off x="6218263" y="471826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23"/>
              <p:cNvSpPr/>
              <p:nvPr/>
            </p:nvSpPr>
            <p:spPr>
              <a:xfrm rot="5400000">
                <a:off x="3544524" y="48888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23"/>
              <p:cNvSpPr/>
              <p:nvPr/>
            </p:nvSpPr>
            <p:spPr>
              <a:xfrm rot="5400000">
                <a:off x="364886" y="2650991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23"/>
              <p:cNvSpPr/>
              <p:nvPr/>
            </p:nvSpPr>
            <p:spPr>
              <a:xfrm rot="5400000">
                <a:off x="8835774" y="398306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23"/>
              <p:cNvSpPr/>
              <p:nvPr/>
            </p:nvSpPr>
            <p:spPr>
              <a:xfrm rot="5400000">
                <a:off x="272605" y="38246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23"/>
              <p:cNvSpPr/>
              <p:nvPr/>
            </p:nvSpPr>
            <p:spPr>
              <a:xfrm rot="5400000">
                <a:off x="5477295" y="3546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23"/>
              <p:cNvSpPr/>
              <p:nvPr/>
            </p:nvSpPr>
            <p:spPr>
              <a:xfrm rot="5400000">
                <a:off x="1707745" y="48538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23"/>
              <p:cNvSpPr/>
              <p:nvPr/>
            </p:nvSpPr>
            <p:spPr>
              <a:xfrm rot="5400000">
                <a:off x="381220" y="48771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23"/>
              <p:cNvSpPr/>
              <p:nvPr/>
            </p:nvSpPr>
            <p:spPr>
              <a:xfrm rot="5400000">
                <a:off x="2937395" y="47197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23"/>
              <p:cNvSpPr/>
              <p:nvPr/>
            </p:nvSpPr>
            <p:spPr>
              <a:xfrm rot="5400000">
                <a:off x="2701520" y="50415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23"/>
              <p:cNvSpPr/>
              <p:nvPr/>
            </p:nvSpPr>
            <p:spPr>
              <a:xfrm rot="5400000">
                <a:off x="4723108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23"/>
              <p:cNvSpPr/>
              <p:nvPr/>
            </p:nvSpPr>
            <p:spPr>
              <a:xfrm rot="5400000">
                <a:off x="5527920" y="498862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23"/>
              <p:cNvSpPr/>
              <p:nvPr/>
            </p:nvSpPr>
            <p:spPr>
              <a:xfrm rot="5400000">
                <a:off x="6757870" y="50119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23"/>
              <p:cNvSpPr/>
              <p:nvPr/>
            </p:nvSpPr>
            <p:spPr>
              <a:xfrm rot="5400000">
                <a:off x="7420345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23"/>
              <p:cNvSpPr/>
              <p:nvPr/>
            </p:nvSpPr>
            <p:spPr>
              <a:xfrm rot="5400000">
                <a:off x="182633" y="35321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23"/>
              <p:cNvSpPr/>
              <p:nvPr/>
            </p:nvSpPr>
            <p:spPr>
              <a:xfrm rot="5400000">
                <a:off x="548658" y="107133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23"/>
              <p:cNvSpPr/>
              <p:nvPr/>
            </p:nvSpPr>
            <p:spPr>
              <a:xfrm rot="5400000">
                <a:off x="587608" y="42252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23"/>
              <p:cNvSpPr/>
              <p:nvPr/>
            </p:nvSpPr>
            <p:spPr>
              <a:xfrm rot="5400000">
                <a:off x="98074" y="9560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23"/>
              <p:cNvSpPr/>
              <p:nvPr/>
            </p:nvSpPr>
            <p:spPr>
              <a:xfrm rot="5400000">
                <a:off x="150983" y="225351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23"/>
              <p:cNvSpPr/>
              <p:nvPr/>
            </p:nvSpPr>
            <p:spPr>
              <a:xfrm rot="5400000">
                <a:off x="95819" y="10273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16" name="Google Shape;1016;p23"/>
            <p:cNvSpPr/>
            <p:nvPr/>
          </p:nvSpPr>
          <p:spPr>
            <a:xfrm flipH="1">
              <a:off x="357700" y="280913"/>
              <a:ext cx="290945" cy="365763"/>
            </a:xfrm>
            <a:custGeom>
              <a:rect b="b" l="l" r="r" t="t"/>
              <a:pathLst>
                <a:path extrusionOk="0" h="5000" w="4101">
                  <a:moveTo>
                    <a:pt x="1305" y="1"/>
                  </a:moveTo>
                  <a:cubicBezTo>
                    <a:pt x="1063" y="1"/>
                    <a:pt x="817" y="36"/>
                    <a:pt x="574" y="110"/>
                  </a:cubicBezTo>
                  <a:cubicBezTo>
                    <a:pt x="367" y="174"/>
                    <a:pt x="174" y="262"/>
                    <a:pt x="0" y="369"/>
                  </a:cubicBezTo>
                  <a:cubicBezTo>
                    <a:pt x="37" y="367"/>
                    <a:pt x="74" y="366"/>
                    <a:pt x="110" y="366"/>
                  </a:cubicBezTo>
                  <a:cubicBezTo>
                    <a:pt x="1181" y="366"/>
                    <a:pt x="2171" y="1059"/>
                    <a:pt x="2502" y="2136"/>
                  </a:cubicBezTo>
                  <a:cubicBezTo>
                    <a:pt x="2843" y="3251"/>
                    <a:pt x="2366" y="4419"/>
                    <a:pt x="1417" y="4999"/>
                  </a:cubicBezTo>
                  <a:cubicBezTo>
                    <a:pt x="1624" y="4991"/>
                    <a:pt x="1832" y="4956"/>
                    <a:pt x="2038" y="4893"/>
                  </a:cubicBezTo>
                  <a:cubicBezTo>
                    <a:pt x="3358" y="4487"/>
                    <a:pt x="4100" y="3091"/>
                    <a:pt x="3698" y="1771"/>
                  </a:cubicBezTo>
                  <a:cubicBezTo>
                    <a:pt x="3367" y="693"/>
                    <a:pt x="2376" y="1"/>
                    <a:pt x="1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7" name="Google Shape;1017;p23"/>
          <p:cNvSpPr txBox="1"/>
          <p:nvPr>
            <p:ph type="title"/>
          </p:nvPr>
        </p:nvSpPr>
        <p:spPr>
          <a:xfrm>
            <a:off x="719999" y="2571750"/>
            <a:ext cx="19260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18" name="Google Shape;1018;p23"/>
          <p:cNvSpPr txBox="1"/>
          <p:nvPr>
            <p:ph idx="1" type="subTitle"/>
          </p:nvPr>
        </p:nvSpPr>
        <p:spPr>
          <a:xfrm>
            <a:off x="720000" y="3181350"/>
            <a:ext cx="19260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9" name="Google Shape;1019;p23"/>
          <p:cNvSpPr txBox="1"/>
          <p:nvPr>
            <p:ph idx="2" type="title"/>
          </p:nvPr>
        </p:nvSpPr>
        <p:spPr>
          <a:xfrm>
            <a:off x="4571999" y="2571750"/>
            <a:ext cx="19260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20" name="Google Shape;1020;p23"/>
          <p:cNvSpPr txBox="1"/>
          <p:nvPr>
            <p:ph idx="3" type="subTitle"/>
          </p:nvPr>
        </p:nvSpPr>
        <p:spPr>
          <a:xfrm>
            <a:off x="4571999" y="3181350"/>
            <a:ext cx="19260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1" name="Google Shape;1021;p23"/>
          <p:cNvSpPr txBox="1"/>
          <p:nvPr>
            <p:ph idx="4" type="title"/>
          </p:nvPr>
        </p:nvSpPr>
        <p:spPr>
          <a:xfrm>
            <a:off x="2645999" y="2571750"/>
            <a:ext cx="19260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22" name="Google Shape;1022;p23"/>
          <p:cNvSpPr txBox="1"/>
          <p:nvPr>
            <p:ph idx="5" type="subTitle"/>
          </p:nvPr>
        </p:nvSpPr>
        <p:spPr>
          <a:xfrm>
            <a:off x="2645999" y="3181350"/>
            <a:ext cx="19260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3" name="Google Shape;1023;p23"/>
          <p:cNvSpPr txBox="1"/>
          <p:nvPr>
            <p:ph idx="6" type="title"/>
          </p:nvPr>
        </p:nvSpPr>
        <p:spPr>
          <a:xfrm>
            <a:off x="6498000" y="2571750"/>
            <a:ext cx="19260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24" name="Google Shape;1024;p23"/>
          <p:cNvSpPr txBox="1"/>
          <p:nvPr>
            <p:ph idx="7" type="subTitle"/>
          </p:nvPr>
        </p:nvSpPr>
        <p:spPr>
          <a:xfrm>
            <a:off x="6497998" y="3181350"/>
            <a:ext cx="19260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5" name="Google Shape;1025;p23"/>
          <p:cNvSpPr txBox="1"/>
          <p:nvPr>
            <p:ph idx="8" type="title"/>
          </p:nvPr>
        </p:nvSpPr>
        <p:spPr>
          <a:xfrm>
            <a:off x="720000" y="484050"/>
            <a:ext cx="7704000" cy="3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bg>
      <p:bgPr>
        <a:solidFill>
          <a:schemeClr val="accent6"/>
        </a:solidFill>
      </p:bgPr>
    </p:bg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7" name="Google Shape;1027;p24"/>
          <p:cNvGrpSpPr/>
          <p:nvPr/>
        </p:nvGrpSpPr>
        <p:grpSpPr>
          <a:xfrm>
            <a:off x="91989" y="90715"/>
            <a:ext cx="8960022" cy="4962069"/>
            <a:chOff x="91989" y="90715"/>
            <a:chExt cx="8960022" cy="4962069"/>
          </a:xfrm>
        </p:grpSpPr>
        <p:sp>
          <p:nvSpPr>
            <p:cNvPr id="1028" name="Google Shape;1028;p24"/>
            <p:cNvSpPr/>
            <p:nvPr/>
          </p:nvSpPr>
          <p:spPr>
            <a:xfrm flipH="1">
              <a:off x="357700" y="280913"/>
              <a:ext cx="290945" cy="365763"/>
            </a:xfrm>
            <a:custGeom>
              <a:rect b="b" l="l" r="r" t="t"/>
              <a:pathLst>
                <a:path extrusionOk="0" h="5000" w="4101">
                  <a:moveTo>
                    <a:pt x="1305" y="1"/>
                  </a:moveTo>
                  <a:cubicBezTo>
                    <a:pt x="1063" y="1"/>
                    <a:pt x="817" y="36"/>
                    <a:pt x="574" y="110"/>
                  </a:cubicBezTo>
                  <a:cubicBezTo>
                    <a:pt x="367" y="174"/>
                    <a:pt x="174" y="262"/>
                    <a:pt x="0" y="369"/>
                  </a:cubicBezTo>
                  <a:cubicBezTo>
                    <a:pt x="37" y="367"/>
                    <a:pt x="74" y="366"/>
                    <a:pt x="110" y="366"/>
                  </a:cubicBezTo>
                  <a:cubicBezTo>
                    <a:pt x="1181" y="366"/>
                    <a:pt x="2171" y="1059"/>
                    <a:pt x="2502" y="2136"/>
                  </a:cubicBezTo>
                  <a:cubicBezTo>
                    <a:pt x="2843" y="3251"/>
                    <a:pt x="2366" y="4419"/>
                    <a:pt x="1417" y="4999"/>
                  </a:cubicBezTo>
                  <a:cubicBezTo>
                    <a:pt x="1624" y="4991"/>
                    <a:pt x="1832" y="4956"/>
                    <a:pt x="2038" y="4893"/>
                  </a:cubicBezTo>
                  <a:cubicBezTo>
                    <a:pt x="3358" y="4487"/>
                    <a:pt x="4100" y="3091"/>
                    <a:pt x="3698" y="1771"/>
                  </a:cubicBezTo>
                  <a:cubicBezTo>
                    <a:pt x="3367" y="693"/>
                    <a:pt x="2376" y="1"/>
                    <a:pt x="1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29" name="Google Shape;1029;p24"/>
            <p:cNvGrpSpPr/>
            <p:nvPr/>
          </p:nvGrpSpPr>
          <p:grpSpPr>
            <a:xfrm flipH="1">
              <a:off x="91989" y="90715"/>
              <a:ext cx="8960022" cy="4962069"/>
              <a:chOff x="98438" y="100115"/>
              <a:chExt cx="8960022" cy="4962069"/>
            </a:xfrm>
          </p:grpSpPr>
          <p:sp>
            <p:nvSpPr>
              <p:cNvPr id="1030" name="Google Shape;1030;p24"/>
              <p:cNvSpPr/>
              <p:nvPr/>
            </p:nvSpPr>
            <p:spPr>
              <a:xfrm rot="5400000">
                <a:off x="3915624" y="3717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24"/>
              <p:cNvSpPr/>
              <p:nvPr/>
            </p:nvSpPr>
            <p:spPr>
              <a:xfrm rot="5400000">
                <a:off x="8871588" y="11418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24"/>
              <p:cNvSpPr/>
              <p:nvPr/>
            </p:nvSpPr>
            <p:spPr>
              <a:xfrm rot="5400000">
                <a:off x="1502130" y="992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24"/>
              <p:cNvSpPr/>
              <p:nvPr/>
            </p:nvSpPr>
            <p:spPr>
              <a:xfrm rot="5400000">
                <a:off x="7441824" y="298979"/>
                <a:ext cx="81117" cy="82815"/>
              </a:xfrm>
              <a:custGeom>
                <a:rect b="b" l="l" r="r" t="t"/>
                <a:pathLst>
                  <a:path extrusionOk="0" h="2080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4"/>
                    </a:cubicBezTo>
                    <a:lnTo>
                      <a:pt x="645" y="659"/>
                    </a:lnTo>
                    <a:cubicBezTo>
                      <a:pt x="640" y="678"/>
                      <a:pt x="627" y="697"/>
                      <a:pt x="608" y="706"/>
                    </a:cubicBezTo>
                    <a:lnTo>
                      <a:pt x="51" y="961"/>
                    </a:lnTo>
                    <a:cubicBezTo>
                      <a:pt x="2" y="983"/>
                      <a:pt x="1" y="1051"/>
                      <a:pt x="48" y="1077"/>
                    </a:cubicBezTo>
                    <a:lnTo>
                      <a:pt x="591" y="1362"/>
                    </a:lnTo>
                    <a:cubicBezTo>
                      <a:pt x="609" y="1373"/>
                      <a:pt x="622" y="1391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2"/>
                    </a:lnTo>
                    <a:cubicBezTo>
                      <a:pt x="1257" y="1621"/>
                      <a:pt x="1274" y="1614"/>
                      <a:pt x="1292" y="1614"/>
                    </a:cubicBezTo>
                    <a:cubicBezTo>
                      <a:pt x="1296" y="1614"/>
                      <a:pt x="1300" y="1614"/>
                      <a:pt x="1303" y="1615"/>
                    </a:cubicBezTo>
                    <a:lnTo>
                      <a:pt x="1905" y="1735"/>
                    </a:lnTo>
                    <a:cubicBezTo>
                      <a:pt x="1910" y="1736"/>
                      <a:pt x="1914" y="1737"/>
                      <a:pt x="1919" y="1737"/>
                    </a:cubicBezTo>
                    <a:cubicBezTo>
                      <a:pt x="1965" y="1737"/>
                      <a:pt x="1998" y="1688"/>
                      <a:pt x="1976" y="1644"/>
                    </a:cubicBezTo>
                    <a:lnTo>
                      <a:pt x="1706" y="1095"/>
                    </a:lnTo>
                    <a:cubicBezTo>
                      <a:pt x="1696" y="1076"/>
                      <a:pt x="1698" y="1053"/>
                      <a:pt x="1707" y="1034"/>
                    </a:cubicBezTo>
                    <a:lnTo>
                      <a:pt x="2008" y="501"/>
                    </a:lnTo>
                    <a:cubicBezTo>
                      <a:pt x="2032" y="456"/>
                      <a:pt x="1998" y="404"/>
                      <a:pt x="1950" y="404"/>
                    </a:cubicBezTo>
                    <a:cubicBezTo>
                      <a:pt x="1947" y="404"/>
                      <a:pt x="1944" y="404"/>
                      <a:pt x="1941" y="404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7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8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24"/>
              <p:cNvSpPr/>
              <p:nvPr/>
            </p:nvSpPr>
            <p:spPr>
              <a:xfrm rot="5400000">
                <a:off x="8593020" y="1422751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24"/>
              <p:cNvSpPr/>
              <p:nvPr/>
            </p:nvSpPr>
            <p:spPr>
              <a:xfrm rot="5400000">
                <a:off x="8031648" y="4877074"/>
                <a:ext cx="23233" cy="18036"/>
              </a:xfrm>
              <a:custGeom>
                <a:rect b="b" l="l" r="r" t="t"/>
                <a:pathLst>
                  <a:path extrusionOk="0" h="453" w="582">
                    <a:moveTo>
                      <a:pt x="290" y="0"/>
                    </a:moveTo>
                    <a:cubicBezTo>
                      <a:pt x="0" y="0"/>
                      <a:pt x="0" y="452"/>
                      <a:pt x="290" y="452"/>
                    </a:cubicBezTo>
                    <a:cubicBezTo>
                      <a:pt x="582" y="452"/>
                      <a:pt x="582" y="0"/>
                      <a:pt x="2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24"/>
              <p:cNvSpPr/>
              <p:nvPr/>
            </p:nvSpPr>
            <p:spPr>
              <a:xfrm rot="5400000">
                <a:off x="8901884" y="801444"/>
                <a:ext cx="23273" cy="18076"/>
              </a:xfrm>
              <a:custGeom>
                <a:rect b="b" l="l" r="r" t="t"/>
                <a:pathLst>
                  <a:path extrusionOk="0" h="454" w="583">
                    <a:moveTo>
                      <a:pt x="292" y="1"/>
                    </a:moveTo>
                    <a:cubicBezTo>
                      <a:pt x="1" y="1"/>
                      <a:pt x="0" y="453"/>
                      <a:pt x="292" y="453"/>
                    </a:cubicBezTo>
                    <a:cubicBezTo>
                      <a:pt x="582" y="453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24"/>
              <p:cNvSpPr/>
              <p:nvPr/>
            </p:nvSpPr>
            <p:spPr>
              <a:xfrm rot="5400000">
                <a:off x="5753897" y="160618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1" y="1"/>
                      <a:pt x="1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24"/>
              <p:cNvSpPr/>
              <p:nvPr/>
            </p:nvSpPr>
            <p:spPr>
              <a:xfrm rot="5400000">
                <a:off x="182621" y="147726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24"/>
              <p:cNvSpPr/>
              <p:nvPr/>
            </p:nvSpPr>
            <p:spPr>
              <a:xfrm rot="5400000">
                <a:off x="8031626" y="22761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2" y="451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24"/>
              <p:cNvSpPr/>
              <p:nvPr/>
            </p:nvSpPr>
            <p:spPr>
              <a:xfrm rot="5400000">
                <a:off x="461970" y="1936436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2" y="1"/>
                      <a:pt x="0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24"/>
              <p:cNvSpPr/>
              <p:nvPr/>
            </p:nvSpPr>
            <p:spPr>
              <a:xfrm rot="5400000">
                <a:off x="980569" y="22758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24"/>
              <p:cNvSpPr/>
              <p:nvPr/>
            </p:nvSpPr>
            <p:spPr>
              <a:xfrm rot="5400000">
                <a:off x="6576970" y="3314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24"/>
              <p:cNvSpPr/>
              <p:nvPr/>
            </p:nvSpPr>
            <p:spPr>
              <a:xfrm rot="5400000">
                <a:off x="2973297" y="25088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24"/>
              <p:cNvSpPr/>
              <p:nvPr/>
            </p:nvSpPr>
            <p:spPr>
              <a:xfrm rot="5400000">
                <a:off x="2127378" y="331348"/>
                <a:ext cx="23313" cy="18076"/>
              </a:xfrm>
              <a:custGeom>
                <a:rect b="b" l="l" r="r" t="t"/>
                <a:pathLst>
                  <a:path extrusionOk="0" h="454" w="584">
                    <a:moveTo>
                      <a:pt x="292" y="1"/>
                    </a:moveTo>
                    <a:cubicBezTo>
                      <a:pt x="3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24"/>
              <p:cNvSpPr/>
              <p:nvPr/>
            </p:nvSpPr>
            <p:spPr>
              <a:xfrm rot="5400000">
                <a:off x="4723077" y="308064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0"/>
                    </a:moveTo>
                    <a:cubicBezTo>
                      <a:pt x="1" y="0"/>
                      <a:pt x="1" y="453"/>
                      <a:pt x="292" y="453"/>
                    </a:cubicBezTo>
                    <a:cubicBezTo>
                      <a:pt x="584" y="453"/>
                      <a:pt x="584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24"/>
              <p:cNvSpPr/>
              <p:nvPr/>
            </p:nvSpPr>
            <p:spPr>
              <a:xfrm rot="5400000">
                <a:off x="269128" y="801494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1"/>
                    </a:moveTo>
                    <a:cubicBezTo>
                      <a:pt x="1" y="1"/>
                      <a:pt x="0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24"/>
              <p:cNvSpPr/>
              <p:nvPr/>
            </p:nvSpPr>
            <p:spPr>
              <a:xfrm rot="5400000">
                <a:off x="501233" y="317468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24"/>
              <p:cNvSpPr/>
              <p:nvPr/>
            </p:nvSpPr>
            <p:spPr>
              <a:xfrm rot="5400000">
                <a:off x="8901874" y="3174706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3" y="451"/>
                      <a:pt x="583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24"/>
              <p:cNvSpPr/>
              <p:nvPr/>
            </p:nvSpPr>
            <p:spPr>
              <a:xfrm rot="5400000">
                <a:off x="8852101" y="1959715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24"/>
              <p:cNvSpPr/>
              <p:nvPr/>
            </p:nvSpPr>
            <p:spPr>
              <a:xfrm rot="5400000">
                <a:off x="8530913" y="2707688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24"/>
              <p:cNvSpPr/>
              <p:nvPr/>
            </p:nvSpPr>
            <p:spPr>
              <a:xfrm rot="5400000">
                <a:off x="8975713" y="48756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24"/>
              <p:cNvSpPr/>
              <p:nvPr/>
            </p:nvSpPr>
            <p:spPr>
              <a:xfrm rot="5400000">
                <a:off x="6218263" y="471826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24"/>
              <p:cNvSpPr/>
              <p:nvPr/>
            </p:nvSpPr>
            <p:spPr>
              <a:xfrm rot="5400000">
                <a:off x="3544524" y="48888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24"/>
              <p:cNvSpPr/>
              <p:nvPr/>
            </p:nvSpPr>
            <p:spPr>
              <a:xfrm rot="5400000">
                <a:off x="364886" y="2650991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24"/>
              <p:cNvSpPr/>
              <p:nvPr/>
            </p:nvSpPr>
            <p:spPr>
              <a:xfrm rot="5400000">
                <a:off x="8835774" y="398306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24"/>
              <p:cNvSpPr/>
              <p:nvPr/>
            </p:nvSpPr>
            <p:spPr>
              <a:xfrm rot="5400000">
                <a:off x="272605" y="38246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24"/>
              <p:cNvSpPr/>
              <p:nvPr/>
            </p:nvSpPr>
            <p:spPr>
              <a:xfrm rot="5400000">
                <a:off x="5477295" y="3546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24"/>
              <p:cNvSpPr/>
              <p:nvPr/>
            </p:nvSpPr>
            <p:spPr>
              <a:xfrm rot="5400000">
                <a:off x="1707745" y="48538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24"/>
              <p:cNvSpPr/>
              <p:nvPr/>
            </p:nvSpPr>
            <p:spPr>
              <a:xfrm rot="5400000">
                <a:off x="381220" y="48771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24"/>
              <p:cNvSpPr/>
              <p:nvPr/>
            </p:nvSpPr>
            <p:spPr>
              <a:xfrm rot="5400000">
                <a:off x="2937395" y="47197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24"/>
              <p:cNvSpPr/>
              <p:nvPr/>
            </p:nvSpPr>
            <p:spPr>
              <a:xfrm rot="5400000">
                <a:off x="2701520" y="50415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24"/>
              <p:cNvSpPr/>
              <p:nvPr/>
            </p:nvSpPr>
            <p:spPr>
              <a:xfrm rot="5400000">
                <a:off x="4723108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24"/>
              <p:cNvSpPr/>
              <p:nvPr/>
            </p:nvSpPr>
            <p:spPr>
              <a:xfrm rot="5400000">
                <a:off x="5527920" y="498862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24"/>
              <p:cNvSpPr/>
              <p:nvPr/>
            </p:nvSpPr>
            <p:spPr>
              <a:xfrm rot="5400000">
                <a:off x="6757870" y="50119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24"/>
              <p:cNvSpPr/>
              <p:nvPr/>
            </p:nvSpPr>
            <p:spPr>
              <a:xfrm rot="5400000">
                <a:off x="7420345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24"/>
              <p:cNvSpPr/>
              <p:nvPr/>
            </p:nvSpPr>
            <p:spPr>
              <a:xfrm rot="5400000">
                <a:off x="182633" y="35321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24"/>
              <p:cNvSpPr/>
              <p:nvPr/>
            </p:nvSpPr>
            <p:spPr>
              <a:xfrm rot="5400000">
                <a:off x="548658" y="107133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24"/>
              <p:cNvSpPr/>
              <p:nvPr/>
            </p:nvSpPr>
            <p:spPr>
              <a:xfrm rot="5400000">
                <a:off x="587608" y="42252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24"/>
              <p:cNvSpPr/>
              <p:nvPr/>
            </p:nvSpPr>
            <p:spPr>
              <a:xfrm rot="5400000">
                <a:off x="98074" y="9560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 rot="5400000">
                <a:off x="150983" y="225351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 rot="5400000">
                <a:off x="95819" y="10273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72" name="Google Shape;1072;p24"/>
          <p:cNvSpPr txBox="1"/>
          <p:nvPr>
            <p:ph type="title"/>
          </p:nvPr>
        </p:nvSpPr>
        <p:spPr>
          <a:xfrm>
            <a:off x="720000" y="1857150"/>
            <a:ext cx="18288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73" name="Google Shape;1073;p24"/>
          <p:cNvSpPr txBox="1"/>
          <p:nvPr>
            <p:ph idx="1" type="subTitle"/>
          </p:nvPr>
        </p:nvSpPr>
        <p:spPr>
          <a:xfrm>
            <a:off x="720000" y="2314350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4" name="Google Shape;1074;p24"/>
          <p:cNvSpPr txBox="1"/>
          <p:nvPr>
            <p:ph idx="2" type="title"/>
          </p:nvPr>
        </p:nvSpPr>
        <p:spPr>
          <a:xfrm>
            <a:off x="3657600" y="1857150"/>
            <a:ext cx="18288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75" name="Google Shape;1075;p24"/>
          <p:cNvSpPr txBox="1"/>
          <p:nvPr>
            <p:ph idx="3" type="subTitle"/>
          </p:nvPr>
        </p:nvSpPr>
        <p:spPr>
          <a:xfrm>
            <a:off x="3657600" y="2314350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6" name="Google Shape;1076;p24"/>
          <p:cNvSpPr txBox="1"/>
          <p:nvPr>
            <p:ph idx="4" type="title"/>
          </p:nvPr>
        </p:nvSpPr>
        <p:spPr>
          <a:xfrm>
            <a:off x="720000" y="3689100"/>
            <a:ext cx="18288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77" name="Google Shape;1077;p24"/>
          <p:cNvSpPr txBox="1"/>
          <p:nvPr>
            <p:ph idx="5" type="subTitle"/>
          </p:nvPr>
        </p:nvSpPr>
        <p:spPr>
          <a:xfrm>
            <a:off x="720000" y="4146300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8" name="Google Shape;1078;p24"/>
          <p:cNvSpPr txBox="1"/>
          <p:nvPr>
            <p:ph idx="6" type="title"/>
          </p:nvPr>
        </p:nvSpPr>
        <p:spPr>
          <a:xfrm>
            <a:off x="3657600" y="3689100"/>
            <a:ext cx="18288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79" name="Google Shape;1079;p24"/>
          <p:cNvSpPr txBox="1"/>
          <p:nvPr>
            <p:ph idx="7" type="subTitle"/>
          </p:nvPr>
        </p:nvSpPr>
        <p:spPr>
          <a:xfrm>
            <a:off x="3657600" y="4146300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0" name="Google Shape;1080;p24"/>
          <p:cNvSpPr txBox="1"/>
          <p:nvPr>
            <p:ph idx="8" type="title"/>
          </p:nvPr>
        </p:nvSpPr>
        <p:spPr>
          <a:xfrm>
            <a:off x="6595195" y="1857150"/>
            <a:ext cx="18288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81" name="Google Shape;1081;p24"/>
          <p:cNvSpPr txBox="1"/>
          <p:nvPr>
            <p:ph idx="9" type="subTitle"/>
          </p:nvPr>
        </p:nvSpPr>
        <p:spPr>
          <a:xfrm>
            <a:off x="6595195" y="2314350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2" name="Google Shape;1082;p24"/>
          <p:cNvSpPr txBox="1"/>
          <p:nvPr>
            <p:ph idx="13" type="title"/>
          </p:nvPr>
        </p:nvSpPr>
        <p:spPr>
          <a:xfrm>
            <a:off x="6595195" y="3689100"/>
            <a:ext cx="18288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83" name="Google Shape;1083;p24"/>
          <p:cNvSpPr txBox="1"/>
          <p:nvPr>
            <p:ph idx="14" type="subTitle"/>
          </p:nvPr>
        </p:nvSpPr>
        <p:spPr>
          <a:xfrm>
            <a:off x="6595195" y="4146300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4" name="Google Shape;1084;p24"/>
          <p:cNvSpPr txBox="1"/>
          <p:nvPr>
            <p:ph idx="15" type="title"/>
          </p:nvPr>
        </p:nvSpPr>
        <p:spPr>
          <a:xfrm>
            <a:off x="720000" y="484050"/>
            <a:ext cx="7704000" cy="3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1_1_1_3">
    <p:bg>
      <p:bgPr>
        <a:solidFill>
          <a:schemeClr val="accent6"/>
        </a:solidFill>
      </p:bgPr>
    </p:bg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25"/>
          <p:cNvSpPr txBox="1"/>
          <p:nvPr>
            <p:ph hasCustomPrompt="1" type="title"/>
          </p:nvPr>
        </p:nvSpPr>
        <p:spPr>
          <a:xfrm>
            <a:off x="720000" y="1547992"/>
            <a:ext cx="2286000" cy="828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087" name="Google Shape;1087;p25"/>
          <p:cNvSpPr txBox="1"/>
          <p:nvPr>
            <p:ph idx="1" type="subTitle"/>
          </p:nvPr>
        </p:nvSpPr>
        <p:spPr>
          <a:xfrm>
            <a:off x="720000" y="2681121"/>
            <a:ext cx="22860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8" name="Google Shape;1088;p25"/>
          <p:cNvSpPr txBox="1"/>
          <p:nvPr>
            <p:ph hasCustomPrompt="1" idx="2" type="title"/>
          </p:nvPr>
        </p:nvSpPr>
        <p:spPr>
          <a:xfrm>
            <a:off x="3429000" y="1547979"/>
            <a:ext cx="2286000" cy="828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089" name="Google Shape;1089;p25"/>
          <p:cNvSpPr txBox="1"/>
          <p:nvPr>
            <p:ph idx="3" type="subTitle"/>
          </p:nvPr>
        </p:nvSpPr>
        <p:spPr>
          <a:xfrm>
            <a:off x="3429000" y="2681079"/>
            <a:ext cx="22860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0" name="Google Shape;1090;p25"/>
          <p:cNvSpPr txBox="1"/>
          <p:nvPr>
            <p:ph hasCustomPrompt="1" idx="4" type="title"/>
          </p:nvPr>
        </p:nvSpPr>
        <p:spPr>
          <a:xfrm>
            <a:off x="6138000" y="1547979"/>
            <a:ext cx="2286000" cy="828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091" name="Google Shape;1091;p25"/>
          <p:cNvSpPr txBox="1"/>
          <p:nvPr>
            <p:ph idx="5" type="subTitle"/>
          </p:nvPr>
        </p:nvSpPr>
        <p:spPr>
          <a:xfrm>
            <a:off x="6138000" y="2681079"/>
            <a:ext cx="22860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2" name="Google Shape;1092;p25"/>
          <p:cNvSpPr txBox="1"/>
          <p:nvPr>
            <p:ph idx="6" type="title"/>
          </p:nvPr>
        </p:nvSpPr>
        <p:spPr>
          <a:xfrm>
            <a:off x="720000" y="484050"/>
            <a:ext cx="7704000" cy="3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1093" name="Google Shape;1093;p25"/>
          <p:cNvGrpSpPr/>
          <p:nvPr/>
        </p:nvGrpSpPr>
        <p:grpSpPr>
          <a:xfrm>
            <a:off x="91989" y="90715"/>
            <a:ext cx="8960022" cy="4962069"/>
            <a:chOff x="91989" y="90715"/>
            <a:chExt cx="8960022" cy="4962069"/>
          </a:xfrm>
        </p:grpSpPr>
        <p:sp>
          <p:nvSpPr>
            <p:cNvPr id="1094" name="Google Shape;1094;p25"/>
            <p:cNvSpPr/>
            <p:nvPr/>
          </p:nvSpPr>
          <p:spPr>
            <a:xfrm flipH="1">
              <a:off x="357700" y="280913"/>
              <a:ext cx="290945" cy="365763"/>
            </a:xfrm>
            <a:custGeom>
              <a:rect b="b" l="l" r="r" t="t"/>
              <a:pathLst>
                <a:path extrusionOk="0" h="5000" w="4101">
                  <a:moveTo>
                    <a:pt x="1305" y="1"/>
                  </a:moveTo>
                  <a:cubicBezTo>
                    <a:pt x="1063" y="1"/>
                    <a:pt x="817" y="36"/>
                    <a:pt x="574" y="110"/>
                  </a:cubicBezTo>
                  <a:cubicBezTo>
                    <a:pt x="367" y="174"/>
                    <a:pt x="174" y="262"/>
                    <a:pt x="0" y="369"/>
                  </a:cubicBezTo>
                  <a:cubicBezTo>
                    <a:pt x="37" y="367"/>
                    <a:pt x="74" y="366"/>
                    <a:pt x="110" y="366"/>
                  </a:cubicBezTo>
                  <a:cubicBezTo>
                    <a:pt x="1181" y="366"/>
                    <a:pt x="2171" y="1059"/>
                    <a:pt x="2502" y="2136"/>
                  </a:cubicBezTo>
                  <a:cubicBezTo>
                    <a:pt x="2843" y="3251"/>
                    <a:pt x="2366" y="4419"/>
                    <a:pt x="1417" y="4999"/>
                  </a:cubicBezTo>
                  <a:cubicBezTo>
                    <a:pt x="1624" y="4991"/>
                    <a:pt x="1832" y="4956"/>
                    <a:pt x="2038" y="4893"/>
                  </a:cubicBezTo>
                  <a:cubicBezTo>
                    <a:pt x="3358" y="4487"/>
                    <a:pt x="4100" y="3091"/>
                    <a:pt x="3698" y="1771"/>
                  </a:cubicBezTo>
                  <a:cubicBezTo>
                    <a:pt x="3367" y="693"/>
                    <a:pt x="2376" y="1"/>
                    <a:pt x="1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95" name="Google Shape;1095;p25"/>
            <p:cNvGrpSpPr/>
            <p:nvPr/>
          </p:nvGrpSpPr>
          <p:grpSpPr>
            <a:xfrm flipH="1">
              <a:off x="91989" y="90715"/>
              <a:ext cx="8960022" cy="4962069"/>
              <a:chOff x="98438" y="100115"/>
              <a:chExt cx="8960022" cy="4962069"/>
            </a:xfrm>
          </p:grpSpPr>
          <p:sp>
            <p:nvSpPr>
              <p:cNvPr id="1096" name="Google Shape;1096;p25"/>
              <p:cNvSpPr/>
              <p:nvPr/>
            </p:nvSpPr>
            <p:spPr>
              <a:xfrm rot="5400000">
                <a:off x="3915624" y="3717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25"/>
              <p:cNvSpPr/>
              <p:nvPr/>
            </p:nvSpPr>
            <p:spPr>
              <a:xfrm rot="5400000">
                <a:off x="8871588" y="11418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25"/>
              <p:cNvSpPr/>
              <p:nvPr/>
            </p:nvSpPr>
            <p:spPr>
              <a:xfrm rot="5400000">
                <a:off x="1502130" y="992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25"/>
              <p:cNvSpPr/>
              <p:nvPr/>
            </p:nvSpPr>
            <p:spPr>
              <a:xfrm rot="5400000">
                <a:off x="7441824" y="298979"/>
                <a:ext cx="81117" cy="82815"/>
              </a:xfrm>
              <a:custGeom>
                <a:rect b="b" l="l" r="r" t="t"/>
                <a:pathLst>
                  <a:path extrusionOk="0" h="2080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4"/>
                    </a:cubicBezTo>
                    <a:lnTo>
                      <a:pt x="645" y="659"/>
                    </a:lnTo>
                    <a:cubicBezTo>
                      <a:pt x="640" y="678"/>
                      <a:pt x="627" y="697"/>
                      <a:pt x="608" y="706"/>
                    </a:cubicBezTo>
                    <a:lnTo>
                      <a:pt x="51" y="961"/>
                    </a:lnTo>
                    <a:cubicBezTo>
                      <a:pt x="2" y="983"/>
                      <a:pt x="1" y="1051"/>
                      <a:pt x="48" y="1077"/>
                    </a:cubicBezTo>
                    <a:lnTo>
                      <a:pt x="591" y="1362"/>
                    </a:lnTo>
                    <a:cubicBezTo>
                      <a:pt x="609" y="1373"/>
                      <a:pt x="622" y="1391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2"/>
                    </a:lnTo>
                    <a:cubicBezTo>
                      <a:pt x="1257" y="1621"/>
                      <a:pt x="1274" y="1614"/>
                      <a:pt x="1292" y="1614"/>
                    </a:cubicBezTo>
                    <a:cubicBezTo>
                      <a:pt x="1296" y="1614"/>
                      <a:pt x="1300" y="1614"/>
                      <a:pt x="1303" y="1615"/>
                    </a:cubicBezTo>
                    <a:lnTo>
                      <a:pt x="1905" y="1735"/>
                    </a:lnTo>
                    <a:cubicBezTo>
                      <a:pt x="1910" y="1736"/>
                      <a:pt x="1914" y="1737"/>
                      <a:pt x="1919" y="1737"/>
                    </a:cubicBezTo>
                    <a:cubicBezTo>
                      <a:pt x="1965" y="1737"/>
                      <a:pt x="1998" y="1688"/>
                      <a:pt x="1976" y="1644"/>
                    </a:cubicBezTo>
                    <a:lnTo>
                      <a:pt x="1706" y="1095"/>
                    </a:lnTo>
                    <a:cubicBezTo>
                      <a:pt x="1696" y="1076"/>
                      <a:pt x="1698" y="1053"/>
                      <a:pt x="1707" y="1034"/>
                    </a:cubicBezTo>
                    <a:lnTo>
                      <a:pt x="2008" y="501"/>
                    </a:lnTo>
                    <a:cubicBezTo>
                      <a:pt x="2032" y="456"/>
                      <a:pt x="1998" y="404"/>
                      <a:pt x="1950" y="404"/>
                    </a:cubicBezTo>
                    <a:cubicBezTo>
                      <a:pt x="1947" y="404"/>
                      <a:pt x="1944" y="404"/>
                      <a:pt x="1941" y="404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7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8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25"/>
              <p:cNvSpPr/>
              <p:nvPr/>
            </p:nvSpPr>
            <p:spPr>
              <a:xfrm rot="5400000">
                <a:off x="8593020" y="1422751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25"/>
              <p:cNvSpPr/>
              <p:nvPr/>
            </p:nvSpPr>
            <p:spPr>
              <a:xfrm rot="5400000">
                <a:off x="8031648" y="4877074"/>
                <a:ext cx="23233" cy="18036"/>
              </a:xfrm>
              <a:custGeom>
                <a:rect b="b" l="l" r="r" t="t"/>
                <a:pathLst>
                  <a:path extrusionOk="0" h="453" w="582">
                    <a:moveTo>
                      <a:pt x="290" y="0"/>
                    </a:moveTo>
                    <a:cubicBezTo>
                      <a:pt x="0" y="0"/>
                      <a:pt x="0" y="452"/>
                      <a:pt x="290" y="452"/>
                    </a:cubicBezTo>
                    <a:cubicBezTo>
                      <a:pt x="582" y="452"/>
                      <a:pt x="582" y="0"/>
                      <a:pt x="2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25"/>
              <p:cNvSpPr/>
              <p:nvPr/>
            </p:nvSpPr>
            <p:spPr>
              <a:xfrm rot="5400000">
                <a:off x="8901884" y="801444"/>
                <a:ext cx="23273" cy="18076"/>
              </a:xfrm>
              <a:custGeom>
                <a:rect b="b" l="l" r="r" t="t"/>
                <a:pathLst>
                  <a:path extrusionOk="0" h="454" w="583">
                    <a:moveTo>
                      <a:pt x="292" y="1"/>
                    </a:moveTo>
                    <a:cubicBezTo>
                      <a:pt x="1" y="1"/>
                      <a:pt x="0" y="453"/>
                      <a:pt x="292" y="453"/>
                    </a:cubicBezTo>
                    <a:cubicBezTo>
                      <a:pt x="582" y="453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25"/>
              <p:cNvSpPr/>
              <p:nvPr/>
            </p:nvSpPr>
            <p:spPr>
              <a:xfrm rot="5400000">
                <a:off x="5753897" y="160618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1" y="1"/>
                      <a:pt x="1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25"/>
              <p:cNvSpPr/>
              <p:nvPr/>
            </p:nvSpPr>
            <p:spPr>
              <a:xfrm rot="5400000">
                <a:off x="182621" y="147726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25"/>
              <p:cNvSpPr/>
              <p:nvPr/>
            </p:nvSpPr>
            <p:spPr>
              <a:xfrm rot="5400000">
                <a:off x="8031626" y="22761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2" y="451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25"/>
              <p:cNvSpPr/>
              <p:nvPr/>
            </p:nvSpPr>
            <p:spPr>
              <a:xfrm rot="5400000">
                <a:off x="461970" y="1936436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2" y="1"/>
                      <a:pt x="0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25"/>
              <p:cNvSpPr/>
              <p:nvPr/>
            </p:nvSpPr>
            <p:spPr>
              <a:xfrm rot="5400000">
                <a:off x="980569" y="22758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25"/>
              <p:cNvSpPr/>
              <p:nvPr/>
            </p:nvSpPr>
            <p:spPr>
              <a:xfrm rot="5400000">
                <a:off x="6576970" y="3314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25"/>
              <p:cNvSpPr/>
              <p:nvPr/>
            </p:nvSpPr>
            <p:spPr>
              <a:xfrm rot="5400000">
                <a:off x="2973297" y="25088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25"/>
              <p:cNvSpPr/>
              <p:nvPr/>
            </p:nvSpPr>
            <p:spPr>
              <a:xfrm rot="5400000">
                <a:off x="2127378" y="331348"/>
                <a:ext cx="23313" cy="18076"/>
              </a:xfrm>
              <a:custGeom>
                <a:rect b="b" l="l" r="r" t="t"/>
                <a:pathLst>
                  <a:path extrusionOk="0" h="454" w="584">
                    <a:moveTo>
                      <a:pt x="292" y="1"/>
                    </a:moveTo>
                    <a:cubicBezTo>
                      <a:pt x="3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25"/>
              <p:cNvSpPr/>
              <p:nvPr/>
            </p:nvSpPr>
            <p:spPr>
              <a:xfrm rot="5400000">
                <a:off x="4723077" y="308064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0"/>
                    </a:moveTo>
                    <a:cubicBezTo>
                      <a:pt x="1" y="0"/>
                      <a:pt x="1" y="453"/>
                      <a:pt x="292" y="453"/>
                    </a:cubicBezTo>
                    <a:cubicBezTo>
                      <a:pt x="584" y="453"/>
                      <a:pt x="584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25"/>
              <p:cNvSpPr/>
              <p:nvPr/>
            </p:nvSpPr>
            <p:spPr>
              <a:xfrm rot="5400000">
                <a:off x="269128" y="801494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1"/>
                    </a:moveTo>
                    <a:cubicBezTo>
                      <a:pt x="1" y="1"/>
                      <a:pt x="0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25"/>
              <p:cNvSpPr/>
              <p:nvPr/>
            </p:nvSpPr>
            <p:spPr>
              <a:xfrm rot="5400000">
                <a:off x="501233" y="317468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25"/>
              <p:cNvSpPr/>
              <p:nvPr/>
            </p:nvSpPr>
            <p:spPr>
              <a:xfrm rot="5400000">
                <a:off x="8901874" y="3174706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3" y="451"/>
                      <a:pt x="583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25"/>
              <p:cNvSpPr/>
              <p:nvPr/>
            </p:nvSpPr>
            <p:spPr>
              <a:xfrm rot="5400000">
                <a:off x="8852101" y="1959715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25"/>
              <p:cNvSpPr/>
              <p:nvPr/>
            </p:nvSpPr>
            <p:spPr>
              <a:xfrm rot="5400000">
                <a:off x="8530913" y="2707688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25"/>
              <p:cNvSpPr/>
              <p:nvPr/>
            </p:nvSpPr>
            <p:spPr>
              <a:xfrm rot="5400000">
                <a:off x="8975713" y="48756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25"/>
              <p:cNvSpPr/>
              <p:nvPr/>
            </p:nvSpPr>
            <p:spPr>
              <a:xfrm rot="5400000">
                <a:off x="6218263" y="471826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25"/>
              <p:cNvSpPr/>
              <p:nvPr/>
            </p:nvSpPr>
            <p:spPr>
              <a:xfrm rot="5400000">
                <a:off x="3544524" y="48888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25"/>
              <p:cNvSpPr/>
              <p:nvPr/>
            </p:nvSpPr>
            <p:spPr>
              <a:xfrm rot="5400000">
                <a:off x="364886" y="2650991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25"/>
              <p:cNvSpPr/>
              <p:nvPr/>
            </p:nvSpPr>
            <p:spPr>
              <a:xfrm rot="5400000">
                <a:off x="8835774" y="398306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25"/>
              <p:cNvSpPr/>
              <p:nvPr/>
            </p:nvSpPr>
            <p:spPr>
              <a:xfrm rot="5400000">
                <a:off x="272605" y="38246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25"/>
              <p:cNvSpPr/>
              <p:nvPr/>
            </p:nvSpPr>
            <p:spPr>
              <a:xfrm rot="5400000">
                <a:off x="5477295" y="3546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25"/>
              <p:cNvSpPr/>
              <p:nvPr/>
            </p:nvSpPr>
            <p:spPr>
              <a:xfrm rot="5400000">
                <a:off x="1707745" y="48538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25"/>
              <p:cNvSpPr/>
              <p:nvPr/>
            </p:nvSpPr>
            <p:spPr>
              <a:xfrm rot="5400000">
                <a:off x="381220" y="48771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25"/>
              <p:cNvSpPr/>
              <p:nvPr/>
            </p:nvSpPr>
            <p:spPr>
              <a:xfrm rot="5400000">
                <a:off x="2937395" y="47197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25"/>
              <p:cNvSpPr/>
              <p:nvPr/>
            </p:nvSpPr>
            <p:spPr>
              <a:xfrm rot="5400000">
                <a:off x="2701520" y="50415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25"/>
              <p:cNvSpPr/>
              <p:nvPr/>
            </p:nvSpPr>
            <p:spPr>
              <a:xfrm rot="5400000">
                <a:off x="4723108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25"/>
              <p:cNvSpPr/>
              <p:nvPr/>
            </p:nvSpPr>
            <p:spPr>
              <a:xfrm rot="5400000">
                <a:off x="5527920" y="498862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25"/>
              <p:cNvSpPr/>
              <p:nvPr/>
            </p:nvSpPr>
            <p:spPr>
              <a:xfrm rot="5400000">
                <a:off x="6757870" y="50119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25"/>
              <p:cNvSpPr/>
              <p:nvPr/>
            </p:nvSpPr>
            <p:spPr>
              <a:xfrm rot="5400000">
                <a:off x="7420345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25"/>
              <p:cNvSpPr/>
              <p:nvPr/>
            </p:nvSpPr>
            <p:spPr>
              <a:xfrm rot="5400000">
                <a:off x="182633" y="35321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25"/>
              <p:cNvSpPr/>
              <p:nvPr/>
            </p:nvSpPr>
            <p:spPr>
              <a:xfrm rot="5400000">
                <a:off x="548658" y="107133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25"/>
              <p:cNvSpPr/>
              <p:nvPr/>
            </p:nvSpPr>
            <p:spPr>
              <a:xfrm rot="5400000">
                <a:off x="587608" y="42252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25"/>
              <p:cNvSpPr/>
              <p:nvPr/>
            </p:nvSpPr>
            <p:spPr>
              <a:xfrm rot="5400000">
                <a:off x="98074" y="9560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25"/>
              <p:cNvSpPr/>
              <p:nvPr/>
            </p:nvSpPr>
            <p:spPr>
              <a:xfrm rot="5400000">
                <a:off x="150983" y="225351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25"/>
              <p:cNvSpPr/>
              <p:nvPr/>
            </p:nvSpPr>
            <p:spPr>
              <a:xfrm rot="5400000">
                <a:off x="95819" y="10273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solidFill>
          <a:schemeClr val="accent6"/>
        </a:solidFill>
      </p:bgPr>
    </p:bg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26"/>
          <p:cNvSpPr txBox="1"/>
          <p:nvPr>
            <p:ph type="ctrTitle"/>
          </p:nvPr>
        </p:nvSpPr>
        <p:spPr>
          <a:xfrm>
            <a:off x="720000" y="540000"/>
            <a:ext cx="4082400" cy="99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40" name="Google Shape;1140;p26"/>
          <p:cNvSpPr txBox="1"/>
          <p:nvPr>
            <p:ph idx="1" type="subTitle"/>
          </p:nvPr>
        </p:nvSpPr>
        <p:spPr>
          <a:xfrm>
            <a:off x="720000" y="1919584"/>
            <a:ext cx="4091700" cy="100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41" name="Google Shape;1141;p26"/>
          <p:cNvGrpSpPr/>
          <p:nvPr/>
        </p:nvGrpSpPr>
        <p:grpSpPr>
          <a:xfrm flipH="1">
            <a:off x="91989" y="90715"/>
            <a:ext cx="8960022" cy="4962069"/>
            <a:chOff x="98438" y="100115"/>
            <a:chExt cx="8960022" cy="4962069"/>
          </a:xfrm>
        </p:grpSpPr>
        <p:sp>
          <p:nvSpPr>
            <p:cNvPr id="1142" name="Google Shape;1142;p26"/>
            <p:cNvSpPr/>
            <p:nvPr/>
          </p:nvSpPr>
          <p:spPr>
            <a:xfrm rot="5400000">
              <a:off x="3915624" y="37171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26"/>
            <p:cNvSpPr/>
            <p:nvPr/>
          </p:nvSpPr>
          <p:spPr>
            <a:xfrm rot="5400000">
              <a:off x="8871588" y="1141813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26"/>
            <p:cNvSpPr/>
            <p:nvPr/>
          </p:nvSpPr>
          <p:spPr>
            <a:xfrm rot="5400000">
              <a:off x="1502130" y="99298"/>
              <a:ext cx="81117" cy="82775"/>
            </a:xfrm>
            <a:custGeom>
              <a:rect b="b" l="l" r="r" t="t"/>
              <a:pathLst>
                <a:path extrusionOk="0" h="2079" w="2032">
                  <a:moveTo>
                    <a:pt x="813" y="1"/>
                  </a:moveTo>
                  <a:cubicBezTo>
                    <a:pt x="783" y="1"/>
                    <a:pt x="755" y="21"/>
                    <a:pt x="749" y="55"/>
                  </a:cubicBezTo>
                  <a:lnTo>
                    <a:pt x="644" y="659"/>
                  </a:lnTo>
                  <a:cubicBezTo>
                    <a:pt x="640" y="678"/>
                    <a:pt x="627" y="698"/>
                    <a:pt x="608" y="706"/>
                  </a:cubicBezTo>
                  <a:lnTo>
                    <a:pt x="51" y="962"/>
                  </a:lnTo>
                  <a:cubicBezTo>
                    <a:pt x="2" y="983"/>
                    <a:pt x="1" y="1051"/>
                    <a:pt x="48" y="1078"/>
                  </a:cubicBezTo>
                  <a:lnTo>
                    <a:pt x="590" y="1364"/>
                  </a:lnTo>
                  <a:cubicBezTo>
                    <a:pt x="609" y="1373"/>
                    <a:pt x="621" y="1392"/>
                    <a:pt x="625" y="1413"/>
                  </a:cubicBezTo>
                  <a:lnTo>
                    <a:pt x="696" y="2021"/>
                  </a:lnTo>
                  <a:cubicBezTo>
                    <a:pt x="700" y="2057"/>
                    <a:pt x="729" y="2079"/>
                    <a:pt x="760" y="2079"/>
                  </a:cubicBezTo>
                  <a:cubicBezTo>
                    <a:pt x="776" y="2079"/>
                    <a:pt x="793" y="2073"/>
                    <a:pt x="806" y="2060"/>
                  </a:cubicBezTo>
                  <a:lnTo>
                    <a:pt x="1246" y="1633"/>
                  </a:lnTo>
                  <a:cubicBezTo>
                    <a:pt x="1257" y="1621"/>
                    <a:pt x="1273" y="1615"/>
                    <a:pt x="1290" y="1615"/>
                  </a:cubicBezTo>
                  <a:cubicBezTo>
                    <a:pt x="1294" y="1615"/>
                    <a:pt x="1299" y="1615"/>
                    <a:pt x="1303" y="1616"/>
                  </a:cubicBezTo>
                  <a:lnTo>
                    <a:pt x="1904" y="1737"/>
                  </a:lnTo>
                  <a:cubicBezTo>
                    <a:pt x="1909" y="1738"/>
                    <a:pt x="1914" y="1738"/>
                    <a:pt x="1919" y="1738"/>
                  </a:cubicBezTo>
                  <a:cubicBezTo>
                    <a:pt x="1964" y="1738"/>
                    <a:pt x="1998" y="1689"/>
                    <a:pt x="1976" y="1645"/>
                  </a:cubicBezTo>
                  <a:lnTo>
                    <a:pt x="1706" y="1095"/>
                  </a:lnTo>
                  <a:cubicBezTo>
                    <a:pt x="1696" y="1077"/>
                    <a:pt x="1698" y="1054"/>
                    <a:pt x="1707" y="1034"/>
                  </a:cubicBezTo>
                  <a:lnTo>
                    <a:pt x="2008" y="501"/>
                  </a:lnTo>
                  <a:cubicBezTo>
                    <a:pt x="2031" y="457"/>
                    <a:pt x="1999" y="405"/>
                    <a:pt x="1951" y="405"/>
                  </a:cubicBezTo>
                  <a:cubicBezTo>
                    <a:pt x="1948" y="405"/>
                    <a:pt x="1945" y="405"/>
                    <a:pt x="1941" y="405"/>
                  </a:cubicBezTo>
                  <a:lnTo>
                    <a:pt x="1334" y="493"/>
                  </a:lnTo>
                  <a:cubicBezTo>
                    <a:pt x="1332" y="493"/>
                    <a:pt x="1329" y="493"/>
                    <a:pt x="1326" y="493"/>
                  </a:cubicBezTo>
                  <a:cubicBezTo>
                    <a:pt x="1308" y="493"/>
                    <a:pt x="1290" y="486"/>
                    <a:pt x="1277" y="472"/>
                  </a:cubicBezTo>
                  <a:lnTo>
                    <a:pt x="861" y="22"/>
                  </a:lnTo>
                  <a:cubicBezTo>
                    <a:pt x="847" y="7"/>
                    <a:pt x="830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26"/>
            <p:cNvSpPr/>
            <p:nvPr/>
          </p:nvSpPr>
          <p:spPr>
            <a:xfrm rot="5400000">
              <a:off x="7441824" y="298979"/>
              <a:ext cx="81117" cy="82815"/>
            </a:xfrm>
            <a:custGeom>
              <a:rect b="b" l="l" r="r" t="t"/>
              <a:pathLst>
                <a:path extrusionOk="0" h="2080" w="2032">
                  <a:moveTo>
                    <a:pt x="813" y="1"/>
                  </a:moveTo>
                  <a:cubicBezTo>
                    <a:pt x="783" y="1"/>
                    <a:pt x="755" y="21"/>
                    <a:pt x="749" y="54"/>
                  </a:cubicBezTo>
                  <a:lnTo>
                    <a:pt x="645" y="659"/>
                  </a:lnTo>
                  <a:cubicBezTo>
                    <a:pt x="640" y="678"/>
                    <a:pt x="627" y="697"/>
                    <a:pt x="608" y="706"/>
                  </a:cubicBezTo>
                  <a:lnTo>
                    <a:pt x="51" y="961"/>
                  </a:lnTo>
                  <a:cubicBezTo>
                    <a:pt x="2" y="983"/>
                    <a:pt x="1" y="1051"/>
                    <a:pt x="48" y="1077"/>
                  </a:cubicBezTo>
                  <a:lnTo>
                    <a:pt x="591" y="1362"/>
                  </a:lnTo>
                  <a:cubicBezTo>
                    <a:pt x="609" y="1373"/>
                    <a:pt x="622" y="1391"/>
                    <a:pt x="625" y="1413"/>
                  </a:cubicBezTo>
                  <a:lnTo>
                    <a:pt x="696" y="2021"/>
                  </a:lnTo>
                  <a:cubicBezTo>
                    <a:pt x="700" y="2057"/>
                    <a:pt x="729" y="2079"/>
                    <a:pt x="760" y="2079"/>
                  </a:cubicBezTo>
                  <a:cubicBezTo>
                    <a:pt x="776" y="2079"/>
                    <a:pt x="793" y="2073"/>
                    <a:pt x="806" y="2060"/>
                  </a:cubicBezTo>
                  <a:lnTo>
                    <a:pt x="1246" y="1632"/>
                  </a:lnTo>
                  <a:cubicBezTo>
                    <a:pt x="1257" y="1621"/>
                    <a:pt x="1274" y="1614"/>
                    <a:pt x="1292" y="1614"/>
                  </a:cubicBezTo>
                  <a:cubicBezTo>
                    <a:pt x="1296" y="1614"/>
                    <a:pt x="1300" y="1614"/>
                    <a:pt x="1303" y="1615"/>
                  </a:cubicBezTo>
                  <a:lnTo>
                    <a:pt x="1905" y="1735"/>
                  </a:lnTo>
                  <a:cubicBezTo>
                    <a:pt x="1910" y="1736"/>
                    <a:pt x="1914" y="1737"/>
                    <a:pt x="1919" y="1737"/>
                  </a:cubicBezTo>
                  <a:cubicBezTo>
                    <a:pt x="1965" y="1737"/>
                    <a:pt x="1998" y="1688"/>
                    <a:pt x="1976" y="1644"/>
                  </a:cubicBezTo>
                  <a:lnTo>
                    <a:pt x="1706" y="1095"/>
                  </a:lnTo>
                  <a:cubicBezTo>
                    <a:pt x="1696" y="1076"/>
                    <a:pt x="1698" y="1053"/>
                    <a:pt x="1707" y="1034"/>
                  </a:cubicBezTo>
                  <a:lnTo>
                    <a:pt x="2008" y="501"/>
                  </a:lnTo>
                  <a:cubicBezTo>
                    <a:pt x="2032" y="456"/>
                    <a:pt x="1998" y="404"/>
                    <a:pt x="1950" y="404"/>
                  </a:cubicBezTo>
                  <a:cubicBezTo>
                    <a:pt x="1947" y="404"/>
                    <a:pt x="1944" y="404"/>
                    <a:pt x="1941" y="404"/>
                  </a:cubicBezTo>
                  <a:lnTo>
                    <a:pt x="1334" y="493"/>
                  </a:lnTo>
                  <a:cubicBezTo>
                    <a:pt x="1332" y="493"/>
                    <a:pt x="1329" y="493"/>
                    <a:pt x="1327" y="493"/>
                  </a:cubicBezTo>
                  <a:cubicBezTo>
                    <a:pt x="1308" y="493"/>
                    <a:pt x="1290" y="486"/>
                    <a:pt x="1277" y="472"/>
                  </a:cubicBezTo>
                  <a:lnTo>
                    <a:pt x="861" y="22"/>
                  </a:lnTo>
                  <a:cubicBezTo>
                    <a:pt x="848" y="7"/>
                    <a:pt x="830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6"/>
            <p:cNvSpPr/>
            <p:nvPr/>
          </p:nvSpPr>
          <p:spPr>
            <a:xfrm rot="5400000">
              <a:off x="8593020" y="1422751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1" y="0"/>
                  </a:moveTo>
                  <a:cubicBezTo>
                    <a:pt x="0" y="0"/>
                    <a:pt x="0" y="451"/>
                    <a:pt x="291" y="451"/>
                  </a:cubicBezTo>
                  <a:cubicBezTo>
                    <a:pt x="582" y="451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6"/>
            <p:cNvSpPr/>
            <p:nvPr/>
          </p:nvSpPr>
          <p:spPr>
            <a:xfrm rot="5400000">
              <a:off x="8031648" y="4877074"/>
              <a:ext cx="23233" cy="18036"/>
            </a:xfrm>
            <a:custGeom>
              <a:rect b="b" l="l" r="r" t="t"/>
              <a:pathLst>
                <a:path extrusionOk="0" h="453" w="582">
                  <a:moveTo>
                    <a:pt x="290" y="0"/>
                  </a:moveTo>
                  <a:cubicBezTo>
                    <a:pt x="0" y="0"/>
                    <a:pt x="0" y="452"/>
                    <a:pt x="290" y="452"/>
                  </a:cubicBezTo>
                  <a:cubicBezTo>
                    <a:pt x="582" y="452"/>
                    <a:pt x="582" y="0"/>
                    <a:pt x="2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6"/>
            <p:cNvSpPr/>
            <p:nvPr/>
          </p:nvSpPr>
          <p:spPr>
            <a:xfrm rot="5400000">
              <a:off x="8710865" y="331375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26"/>
            <p:cNvSpPr/>
            <p:nvPr/>
          </p:nvSpPr>
          <p:spPr>
            <a:xfrm rot="5400000">
              <a:off x="8901884" y="801444"/>
              <a:ext cx="23273" cy="18076"/>
            </a:xfrm>
            <a:custGeom>
              <a:rect b="b" l="l" r="r" t="t"/>
              <a:pathLst>
                <a:path extrusionOk="0" h="454" w="583">
                  <a:moveTo>
                    <a:pt x="292" y="1"/>
                  </a:moveTo>
                  <a:cubicBezTo>
                    <a:pt x="1" y="1"/>
                    <a:pt x="0" y="453"/>
                    <a:pt x="292" y="453"/>
                  </a:cubicBezTo>
                  <a:cubicBezTo>
                    <a:pt x="582" y="453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26"/>
            <p:cNvSpPr/>
            <p:nvPr/>
          </p:nvSpPr>
          <p:spPr>
            <a:xfrm rot="5400000">
              <a:off x="5753897" y="160618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1" y="1"/>
                    <a:pt x="1" y="452"/>
                    <a:pt x="292" y="452"/>
                  </a:cubicBezTo>
                  <a:cubicBezTo>
                    <a:pt x="583" y="452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6"/>
            <p:cNvSpPr/>
            <p:nvPr/>
          </p:nvSpPr>
          <p:spPr>
            <a:xfrm rot="5400000">
              <a:off x="182621" y="1477268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6"/>
            <p:cNvSpPr/>
            <p:nvPr/>
          </p:nvSpPr>
          <p:spPr>
            <a:xfrm rot="5400000">
              <a:off x="8031626" y="22761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0"/>
                  </a:moveTo>
                  <a:cubicBezTo>
                    <a:pt x="1" y="0"/>
                    <a:pt x="0" y="451"/>
                    <a:pt x="292" y="451"/>
                  </a:cubicBezTo>
                  <a:cubicBezTo>
                    <a:pt x="582" y="451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6"/>
            <p:cNvSpPr/>
            <p:nvPr/>
          </p:nvSpPr>
          <p:spPr>
            <a:xfrm rot="5400000">
              <a:off x="461970" y="1936436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2" y="1"/>
                    <a:pt x="0" y="453"/>
                    <a:pt x="292" y="453"/>
                  </a:cubicBezTo>
                  <a:cubicBezTo>
                    <a:pt x="583" y="453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6"/>
            <p:cNvSpPr/>
            <p:nvPr/>
          </p:nvSpPr>
          <p:spPr>
            <a:xfrm rot="5400000">
              <a:off x="980569" y="227584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1" y="0"/>
                  </a:moveTo>
                  <a:cubicBezTo>
                    <a:pt x="1" y="0"/>
                    <a:pt x="1" y="452"/>
                    <a:pt x="291" y="452"/>
                  </a:cubicBezTo>
                  <a:cubicBezTo>
                    <a:pt x="582" y="452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6"/>
            <p:cNvSpPr/>
            <p:nvPr/>
          </p:nvSpPr>
          <p:spPr>
            <a:xfrm rot="5400000">
              <a:off x="6576970" y="33140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26"/>
            <p:cNvSpPr/>
            <p:nvPr/>
          </p:nvSpPr>
          <p:spPr>
            <a:xfrm rot="5400000">
              <a:off x="2973297" y="25088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1" y="0"/>
                  </a:moveTo>
                  <a:cubicBezTo>
                    <a:pt x="0" y="0"/>
                    <a:pt x="0" y="451"/>
                    <a:pt x="291" y="451"/>
                  </a:cubicBezTo>
                  <a:cubicBezTo>
                    <a:pt x="582" y="451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26"/>
            <p:cNvSpPr/>
            <p:nvPr/>
          </p:nvSpPr>
          <p:spPr>
            <a:xfrm rot="5400000">
              <a:off x="2127378" y="331348"/>
              <a:ext cx="23313" cy="18076"/>
            </a:xfrm>
            <a:custGeom>
              <a:rect b="b" l="l" r="r" t="t"/>
              <a:pathLst>
                <a:path extrusionOk="0" h="454" w="584">
                  <a:moveTo>
                    <a:pt x="292" y="1"/>
                  </a:moveTo>
                  <a:cubicBezTo>
                    <a:pt x="3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26"/>
            <p:cNvSpPr/>
            <p:nvPr/>
          </p:nvSpPr>
          <p:spPr>
            <a:xfrm rot="5400000">
              <a:off x="4723077" y="308064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0"/>
                  </a:moveTo>
                  <a:cubicBezTo>
                    <a:pt x="1" y="0"/>
                    <a:pt x="1" y="453"/>
                    <a:pt x="292" y="453"/>
                  </a:cubicBezTo>
                  <a:cubicBezTo>
                    <a:pt x="584" y="453"/>
                    <a:pt x="584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6"/>
            <p:cNvSpPr/>
            <p:nvPr/>
          </p:nvSpPr>
          <p:spPr>
            <a:xfrm rot="5400000">
              <a:off x="269128" y="801494"/>
              <a:ext cx="23313" cy="17996"/>
            </a:xfrm>
            <a:custGeom>
              <a:rect b="b" l="l" r="r" t="t"/>
              <a:pathLst>
                <a:path extrusionOk="0" h="452" w="584">
                  <a:moveTo>
                    <a:pt x="292" y="1"/>
                  </a:moveTo>
                  <a:cubicBezTo>
                    <a:pt x="1" y="1"/>
                    <a:pt x="0" y="452"/>
                    <a:pt x="292" y="452"/>
                  </a:cubicBezTo>
                  <a:cubicBezTo>
                    <a:pt x="583" y="452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6"/>
            <p:cNvSpPr/>
            <p:nvPr/>
          </p:nvSpPr>
          <p:spPr>
            <a:xfrm rot="5400000">
              <a:off x="501233" y="3174682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6"/>
            <p:cNvSpPr/>
            <p:nvPr/>
          </p:nvSpPr>
          <p:spPr>
            <a:xfrm rot="5400000">
              <a:off x="8901874" y="3174706"/>
              <a:ext cx="23313" cy="17996"/>
            </a:xfrm>
            <a:custGeom>
              <a:rect b="b" l="l" r="r" t="t"/>
              <a:pathLst>
                <a:path extrusionOk="0" h="452" w="584">
                  <a:moveTo>
                    <a:pt x="292" y="0"/>
                  </a:moveTo>
                  <a:cubicBezTo>
                    <a:pt x="1" y="0"/>
                    <a:pt x="0" y="451"/>
                    <a:pt x="292" y="451"/>
                  </a:cubicBezTo>
                  <a:cubicBezTo>
                    <a:pt x="583" y="451"/>
                    <a:pt x="583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6"/>
            <p:cNvSpPr/>
            <p:nvPr/>
          </p:nvSpPr>
          <p:spPr>
            <a:xfrm rot="5400000">
              <a:off x="8852101" y="1959715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3" y="453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6"/>
            <p:cNvSpPr/>
            <p:nvPr/>
          </p:nvSpPr>
          <p:spPr>
            <a:xfrm rot="5400000">
              <a:off x="8530913" y="2707688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6"/>
            <p:cNvSpPr/>
            <p:nvPr/>
          </p:nvSpPr>
          <p:spPr>
            <a:xfrm rot="5400000">
              <a:off x="8975713" y="4875613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26"/>
            <p:cNvSpPr/>
            <p:nvPr/>
          </p:nvSpPr>
          <p:spPr>
            <a:xfrm rot="5400000">
              <a:off x="6218263" y="4718263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26"/>
            <p:cNvSpPr/>
            <p:nvPr/>
          </p:nvSpPr>
          <p:spPr>
            <a:xfrm rot="5400000">
              <a:off x="3544524" y="488881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6"/>
            <p:cNvSpPr/>
            <p:nvPr/>
          </p:nvSpPr>
          <p:spPr>
            <a:xfrm rot="5400000">
              <a:off x="364886" y="2650991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6"/>
            <p:cNvSpPr/>
            <p:nvPr/>
          </p:nvSpPr>
          <p:spPr>
            <a:xfrm rot="5400000">
              <a:off x="8835774" y="398306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6"/>
            <p:cNvSpPr/>
            <p:nvPr/>
          </p:nvSpPr>
          <p:spPr>
            <a:xfrm rot="5400000">
              <a:off x="272605" y="3824698"/>
              <a:ext cx="81117" cy="82775"/>
            </a:xfrm>
            <a:custGeom>
              <a:rect b="b" l="l" r="r" t="t"/>
              <a:pathLst>
                <a:path extrusionOk="0" h="2079" w="2032">
                  <a:moveTo>
                    <a:pt x="813" y="1"/>
                  </a:moveTo>
                  <a:cubicBezTo>
                    <a:pt x="783" y="1"/>
                    <a:pt x="755" y="21"/>
                    <a:pt x="749" y="55"/>
                  </a:cubicBezTo>
                  <a:lnTo>
                    <a:pt x="644" y="659"/>
                  </a:lnTo>
                  <a:cubicBezTo>
                    <a:pt x="640" y="678"/>
                    <a:pt x="627" y="698"/>
                    <a:pt x="608" y="706"/>
                  </a:cubicBezTo>
                  <a:lnTo>
                    <a:pt x="51" y="962"/>
                  </a:lnTo>
                  <a:cubicBezTo>
                    <a:pt x="2" y="983"/>
                    <a:pt x="1" y="1051"/>
                    <a:pt x="48" y="1078"/>
                  </a:cubicBezTo>
                  <a:lnTo>
                    <a:pt x="590" y="1364"/>
                  </a:lnTo>
                  <a:cubicBezTo>
                    <a:pt x="609" y="1373"/>
                    <a:pt x="621" y="1392"/>
                    <a:pt x="625" y="1413"/>
                  </a:cubicBezTo>
                  <a:lnTo>
                    <a:pt x="696" y="2021"/>
                  </a:lnTo>
                  <a:cubicBezTo>
                    <a:pt x="700" y="2057"/>
                    <a:pt x="729" y="2079"/>
                    <a:pt x="760" y="2079"/>
                  </a:cubicBezTo>
                  <a:cubicBezTo>
                    <a:pt x="776" y="2079"/>
                    <a:pt x="793" y="2073"/>
                    <a:pt x="806" y="2060"/>
                  </a:cubicBezTo>
                  <a:lnTo>
                    <a:pt x="1246" y="1633"/>
                  </a:lnTo>
                  <a:cubicBezTo>
                    <a:pt x="1257" y="1621"/>
                    <a:pt x="1273" y="1615"/>
                    <a:pt x="1290" y="1615"/>
                  </a:cubicBezTo>
                  <a:cubicBezTo>
                    <a:pt x="1294" y="1615"/>
                    <a:pt x="1299" y="1615"/>
                    <a:pt x="1303" y="1616"/>
                  </a:cubicBezTo>
                  <a:lnTo>
                    <a:pt x="1904" y="1737"/>
                  </a:lnTo>
                  <a:cubicBezTo>
                    <a:pt x="1909" y="1738"/>
                    <a:pt x="1914" y="1738"/>
                    <a:pt x="1919" y="1738"/>
                  </a:cubicBezTo>
                  <a:cubicBezTo>
                    <a:pt x="1964" y="1738"/>
                    <a:pt x="1998" y="1689"/>
                    <a:pt x="1976" y="1645"/>
                  </a:cubicBezTo>
                  <a:lnTo>
                    <a:pt x="1706" y="1095"/>
                  </a:lnTo>
                  <a:cubicBezTo>
                    <a:pt x="1696" y="1077"/>
                    <a:pt x="1698" y="1054"/>
                    <a:pt x="1707" y="1034"/>
                  </a:cubicBezTo>
                  <a:lnTo>
                    <a:pt x="2008" y="501"/>
                  </a:lnTo>
                  <a:cubicBezTo>
                    <a:pt x="2031" y="457"/>
                    <a:pt x="1999" y="405"/>
                    <a:pt x="1951" y="405"/>
                  </a:cubicBezTo>
                  <a:cubicBezTo>
                    <a:pt x="1948" y="405"/>
                    <a:pt x="1945" y="405"/>
                    <a:pt x="1941" y="405"/>
                  </a:cubicBezTo>
                  <a:lnTo>
                    <a:pt x="1334" y="493"/>
                  </a:lnTo>
                  <a:cubicBezTo>
                    <a:pt x="1332" y="493"/>
                    <a:pt x="1329" y="493"/>
                    <a:pt x="1326" y="493"/>
                  </a:cubicBezTo>
                  <a:cubicBezTo>
                    <a:pt x="1308" y="493"/>
                    <a:pt x="1290" y="486"/>
                    <a:pt x="1277" y="472"/>
                  </a:cubicBezTo>
                  <a:lnTo>
                    <a:pt x="861" y="22"/>
                  </a:lnTo>
                  <a:cubicBezTo>
                    <a:pt x="847" y="7"/>
                    <a:pt x="830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26"/>
            <p:cNvSpPr/>
            <p:nvPr/>
          </p:nvSpPr>
          <p:spPr>
            <a:xfrm rot="5400000">
              <a:off x="5477295" y="3546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26"/>
            <p:cNvSpPr/>
            <p:nvPr/>
          </p:nvSpPr>
          <p:spPr>
            <a:xfrm rot="5400000">
              <a:off x="1707745" y="485385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6"/>
            <p:cNvSpPr/>
            <p:nvPr/>
          </p:nvSpPr>
          <p:spPr>
            <a:xfrm rot="5400000">
              <a:off x="381220" y="487710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6"/>
            <p:cNvSpPr/>
            <p:nvPr/>
          </p:nvSpPr>
          <p:spPr>
            <a:xfrm rot="5400000">
              <a:off x="2937395" y="47197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6"/>
            <p:cNvSpPr/>
            <p:nvPr/>
          </p:nvSpPr>
          <p:spPr>
            <a:xfrm rot="5400000">
              <a:off x="2701520" y="504155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26"/>
            <p:cNvSpPr/>
            <p:nvPr/>
          </p:nvSpPr>
          <p:spPr>
            <a:xfrm rot="5400000">
              <a:off x="4723108" y="47500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26"/>
            <p:cNvSpPr/>
            <p:nvPr/>
          </p:nvSpPr>
          <p:spPr>
            <a:xfrm rot="5400000">
              <a:off x="5527920" y="498862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6"/>
            <p:cNvSpPr/>
            <p:nvPr/>
          </p:nvSpPr>
          <p:spPr>
            <a:xfrm rot="5400000">
              <a:off x="6757870" y="501190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6"/>
            <p:cNvSpPr/>
            <p:nvPr/>
          </p:nvSpPr>
          <p:spPr>
            <a:xfrm rot="5400000">
              <a:off x="7420345" y="47500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26"/>
            <p:cNvSpPr/>
            <p:nvPr/>
          </p:nvSpPr>
          <p:spPr>
            <a:xfrm rot="5400000">
              <a:off x="182633" y="3532107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26"/>
            <p:cNvSpPr/>
            <p:nvPr/>
          </p:nvSpPr>
          <p:spPr>
            <a:xfrm rot="5400000">
              <a:off x="548658" y="1071332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6"/>
            <p:cNvSpPr/>
            <p:nvPr/>
          </p:nvSpPr>
          <p:spPr>
            <a:xfrm rot="5400000">
              <a:off x="587608" y="4225207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6"/>
            <p:cNvSpPr/>
            <p:nvPr/>
          </p:nvSpPr>
          <p:spPr>
            <a:xfrm rot="5400000">
              <a:off x="98074" y="95601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26"/>
            <p:cNvSpPr/>
            <p:nvPr/>
          </p:nvSpPr>
          <p:spPr>
            <a:xfrm rot="5400000">
              <a:off x="150983" y="2253518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26"/>
            <p:cNvSpPr/>
            <p:nvPr/>
          </p:nvSpPr>
          <p:spPr>
            <a:xfrm rot="5400000">
              <a:off x="95819" y="102734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1" y="0"/>
                  </a:moveTo>
                  <a:cubicBezTo>
                    <a:pt x="1" y="0"/>
                    <a:pt x="1" y="452"/>
                    <a:pt x="291" y="452"/>
                  </a:cubicBezTo>
                  <a:cubicBezTo>
                    <a:pt x="582" y="452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5" name="Google Shape;1185;p26"/>
          <p:cNvSpPr/>
          <p:nvPr/>
        </p:nvSpPr>
        <p:spPr>
          <a:xfrm rot="10800000">
            <a:off x="5212292" y="-3"/>
            <a:ext cx="3941284" cy="5143528"/>
          </a:xfrm>
          <a:custGeom>
            <a:rect b="b" l="l" r="r" t="t"/>
            <a:pathLst>
              <a:path extrusionOk="0" h="90575" w="94402">
                <a:moveTo>
                  <a:pt x="1" y="0"/>
                </a:moveTo>
                <a:lnTo>
                  <a:pt x="1" y="90575"/>
                </a:lnTo>
                <a:lnTo>
                  <a:pt x="86913" y="90575"/>
                </a:lnTo>
                <a:cubicBezTo>
                  <a:pt x="86913" y="90575"/>
                  <a:pt x="92263" y="82476"/>
                  <a:pt x="93122" y="78150"/>
                </a:cubicBezTo>
                <a:cubicBezTo>
                  <a:pt x="94401" y="71701"/>
                  <a:pt x="91680" y="64789"/>
                  <a:pt x="86938" y="60610"/>
                </a:cubicBezTo>
                <a:cubicBezTo>
                  <a:pt x="83589" y="57659"/>
                  <a:pt x="79427" y="55978"/>
                  <a:pt x="75666" y="53649"/>
                </a:cubicBezTo>
                <a:cubicBezTo>
                  <a:pt x="71904" y="51319"/>
                  <a:pt x="68310" y="47961"/>
                  <a:pt x="67416" y="43420"/>
                </a:cubicBezTo>
                <a:cubicBezTo>
                  <a:pt x="66336" y="37935"/>
                  <a:pt x="69462" y="32234"/>
                  <a:pt x="68504" y="26721"/>
                </a:cubicBezTo>
                <a:cubicBezTo>
                  <a:pt x="67750" y="22392"/>
                  <a:pt x="64638" y="19025"/>
                  <a:pt x="62934" y="15020"/>
                </a:cubicBezTo>
                <a:cubicBezTo>
                  <a:pt x="61435" y="11496"/>
                  <a:pt x="61793" y="8434"/>
                  <a:pt x="61690" y="4733"/>
                </a:cubicBezTo>
                <a:cubicBezTo>
                  <a:pt x="61610" y="1930"/>
                  <a:pt x="57607" y="0"/>
                  <a:pt x="576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26"/>
          <p:cNvSpPr txBox="1"/>
          <p:nvPr/>
        </p:nvSpPr>
        <p:spPr>
          <a:xfrm>
            <a:off x="699650" y="3863925"/>
            <a:ext cx="41325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bg>
      <p:bgPr>
        <a:solidFill>
          <a:schemeClr val="accent6"/>
        </a:solidFill>
      </p:bgPr>
    </p:bg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8" name="Google Shape;1188;p27"/>
          <p:cNvGrpSpPr/>
          <p:nvPr/>
        </p:nvGrpSpPr>
        <p:grpSpPr>
          <a:xfrm>
            <a:off x="91989" y="90715"/>
            <a:ext cx="8960022" cy="4962069"/>
            <a:chOff x="91989" y="90715"/>
            <a:chExt cx="8960022" cy="4962069"/>
          </a:xfrm>
        </p:grpSpPr>
        <p:sp>
          <p:nvSpPr>
            <p:cNvPr id="1189" name="Google Shape;1189;p27"/>
            <p:cNvSpPr/>
            <p:nvPr/>
          </p:nvSpPr>
          <p:spPr>
            <a:xfrm flipH="1">
              <a:off x="357700" y="280913"/>
              <a:ext cx="290945" cy="365763"/>
            </a:xfrm>
            <a:custGeom>
              <a:rect b="b" l="l" r="r" t="t"/>
              <a:pathLst>
                <a:path extrusionOk="0" h="5000" w="4101">
                  <a:moveTo>
                    <a:pt x="1305" y="1"/>
                  </a:moveTo>
                  <a:cubicBezTo>
                    <a:pt x="1063" y="1"/>
                    <a:pt x="817" y="36"/>
                    <a:pt x="574" y="110"/>
                  </a:cubicBezTo>
                  <a:cubicBezTo>
                    <a:pt x="367" y="174"/>
                    <a:pt x="174" y="262"/>
                    <a:pt x="0" y="369"/>
                  </a:cubicBezTo>
                  <a:cubicBezTo>
                    <a:pt x="37" y="367"/>
                    <a:pt x="74" y="366"/>
                    <a:pt x="110" y="366"/>
                  </a:cubicBezTo>
                  <a:cubicBezTo>
                    <a:pt x="1181" y="366"/>
                    <a:pt x="2171" y="1059"/>
                    <a:pt x="2502" y="2136"/>
                  </a:cubicBezTo>
                  <a:cubicBezTo>
                    <a:pt x="2843" y="3251"/>
                    <a:pt x="2366" y="4419"/>
                    <a:pt x="1417" y="4999"/>
                  </a:cubicBezTo>
                  <a:cubicBezTo>
                    <a:pt x="1624" y="4991"/>
                    <a:pt x="1832" y="4956"/>
                    <a:pt x="2038" y="4893"/>
                  </a:cubicBezTo>
                  <a:cubicBezTo>
                    <a:pt x="3358" y="4487"/>
                    <a:pt x="4100" y="3091"/>
                    <a:pt x="3698" y="1771"/>
                  </a:cubicBezTo>
                  <a:cubicBezTo>
                    <a:pt x="3367" y="693"/>
                    <a:pt x="2376" y="1"/>
                    <a:pt x="1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90" name="Google Shape;1190;p27"/>
            <p:cNvGrpSpPr/>
            <p:nvPr/>
          </p:nvGrpSpPr>
          <p:grpSpPr>
            <a:xfrm flipH="1">
              <a:off x="91989" y="90715"/>
              <a:ext cx="8960022" cy="4962069"/>
              <a:chOff x="98438" y="100115"/>
              <a:chExt cx="8960022" cy="4962069"/>
            </a:xfrm>
          </p:grpSpPr>
          <p:sp>
            <p:nvSpPr>
              <p:cNvPr id="1191" name="Google Shape;1191;p27"/>
              <p:cNvSpPr/>
              <p:nvPr/>
            </p:nvSpPr>
            <p:spPr>
              <a:xfrm rot="5400000">
                <a:off x="3915624" y="3717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Google Shape;1192;p27"/>
              <p:cNvSpPr/>
              <p:nvPr/>
            </p:nvSpPr>
            <p:spPr>
              <a:xfrm rot="5400000">
                <a:off x="8871588" y="11418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Google Shape;1193;p27"/>
              <p:cNvSpPr/>
              <p:nvPr/>
            </p:nvSpPr>
            <p:spPr>
              <a:xfrm rot="5400000">
                <a:off x="1502130" y="992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27"/>
              <p:cNvSpPr/>
              <p:nvPr/>
            </p:nvSpPr>
            <p:spPr>
              <a:xfrm rot="5400000">
                <a:off x="7441824" y="298979"/>
                <a:ext cx="81117" cy="82815"/>
              </a:xfrm>
              <a:custGeom>
                <a:rect b="b" l="l" r="r" t="t"/>
                <a:pathLst>
                  <a:path extrusionOk="0" h="2080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4"/>
                    </a:cubicBezTo>
                    <a:lnTo>
                      <a:pt x="645" y="659"/>
                    </a:lnTo>
                    <a:cubicBezTo>
                      <a:pt x="640" y="678"/>
                      <a:pt x="627" y="697"/>
                      <a:pt x="608" y="706"/>
                    </a:cubicBezTo>
                    <a:lnTo>
                      <a:pt x="51" y="961"/>
                    </a:lnTo>
                    <a:cubicBezTo>
                      <a:pt x="2" y="983"/>
                      <a:pt x="1" y="1051"/>
                      <a:pt x="48" y="1077"/>
                    </a:cubicBezTo>
                    <a:lnTo>
                      <a:pt x="591" y="1362"/>
                    </a:lnTo>
                    <a:cubicBezTo>
                      <a:pt x="609" y="1373"/>
                      <a:pt x="622" y="1391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2"/>
                    </a:lnTo>
                    <a:cubicBezTo>
                      <a:pt x="1257" y="1621"/>
                      <a:pt x="1274" y="1614"/>
                      <a:pt x="1292" y="1614"/>
                    </a:cubicBezTo>
                    <a:cubicBezTo>
                      <a:pt x="1296" y="1614"/>
                      <a:pt x="1300" y="1614"/>
                      <a:pt x="1303" y="1615"/>
                    </a:cubicBezTo>
                    <a:lnTo>
                      <a:pt x="1905" y="1735"/>
                    </a:lnTo>
                    <a:cubicBezTo>
                      <a:pt x="1910" y="1736"/>
                      <a:pt x="1914" y="1737"/>
                      <a:pt x="1919" y="1737"/>
                    </a:cubicBezTo>
                    <a:cubicBezTo>
                      <a:pt x="1965" y="1737"/>
                      <a:pt x="1998" y="1688"/>
                      <a:pt x="1976" y="1644"/>
                    </a:cubicBezTo>
                    <a:lnTo>
                      <a:pt x="1706" y="1095"/>
                    </a:lnTo>
                    <a:cubicBezTo>
                      <a:pt x="1696" y="1076"/>
                      <a:pt x="1698" y="1053"/>
                      <a:pt x="1707" y="1034"/>
                    </a:cubicBezTo>
                    <a:lnTo>
                      <a:pt x="2008" y="501"/>
                    </a:lnTo>
                    <a:cubicBezTo>
                      <a:pt x="2032" y="456"/>
                      <a:pt x="1998" y="404"/>
                      <a:pt x="1950" y="404"/>
                    </a:cubicBezTo>
                    <a:cubicBezTo>
                      <a:pt x="1947" y="404"/>
                      <a:pt x="1944" y="404"/>
                      <a:pt x="1941" y="404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7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8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27"/>
              <p:cNvSpPr/>
              <p:nvPr/>
            </p:nvSpPr>
            <p:spPr>
              <a:xfrm rot="5400000">
                <a:off x="8593020" y="1422751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p27"/>
              <p:cNvSpPr/>
              <p:nvPr/>
            </p:nvSpPr>
            <p:spPr>
              <a:xfrm rot="5400000">
                <a:off x="8031648" y="4877074"/>
                <a:ext cx="23233" cy="18036"/>
              </a:xfrm>
              <a:custGeom>
                <a:rect b="b" l="l" r="r" t="t"/>
                <a:pathLst>
                  <a:path extrusionOk="0" h="453" w="582">
                    <a:moveTo>
                      <a:pt x="290" y="0"/>
                    </a:moveTo>
                    <a:cubicBezTo>
                      <a:pt x="0" y="0"/>
                      <a:pt x="0" y="452"/>
                      <a:pt x="290" y="452"/>
                    </a:cubicBezTo>
                    <a:cubicBezTo>
                      <a:pt x="582" y="452"/>
                      <a:pt x="582" y="0"/>
                      <a:pt x="2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Google Shape;1197;p27"/>
              <p:cNvSpPr/>
              <p:nvPr/>
            </p:nvSpPr>
            <p:spPr>
              <a:xfrm rot="5400000">
                <a:off x="8901884" y="801444"/>
                <a:ext cx="23273" cy="18076"/>
              </a:xfrm>
              <a:custGeom>
                <a:rect b="b" l="l" r="r" t="t"/>
                <a:pathLst>
                  <a:path extrusionOk="0" h="454" w="583">
                    <a:moveTo>
                      <a:pt x="292" y="1"/>
                    </a:moveTo>
                    <a:cubicBezTo>
                      <a:pt x="1" y="1"/>
                      <a:pt x="0" y="453"/>
                      <a:pt x="292" y="453"/>
                    </a:cubicBezTo>
                    <a:cubicBezTo>
                      <a:pt x="582" y="453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8" name="Google Shape;1198;p27"/>
              <p:cNvSpPr/>
              <p:nvPr/>
            </p:nvSpPr>
            <p:spPr>
              <a:xfrm rot="5400000">
                <a:off x="5753897" y="160618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1" y="1"/>
                      <a:pt x="1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9" name="Google Shape;1199;p27"/>
              <p:cNvSpPr/>
              <p:nvPr/>
            </p:nvSpPr>
            <p:spPr>
              <a:xfrm rot="5400000">
                <a:off x="182621" y="147726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0" name="Google Shape;1200;p27"/>
              <p:cNvSpPr/>
              <p:nvPr/>
            </p:nvSpPr>
            <p:spPr>
              <a:xfrm rot="5400000">
                <a:off x="8031626" y="22761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2" y="451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1" name="Google Shape;1201;p27"/>
              <p:cNvSpPr/>
              <p:nvPr/>
            </p:nvSpPr>
            <p:spPr>
              <a:xfrm rot="5400000">
                <a:off x="461970" y="1936436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2" y="1"/>
                      <a:pt x="0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p27"/>
              <p:cNvSpPr/>
              <p:nvPr/>
            </p:nvSpPr>
            <p:spPr>
              <a:xfrm rot="5400000">
                <a:off x="980569" y="22758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27"/>
              <p:cNvSpPr/>
              <p:nvPr/>
            </p:nvSpPr>
            <p:spPr>
              <a:xfrm rot="5400000">
                <a:off x="6576970" y="3314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27"/>
              <p:cNvSpPr/>
              <p:nvPr/>
            </p:nvSpPr>
            <p:spPr>
              <a:xfrm rot="5400000">
                <a:off x="2973297" y="25088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5" name="Google Shape;1205;p27"/>
              <p:cNvSpPr/>
              <p:nvPr/>
            </p:nvSpPr>
            <p:spPr>
              <a:xfrm rot="5400000">
                <a:off x="2127378" y="331348"/>
                <a:ext cx="23313" cy="18076"/>
              </a:xfrm>
              <a:custGeom>
                <a:rect b="b" l="l" r="r" t="t"/>
                <a:pathLst>
                  <a:path extrusionOk="0" h="454" w="584">
                    <a:moveTo>
                      <a:pt x="292" y="1"/>
                    </a:moveTo>
                    <a:cubicBezTo>
                      <a:pt x="3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6" name="Google Shape;1206;p27"/>
              <p:cNvSpPr/>
              <p:nvPr/>
            </p:nvSpPr>
            <p:spPr>
              <a:xfrm rot="5400000">
                <a:off x="4723077" y="308064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0"/>
                    </a:moveTo>
                    <a:cubicBezTo>
                      <a:pt x="1" y="0"/>
                      <a:pt x="1" y="453"/>
                      <a:pt x="292" y="453"/>
                    </a:cubicBezTo>
                    <a:cubicBezTo>
                      <a:pt x="584" y="453"/>
                      <a:pt x="584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27"/>
              <p:cNvSpPr/>
              <p:nvPr/>
            </p:nvSpPr>
            <p:spPr>
              <a:xfrm rot="5400000">
                <a:off x="269128" y="801494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1"/>
                    </a:moveTo>
                    <a:cubicBezTo>
                      <a:pt x="1" y="1"/>
                      <a:pt x="0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27"/>
              <p:cNvSpPr/>
              <p:nvPr/>
            </p:nvSpPr>
            <p:spPr>
              <a:xfrm rot="5400000">
                <a:off x="501233" y="317468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9" name="Google Shape;1209;p27"/>
              <p:cNvSpPr/>
              <p:nvPr/>
            </p:nvSpPr>
            <p:spPr>
              <a:xfrm rot="5400000">
                <a:off x="8901874" y="3174706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3" y="451"/>
                      <a:pt x="583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0" name="Google Shape;1210;p27"/>
              <p:cNvSpPr/>
              <p:nvPr/>
            </p:nvSpPr>
            <p:spPr>
              <a:xfrm rot="5400000">
                <a:off x="8852101" y="1959715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27"/>
              <p:cNvSpPr/>
              <p:nvPr/>
            </p:nvSpPr>
            <p:spPr>
              <a:xfrm rot="5400000">
                <a:off x="8530913" y="2707688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2" name="Google Shape;1212;p27"/>
              <p:cNvSpPr/>
              <p:nvPr/>
            </p:nvSpPr>
            <p:spPr>
              <a:xfrm rot="5400000">
                <a:off x="8975713" y="48756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Google Shape;1213;p27"/>
              <p:cNvSpPr/>
              <p:nvPr/>
            </p:nvSpPr>
            <p:spPr>
              <a:xfrm rot="5400000">
                <a:off x="6218263" y="471826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27"/>
              <p:cNvSpPr/>
              <p:nvPr/>
            </p:nvSpPr>
            <p:spPr>
              <a:xfrm rot="5400000">
                <a:off x="3544524" y="48888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5" name="Google Shape;1215;p27"/>
              <p:cNvSpPr/>
              <p:nvPr/>
            </p:nvSpPr>
            <p:spPr>
              <a:xfrm rot="5400000">
                <a:off x="364886" y="2650991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27"/>
              <p:cNvSpPr/>
              <p:nvPr/>
            </p:nvSpPr>
            <p:spPr>
              <a:xfrm rot="5400000">
                <a:off x="8835774" y="398306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27"/>
              <p:cNvSpPr/>
              <p:nvPr/>
            </p:nvSpPr>
            <p:spPr>
              <a:xfrm rot="5400000">
                <a:off x="272605" y="38246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27"/>
              <p:cNvSpPr/>
              <p:nvPr/>
            </p:nvSpPr>
            <p:spPr>
              <a:xfrm rot="5400000">
                <a:off x="5477295" y="3546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27"/>
              <p:cNvSpPr/>
              <p:nvPr/>
            </p:nvSpPr>
            <p:spPr>
              <a:xfrm rot="5400000">
                <a:off x="1707745" y="48538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0" name="Google Shape;1220;p27"/>
              <p:cNvSpPr/>
              <p:nvPr/>
            </p:nvSpPr>
            <p:spPr>
              <a:xfrm rot="5400000">
                <a:off x="381220" y="48771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Google Shape;1221;p27"/>
              <p:cNvSpPr/>
              <p:nvPr/>
            </p:nvSpPr>
            <p:spPr>
              <a:xfrm rot="5400000">
                <a:off x="2937395" y="47197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27"/>
              <p:cNvSpPr/>
              <p:nvPr/>
            </p:nvSpPr>
            <p:spPr>
              <a:xfrm rot="5400000">
                <a:off x="2701520" y="50415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27"/>
              <p:cNvSpPr/>
              <p:nvPr/>
            </p:nvSpPr>
            <p:spPr>
              <a:xfrm rot="5400000">
                <a:off x="4723108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Google Shape;1224;p27"/>
              <p:cNvSpPr/>
              <p:nvPr/>
            </p:nvSpPr>
            <p:spPr>
              <a:xfrm rot="5400000">
                <a:off x="5527920" y="498862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5" name="Google Shape;1225;p27"/>
              <p:cNvSpPr/>
              <p:nvPr/>
            </p:nvSpPr>
            <p:spPr>
              <a:xfrm rot="5400000">
                <a:off x="6757870" y="50119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6" name="Google Shape;1226;p27"/>
              <p:cNvSpPr/>
              <p:nvPr/>
            </p:nvSpPr>
            <p:spPr>
              <a:xfrm rot="5400000">
                <a:off x="7420345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27"/>
              <p:cNvSpPr/>
              <p:nvPr/>
            </p:nvSpPr>
            <p:spPr>
              <a:xfrm rot="5400000">
                <a:off x="182633" y="35321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Google Shape;1228;p27"/>
              <p:cNvSpPr/>
              <p:nvPr/>
            </p:nvSpPr>
            <p:spPr>
              <a:xfrm rot="5400000">
                <a:off x="548658" y="107133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Google Shape;1229;p27"/>
              <p:cNvSpPr/>
              <p:nvPr/>
            </p:nvSpPr>
            <p:spPr>
              <a:xfrm rot="5400000">
                <a:off x="587608" y="42252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0" name="Google Shape;1230;p27"/>
              <p:cNvSpPr/>
              <p:nvPr/>
            </p:nvSpPr>
            <p:spPr>
              <a:xfrm rot="5400000">
                <a:off x="98074" y="9560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1" name="Google Shape;1231;p27"/>
              <p:cNvSpPr/>
              <p:nvPr/>
            </p:nvSpPr>
            <p:spPr>
              <a:xfrm rot="5400000">
                <a:off x="150983" y="225351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2" name="Google Shape;1232;p27"/>
              <p:cNvSpPr/>
              <p:nvPr/>
            </p:nvSpPr>
            <p:spPr>
              <a:xfrm rot="5400000">
                <a:off x="95819" y="10273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solidFill>
          <a:schemeClr val="accent6"/>
        </a:solidFill>
      </p:bgPr>
    </p:bg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4" name="Google Shape;1234;p28"/>
          <p:cNvGrpSpPr/>
          <p:nvPr/>
        </p:nvGrpSpPr>
        <p:grpSpPr>
          <a:xfrm>
            <a:off x="91989" y="90715"/>
            <a:ext cx="8960022" cy="4962069"/>
            <a:chOff x="91989" y="90715"/>
            <a:chExt cx="8960022" cy="4962069"/>
          </a:xfrm>
        </p:grpSpPr>
        <p:grpSp>
          <p:nvGrpSpPr>
            <p:cNvPr id="1235" name="Google Shape;1235;p28"/>
            <p:cNvGrpSpPr/>
            <p:nvPr/>
          </p:nvGrpSpPr>
          <p:grpSpPr>
            <a:xfrm>
              <a:off x="91989" y="90715"/>
              <a:ext cx="8960022" cy="4962069"/>
              <a:chOff x="98438" y="100115"/>
              <a:chExt cx="8960022" cy="4962069"/>
            </a:xfrm>
          </p:grpSpPr>
          <p:sp>
            <p:nvSpPr>
              <p:cNvPr id="1236" name="Google Shape;1236;p28"/>
              <p:cNvSpPr/>
              <p:nvPr/>
            </p:nvSpPr>
            <p:spPr>
              <a:xfrm rot="5400000">
                <a:off x="3915624" y="3717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28"/>
              <p:cNvSpPr/>
              <p:nvPr/>
            </p:nvSpPr>
            <p:spPr>
              <a:xfrm rot="5400000">
                <a:off x="8871588" y="11418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28"/>
              <p:cNvSpPr/>
              <p:nvPr/>
            </p:nvSpPr>
            <p:spPr>
              <a:xfrm rot="5400000">
                <a:off x="1502130" y="992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Google Shape;1239;p28"/>
              <p:cNvSpPr/>
              <p:nvPr/>
            </p:nvSpPr>
            <p:spPr>
              <a:xfrm rot="5400000">
                <a:off x="7441824" y="298979"/>
                <a:ext cx="81117" cy="82815"/>
              </a:xfrm>
              <a:custGeom>
                <a:rect b="b" l="l" r="r" t="t"/>
                <a:pathLst>
                  <a:path extrusionOk="0" h="2080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4"/>
                    </a:cubicBezTo>
                    <a:lnTo>
                      <a:pt x="645" y="659"/>
                    </a:lnTo>
                    <a:cubicBezTo>
                      <a:pt x="640" y="678"/>
                      <a:pt x="627" y="697"/>
                      <a:pt x="608" y="706"/>
                    </a:cubicBezTo>
                    <a:lnTo>
                      <a:pt x="51" y="961"/>
                    </a:lnTo>
                    <a:cubicBezTo>
                      <a:pt x="2" y="983"/>
                      <a:pt x="1" y="1051"/>
                      <a:pt x="48" y="1077"/>
                    </a:cubicBezTo>
                    <a:lnTo>
                      <a:pt x="591" y="1362"/>
                    </a:lnTo>
                    <a:cubicBezTo>
                      <a:pt x="609" y="1373"/>
                      <a:pt x="622" y="1391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2"/>
                    </a:lnTo>
                    <a:cubicBezTo>
                      <a:pt x="1257" y="1621"/>
                      <a:pt x="1274" y="1614"/>
                      <a:pt x="1292" y="1614"/>
                    </a:cubicBezTo>
                    <a:cubicBezTo>
                      <a:pt x="1296" y="1614"/>
                      <a:pt x="1300" y="1614"/>
                      <a:pt x="1303" y="1615"/>
                    </a:cubicBezTo>
                    <a:lnTo>
                      <a:pt x="1905" y="1735"/>
                    </a:lnTo>
                    <a:cubicBezTo>
                      <a:pt x="1910" y="1736"/>
                      <a:pt x="1914" y="1737"/>
                      <a:pt x="1919" y="1737"/>
                    </a:cubicBezTo>
                    <a:cubicBezTo>
                      <a:pt x="1965" y="1737"/>
                      <a:pt x="1998" y="1688"/>
                      <a:pt x="1976" y="1644"/>
                    </a:cubicBezTo>
                    <a:lnTo>
                      <a:pt x="1706" y="1095"/>
                    </a:lnTo>
                    <a:cubicBezTo>
                      <a:pt x="1696" y="1076"/>
                      <a:pt x="1698" y="1053"/>
                      <a:pt x="1707" y="1034"/>
                    </a:cubicBezTo>
                    <a:lnTo>
                      <a:pt x="2008" y="501"/>
                    </a:lnTo>
                    <a:cubicBezTo>
                      <a:pt x="2032" y="456"/>
                      <a:pt x="1998" y="404"/>
                      <a:pt x="1950" y="404"/>
                    </a:cubicBezTo>
                    <a:cubicBezTo>
                      <a:pt x="1947" y="404"/>
                      <a:pt x="1944" y="404"/>
                      <a:pt x="1941" y="404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7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8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28"/>
              <p:cNvSpPr/>
              <p:nvPr/>
            </p:nvSpPr>
            <p:spPr>
              <a:xfrm rot="5400000">
                <a:off x="8593020" y="1422751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28"/>
              <p:cNvSpPr/>
              <p:nvPr/>
            </p:nvSpPr>
            <p:spPr>
              <a:xfrm rot="5400000">
                <a:off x="8031648" y="4877074"/>
                <a:ext cx="23233" cy="18036"/>
              </a:xfrm>
              <a:custGeom>
                <a:rect b="b" l="l" r="r" t="t"/>
                <a:pathLst>
                  <a:path extrusionOk="0" h="453" w="582">
                    <a:moveTo>
                      <a:pt x="290" y="0"/>
                    </a:moveTo>
                    <a:cubicBezTo>
                      <a:pt x="0" y="0"/>
                      <a:pt x="0" y="452"/>
                      <a:pt x="290" y="452"/>
                    </a:cubicBezTo>
                    <a:cubicBezTo>
                      <a:pt x="582" y="452"/>
                      <a:pt x="582" y="0"/>
                      <a:pt x="2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28"/>
              <p:cNvSpPr/>
              <p:nvPr/>
            </p:nvSpPr>
            <p:spPr>
              <a:xfrm rot="5400000">
                <a:off x="8710865" y="331375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3" name="Google Shape;1243;p28"/>
              <p:cNvSpPr/>
              <p:nvPr/>
            </p:nvSpPr>
            <p:spPr>
              <a:xfrm rot="5400000">
                <a:off x="8901884" y="801444"/>
                <a:ext cx="23273" cy="18076"/>
              </a:xfrm>
              <a:custGeom>
                <a:rect b="b" l="l" r="r" t="t"/>
                <a:pathLst>
                  <a:path extrusionOk="0" h="454" w="583">
                    <a:moveTo>
                      <a:pt x="292" y="1"/>
                    </a:moveTo>
                    <a:cubicBezTo>
                      <a:pt x="1" y="1"/>
                      <a:pt x="0" y="453"/>
                      <a:pt x="292" y="453"/>
                    </a:cubicBezTo>
                    <a:cubicBezTo>
                      <a:pt x="582" y="453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4" name="Google Shape;1244;p28"/>
              <p:cNvSpPr/>
              <p:nvPr/>
            </p:nvSpPr>
            <p:spPr>
              <a:xfrm rot="5400000">
                <a:off x="5753897" y="160618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1" y="1"/>
                      <a:pt x="1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Google Shape;1245;p28"/>
              <p:cNvSpPr/>
              <p:nvPr/>
            </p:nvSpPr>
            <p:spPr>
              <a:xfrm rot="5400000">
                <a:off x="182621" y="147726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Google Shape;1246;p28"/>
              <p:cNvSpPr/>
              <p:nvPr/>
            </p:nvSpPr>
            <p:spPr>
              <a:xfrm rot="5400000">
                <a:off x="8031626" y="22761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2" y="451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7" name="Google Shape;1247;p28"/>
              <p:cNvSpPr/>
              <p:nvPr/>
            </p:nvSpPr>
            <p:spPr>
              <a:xfrm rot="5400000">
                <a:off x="461970" y="1936436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2" y="1"/>
                      <a:pt x="0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28"/>
              <p:cNvSpPr/>
              <p:nvPr/>
            </p:nvSpPr>
            <p:spPr>
              <a:xfrm rot="5400000">
                <a:off x="980569" y="22758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9" name="Google Shape;1249;p28"/>
              <p:cNvSpPr/>
              <p:nvPr/>
            </p:nvSpPr>
            <p:spPr>
              <a:xfrm rot="5400000">
                <a:off x="6576970" y="3314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0" name="Google Shape;1250;p28"/>
              <p:cNvSpPr/>
              <p:nvPr/>
            </p:nvSpPr>
            <p:spPr>
              <a:xfrm rot="5400000">
                <a:off x="2973297" y="25088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1" name="Google Shape;1251;p28"/>
              <p:cNvSpPr/>
              <p:nvPr/>
            </p:nvSpPr>
            <p:spPr>
              <a:xfrm rot="5400000">
                <a:off x="2127378" y="331348"/>
                <a:ext cx="23313" cy="18076"/>
              </a:xfrm>
              <a:custGeom>
                <a:rect b="b" l="l" r="r" t="t"/>
                <a:pathLst>
                  <a:path extrusionOk="0" h="454" w="584">
                    <a:moveTo>
                      <a:pt x="292" y="1"/>
                    </a:moveTo>
                    <a:cubicBezTo>
                      <a:pt x="3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2" name="Google Shape;1252;p28"/>
              <p:cNvSpPr/>
              <p:nvPr/>
            </p:nvSpPr>
            <p:spPr>
              <a:xfrm rot="5400000">
                <a:off x="4723077" y="308064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0"/>
                    </a:moveTo>
                    <a:cubicBezTo>
                      <a:pt x="1" y="0"/>
                      <a:pt x="1" y="453"/>
                      <a:pt x="292" y="453"/>
                    </a:cubicBezTo>
                    <a:cubicBezTo>
                      <a:pt x="584" y="453"/>
                      <a:pt x="584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3" name="Google Shape;1253;p28"/>
              <p:cNvSpPr/>
              <p:nvPr/>
            </p:nvSpPr>
            <p:spPr>
              <a:xfrm rot="5400000">
                <a:off x="269128" y="801494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1"/>
                    </a:moveTo>
                    <a:cubicBezTo>
                      <a:pt x="1" y="1"/>
                      <a:pt x="0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4" name="Google Shape;1254;p28"/>
              <p:cNvSpPr/>
              <p:nvPr/>
            </p:nvSpPr>
            <p:spPr>
              <a:xfrm rot="5400000">
                <a:off x="501233" y="317468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5" name="Google Shape;1255;p28"/>
              <p:cNvSpPr/>
              <p:nvPr/>
            </p:nvSpPr>
            <p:spPr>
              <a:xfrm rot="5400000">
                <a:off x="8901874" y="3174706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3" y="451"/>
                      <a:pt x="583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28"/>
              <p:cNvSpPr/>
              <p:nvPr/>
            </p:nvSpPr>
            <p:spPr>
              <a:xfrm rot="5400000">
                <a:off x="8852101" y="1959715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28"/>
              <p:cNvSpPr/>
              <p:nvPr/>
            </p:nvSpPr>
            <p:spPr>
              <a:xfrm rot="5400000">
                <a:off x="8530913" y="2707688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28"/>
              <p:cNvSpPr/>
              <p:nvPr/>
            </p:nvSpPr>
            <p:spPr>
              <a:xfrm rot="5400000">
                <a:off x="8975713" y="48756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9" name="Google Shape;1259;p28"/>
              <p:cNvSpPr/>
              <p:nvPr/>
            </p:nvSpPr>
            <p:spPr>
              <a:xfrm rot="5400000">
                <a:off x="6218263" y="471826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0" name="Google Shape;1260;p28"/>
              <p:cNvSpPr/>
              <p:nvPr/>
            </p:nvSpPr>
            <p:spPr>
              <a:xfrm rot="5400000">
                <a:off x="3544524" y="48888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1" name="Google Shape;1261;p28"/>
              <p:cNvSpPr/>
              <p:nvPr/>
            </p:nvSpPr>
            <p:spPr>
              <a:xfrm rot="5400000">
                <a:off x="364886" y="2650991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2" name="Google Shape;1262;p28"/>
              <p:cNvSpPr/>
              <p:nvPr/>
            </p:nvSpPr>
            <p:spPr>
              <a:xfrm rot="5400000">
                <a:off x="8835774" y="398306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3" name="Google Shape;1263;p28"/>
              <p:cNvSpPr/>
              <p:nvPr/>
            </p:nvSpPr>
            <p:spPr>
              <a:xfrm rot="5400000">
                <a:off x="272605" y="38246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4" name="Google Shape;1264;p28"/>
              <p:cNvSpPr/>
              <p:nvPr/>
            </p:nvSpPr>
            <p:spPr>
              <a:xfrm rot="5400000">
                <a:off x="5477295" y="3546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5" name="Google Shape;1265;p28"/>
              <p:cNvSpPr/>
              <p:nvPr/>
            </p:nvSpPr>
            <p:spPr>
              <a:xfrm rot="5400000">
                <a:off x="1707745" y="48538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6" name="Google Shape;1266;p28"/>
              <p:cNvSpPr/>
              <p:nvPr/>
            </p:nvSpPr>
            <p:spPr>
              <a:xfrm rot="5400000">
                <a:off x="381220" y="48771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7" name="Google Shape;1267;p28"/>
              <p:cNvSpPr/>
              <p:nvPr/>
            </p:nvSpPr>
            <p:spPr>
              <a:xfrm rot="5400000">
                <a:off x="2937395" y="47197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Google Shape;1268;p28"/>
              <p:cNvSpPr/>
              <p:nvPr/>
            </p:nvSpPr>
            <p:spPr>
              <a:xfrm rot="5400000">
                <a:off x="2701520" y="50415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9" name="Google Shape;1269;p28"/>
              <p:cNvSpPr/>
              <p:nvPr/>
            </p:nvSpPr>
            <p:spPr>
              <a:xfrm rot="5400000">
                <a:off x="4723108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Google Shape;1270;p28"/>
              <p:cNvSpPr/>
              <p:nvPr/>
            </p:nvSpPr>
            <p:spPr>
              <a:xfrm rot="5400000">
                <a:off x="5527920" y="498862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Google Shape;1271;p28"/>
              <p:cNvSpPr/>
              <p:nvPr/>
            </p:nvSpPr>
            <p:spPr>
              <a:xfrm rot="5400000">
                <a:off x="6757870" y="50119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28"/>
              <p:cNvSpPr/>
              <p:nvPr/>
            </p:nvSpPr>
            <p:spPr>
              <a:xfrm rot="5400000">
                <a:off x="7420345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28"/>
              <p:cNvSpPr/>
              <p:nvPr/>
            </p:nvSpPr>
            <p:spPr>
              <a:xfrm rot="5400000">
                <a:off x="182633" y="35321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28"/>
              <p:cNvSpPr/>
              <p:nvPr/>
            </p:nvSpPr>
            <p:spPr>
              <a:xfrm rot="5400000">
                <a:off x="548658" y="107133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5" name="Google Shape;1275;p28"/>
              <p:cNvSpPr/>
              <p:nvPr/>
            </p:nvSpPr>
            <p:spPr>
              <a:xfrm rot="5400000">
                <a:off x="587608" y="42252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6" name="Google Shape;1276;p28"/>
              <p:cNvSpPr/>
              <p:nvPr/>
            </p:nvSpPr>
            <p:spPr>
              <a:xfrm rot="5400000">
                <a:off x="98074" y="9560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Google Shape;1277;p28"/>
              <p:cNvSpPr/>
              <p:nvPr/>
            </p:nvSpPr>
            <p:spPr>
              <a:xfrm rot="5400000">
                <a:off x="150983" y="225351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8" name="Google Shape;1278;p28"/>
              <p:cNvSpPr/>
              <p:nvPr/>
            </p:nvSpPr>
            <p:spPr>
              <a:xfrm rot="5400000">
                <a:off x="95819" y="10273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79" name="Google Shape;1279;p28"/>
            <p:cNvSpPr/>
            <p:nvPr/>
          </p:nvSpPr>
          <p:spPr>
            <a:xfrm flipH="1">
              <a:off x="357700" y="280913"/>
              <a:ext cx="290945" cy="365763"/>
            </a:xfrm>
            <a:custGeom>
              <a:rect b="b" l="l" r="r" t="t"/>
              <a:pathLst>
                <a:path extrusionOk="0" h="5000" w="4101">
                  <a:moveTo>
                    <a:pt x="1305" y="1"/>
                  </a:moveTo>
                  <a:cubicBezTo>
                    <a:pt x="1063" y="1"/>
                    <a:pt x="817" y="36"/>
                    <a:pt x="574" y="110"/>
                  </a:cubicBezTo>
                  <a:cubicBezTo>
                    <a:pt x="367" y="174"/>
                    <a:pt x="174" y="262"/>
                    <a:pt x="0" y="369"/>
                  </a:cubicBezTo>
                  <a:cubicBezTo>
                    <a:pt x="37" y="367"/>
                    <a:pt x="74" y="366"/>
                    <a:pt x="110" y="366"/>
                  </a:cubicBezTo>
                  <a:cubicBezTo>
                    <a:pt x="1181" y="366"/>
                    <a:pt x="2171" y="1059"/>
                    <a:pt x="2502" y="2136"/>
                  </a:cubicBezTo>
                  <a:cubicBezTo>
                    <a:pt x="2843" y="3251"/>
                    <a:pt x="2366" y="4419"/>
                    <a:pt x="1417" y="4999"/>
                  </a:cubicBezTo>
                  <a:cubicBezTo>
                    <a:pt x="1624" y="4991"/>
                    <a:pt x="1832" y="4956"/>
                    <a:pt x="2038" y="4893"/>
                  </a:cubicBezTo>
                  <a:cubicBezTo>
                    <a:pt x="3358" y="4487"/>
                    <a:pt x="4100" y="3091"/>
                    <a:pt x="3698" y="1771"/>
                  </a:cubicBezTo>
                  <a:cubicBezTo>
                    <a:pt x="3367" y="693"/>
                    <a:pt x="2376" y="1"/>
                    <a:pt x="1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6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720000" y="484050"/>
            <a:ext cx="7704000" cy="3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07" name="Google Shape;107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5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108" name="Google Shape;108;p4"/>
          <p:cNvGrpSpPr/>
          <p:nvPr/>
        </p:nvGrpSpPr>
        <p:grpSpPr>
          <a:xfrm>
            <a:off x="91989" y="90715"/>
            <a:ext cx="8960022" cy="4962069"/>
            <a:chOff x="91989" y="90715"/>
            <a:chExt cx="8960022" cy="4962069"/>
          </a:xfrm>
        </p:grpSpPr>
        <p:grpSp>
          <p:nvGrpSpPr>
            <p:cNvPr id="109" name="Google Shape;109;p4"/>
            <p:cNvGrpSpPr/>
            <p:nvPr/>
          </p:nvGrpSpPr>
          <p:grpSpPr>
            <a:xfrm>
              <a:off x="91989" y="90715"/>
              <a:ext cx="8960022" cy="4962069"/>
              <a:chOff x="98438" y="100115"/>
              <a:chExt cx="8960022" cy="4962069"/>
            </a:xfrm>
          </p:grpSpPr>
          <p:sp>
            <p:nvSpPr>
              <p:cNvPr id="110" name="Google Shape;110;p4"/>
              <p:cNvSpPr/>
              <p:nvPr/>
            </p:nvSpPr>
            <p:spPr>
              <a:xfrm rot="5400000">
                <a:off x="3915624" y="3717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4"/>
              <p:cNvSpPr/>
              <p:nvPr/>
            </p:nvSpPr>
            <p:spPr>
              <a:xfrm rot="5400000">
                <a:off x="8871588" y="11418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4"/>
              <p:cNvSpPr/>
              <p:nvPr/>
            </p:nvSpPr>
            <p:spPr>
              <a:xfrm rot="5400000">
                <a:off x="1502130" y="992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4"/>
              <p:cNvSpPr/>
              <p:nvPr/>
            </p:nvSpPr>
            <p:spPr>
              <a:xfrm rot="5400000">
                <a:off x="7441824" y="298979"/>
                <a:ext cx="81117" cy="82815"/>
              </a:xfrm>
              <a:custGeom>
                <a:rect b="b" l="l" r="r" t="t"/>
                <a:pathLst>
                  <a:path extrusionOk="0" h="2080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4"/>
                    </a:cubicBezTo>
                    <a:lnTo>
                      <a:pt x="645" y="659"/>
                    </a:lnTo>
                    <a:cubicBezTo>
                      <a:pt x="640" y="678"/>
                      <a:pt x="627" y="697"/>
                      <a:pt x="608" y="706"/>
                    </a:cubicBezTo>
                    <a:lnTo>
                      <a:pt x="51" y="961"/>
                    </a:lnTo>
                    <a:cubicBezTo>
                      <a:pt x="2" y="983"/>
                      <a:pt x="1" y="1051"/>
                      <a:pt x="48" y="1077"/>
                    </a:cubicBezTo>
                    <a:lnTo>
                      <a:pt x="591" y="1362"/>
                    </a:lnTo>
                    <a:cubicBezTo>
                      <a:pt x="609" y="1373"/>
                      <a:pt x="622" y="1391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2"/>
                    </a:lnTo>
                    <a:cubicBezTo>
                      <a:pt x="1257" y="1621"/>
                      <a:pt x="1274" y="1614"/>
                      <a:pt x="1292" y="1614"/>
                    </a:cubicBezTo>
                    <a:cubicBezTo>
                      <a:pt x="1296" y="1614"/>
                      <a:pt x="1300" y="1614"/>
                      <a:pt x="1303" y="1615"/>
                    </a:cubicBezTo>
                    <a:lnTo>
                      <a:pt x="1905" y="1735"/>
                    </a:lnTo>
                    <a:cubicBezTo>
                      <a:pt x="1910" y="1736"/>
                      <a:pt x="1914" y="1737"/>
                      <a:pt x="1919" y="1737"/>
                    </a:cubicBezTo>
                    <a:cubicBezTo>
                      <a:pt x="1965" y="1737"/>
                      <a:pt x="1998" y="1688"/>
                      <a:pt x="1976" y="1644"/>
                    </a:cubicBezTo>
                    <a:lnTo>
                      <a:pt x="1706" y="1095"/>
                    </a:lnTo>
                    <a:cubicBezTo>
                      <a:pt x="1696" y="1076"/>
                      <a:pt x="1698" y="1053"/>
                      <a:pt x="1707" y="1034"/>
                    </a:cubicBezTo>
                    <a:lnTo>
                      <a:pt x="2008" y="501"/>
                    </a:lnTo>
                    <a:cubicBezTo>
                      <a:pt x="2032" y="456"/>
                      <a:pt x="1998" y="404"/>
                      <a:pt x="1950" y="404"/>
                    </a:cubicBezTo>
                    <a:cubicBezTo>
                      <a:pt x="1947" y="404"/>
                      <a:pt x="1944" y="404"/>
                      <a:pt x="1941" y="404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7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8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4"/>
              <p:cNvSpPr/>
              <p:nvPr/>
            </p:nvSpPr>
            <p:spPr>
              <a:xfrm rot="5400000">
                <a:off x="8593020" y="1422751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 rot="5400000">
                <a:off x="8031648" y="4877074"/>
                <a:ext cx="23233" cy="18036"/>
              </a:xfrm>
              <a:custGeom>
                <a:rect b="b" l="l" r="r" t="t"/>
                <a:pathLst>
                  <a:path extrusionOk="0" h="453" w="582">
                    <a:moveTo>
                      <a:pt x="290" y="0"/>
                    </a:moveTo>
                    <a:cubicBezTo>
                      <a:pt x="0" y="0"/>
                      <a:pt x="0" y="452"/>
                      <a:pt x="290" y="452"/>
                    </a:cubicBezTo>
                    <a:cubicBezTo>
                      <a:pt x="582" y="452"/>
                      <a:pt x="582" y="0"/>
                      <a:pt x="2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4"/>
              <p:cNvSpPr/>
              <p:nvPr/>
            </p:nvSpPr>
            <p:spPr>
              <a:xfrm rot="5400000">
                <a:off x="8710865" y="331375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4"/>
              <p:cNvSpPr/>
              <p:nvPr/>
            </p:nvSpPr>
            <p:spPr>
              <a:xfrm rot="5400000">
                <a:off x="8901884" y="801444"/>
                <a:ext cx="23273" cy="18076"/>
              </a:xfrm>
              <a:custGeom>
                <a:rect b="b" l="l" r="r" t="t"/>
                <a:pathLst>
                  <a:path extrusionOk="0" h="454" w="583">
                    <a:moveTo>
                      <a:pt x="292" y="1"/>
                    </a:moveTo>
                    <a:cubicBezTo>
                      <a:pt x="1" y="1"/>
                      <a:pt x="0" y="453"/>
                      <a:pt x="292" y="453"/>
                    </a:cubicBezTo>
                    <a:cubicBezTo>
                      <a:pt x="582" y="453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 rot="5400000">
                <a:off x="5753897" y="160618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1" y="1"/>
                      <a:pt x="1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4"/>
              <p:cNvSpPr/>
              <p:nvPr/>
            </p:nvSpPr>
            <p:spPr>
              <a:xfrm rot="5400000">
                <a:off x="182621" y="147726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 rot="5400000">
                <a:off x="8031626" y="22761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2" y="451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 rot="5400000">
                <a:off x="461970" y="1936436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2" y="1"/>
                      <a:pt x="0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 rot="5400000">
                <a:off x="980569" y="22758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 rot="5400000">
                <a:off x="6576970" y="3314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 rot="5400000">
                <a:off x="2973297" y="25088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4"/>
              <p:cNvSpPr/>
              <p:nvPr/>
            </p:nvSpPr>
            <p:spPr>
              <a:xfrm rot="5400000">
                <a:off x="2127378" y="331348"/>
                <a:ext cx="23313" cy="18076"/>
              </a:xfrm>
              <a:custGeom>
                <a:rect b="b" l="l" r="r" t="t"/>
                <a:pathLst>
                  <a:path extrusionOk="0" h="454" w="584">
                    <a:moveTo>
                      <a:pt x="292" y="1"/>
                    </a:moveTo>
                    <a:cubicBezTo>
                      <a:pt x="3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4"/>
              <p:cNvSpPr/>
              <p:nvPr/>
            </p:nvSpPr>
            <p:spPr>
              <a:xfrm rot="5400000">
                <a:off x="4723077" y="308064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0"/>
                    </a:moveTo>
                    <a:cubicBezTo>
                      <a:pt x="1" y="0"/>
                      <a:pt x="1" y="453"/>
                      <a:pt x="292" y="453"/>
                    </a:cubicBezTo>
                    <a:cubicBezTo>
                      <a:pt x="584" y="453"/>
                      <a:pt x="584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 rot="5400000">
                <a:off x="269128" y="801494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1"/>
                    </a:moveTo>
                    <a:cubicBezTo>
                      <a:pt x="1" y="1"/>
                      <a:pt x="0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 rot="5400000">
                <a:off x="501233" y="317468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 rot="5400000">
                <a:off x="8901874" y="3174706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3" y="451"/>
                      <a:pt x="583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4"/>
              <p:cNvSpPr/>
              <p:nvPr/>
            </p:nvSpPr>
            <p:spPr>
              <a:xfrm rot="5400000">
                <a:off x="8852101" y="1959715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4"/>
              <p:cNvSpPr/>
              <p:nvPr/>
            </p:nvSpPr>
            <p:spPr>
              <a:xfrm rot="5400000">
                <a:off x="8530913" y="2707688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 rot="5400000">
                <a:off x="8975713" y="48756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 rot="5400000">
                <a:off x="6218263" y="471826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 rot="5400000">
                <a:off x="3544524" y="48888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4"/>
              <p:cNvSpPr/>
              <p:nvPr/>
            </p:nvSpPr>
            <p:spPr>
              <a:xfrm rot="5400000">
                <a:off x="364886" y="2650991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4"/>
              <p:cNvSpPr/>
              <p:nvPr/>
            </p:nvSpPr>
            <p:spPr>
              <a:xfrm rot="5400000">
                <a:off x="8835774" y="398306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4"/>
              <p:cNvSpPr/>
              <p:nvPr/>
            </p:nvSpPr>
            <p:spPr>
              <a:xfrm rot="5400000">
                <a:off x="272605" y="38246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 rot="5400000">
                <a:off x="5477295" y="3546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 rot="5400000">
                <a:off x="1707745" y="48538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 rot="5400000">
                <a:off x="381220" y="48771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 rot="5400000">
                <a:off x="2937395" y="47197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 rot="5400000">
                <a:off x="2701520" y="50415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4"/>
              <p:cNvSpPr/>
              <p:nvPr/>
            </p:nvSpPr>
            <p:spPr>
              <a:xfrm rot="5400000">
                <a:off x="4723108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4"/>
              <p:cNvSpPr/>
              <p:nvPr/>
            </p:nvSpPr>
            <p:spPr>
              <a:xfrm rot="5400000">
                <a:off x="5527920" y="498862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 rot="5400000">
                <a:off x="6757870" y="50119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 rot="5400000">
                <a:off x="7420345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 rot="5400000">
                <a:off x="182633" y="35321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4"/>
              <p:cNvSpPr/>
              <p:nvPr/>
            </p:nvSpPr>
            <p:spPr>
              <a:xfrm rot="5400000">
                <a:off x="548658" y="107133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4"/>
              <p:cNvSpPr/>
              <p:nvPr/>
            </p:nvSpPr>
            <p:spPr>
              <a:xfrm rot="5400000">
                <a:off x="587608" y="42252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 rot="5400000">
                <a:off x="98074" y="9560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 rot="5400000">
                <a:off x="150983" y="225351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 rot="5400000">
                <a:off x="95819" y="10273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" name="Google Shape;153;p4"/>
            <p:cNvSpPr/>
            <p:nvPr/>
          </p:nvSpPr>
          <p:spPr>
            <a:xfrm flipH="1">
              <a:off x="357700" y="280913"/>
              <a:ext cx="290945" cy="365763"/>
            </a:xfrm>
            <a:custGeom>
              <a:rect b="b" l="l" r="r" t="t"/>
              <a:pathLst>
                <a:path extrusionOk="0" h="5000" w="4101">
                  <a:moveTo>
                    <a:pt x="1305" y="1"/>
                  </a:moveTo>
                  <a:cubicBezTo>
                    <a:pt x="1063" y="1"/>
                    <a:pt x="817" y="36"/>
                    <a:pt x="574" y="110"/>
                  </a:cubicBezTo>
                  <a:cubicBezTo>
                    <a:pt x="367" y="174"/>
                    <a:pt x="174" y="262"/>
                    <a:pt x="0" y="369"/>
                  </a:cubicBezTo>
                  <a:cubicBezTo>
                    <a:pt x="37" y="367"/>
                    <a:pt x="74" y="366"/>
                    <a:pt x="110" y="366"/>
                  </a:cubicBezTo>
                  <a:cubicBezTo>
                    <a:pt x="1181" y="366"/>
                    <a:pt x="2171" y="1059"/>
                    <a:pt x="2502" y="2136"/>
                  </a:cubicBezTo>
                  <a:cubicBezTo>
                    <a:pt x="2843" y="3251"/>
                    <a:pt x="2366" y="4419"/>
                    <a:pt x="1417" y="4999"/>
                  </a:cubicBezTo>
                  <a:cubicBezTo>
                    <a:pt x="1624" y="4991"/>
                    <a:pt x="1832" y="4956"/>
                    <a:pt x="2038" y="4893"/>
                  </a:cubicBezTo>
                  <a:cubicBezTo>
                    <a:pt x="3358" y="4487"/>
                    <a:pt x="4100" y="3091"/>
                    <a:pt x="3698" y="1771"/>
                  </a:cubicBezTo>
                  <a:cubicBezTo>
                    <a:pt x="3367" y="693"/>
                    <a:pt x="2376" y="1"/>
                    <a:pt x="1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accent6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"/>
          <p:cNvSpPr/>
          <p:nvPr/>
        </p:nvSpPr>
        <p:spPr>
          <a:xfrm rot="10800000">
            <a:off x="3260159" y="-3"/>
            <a:ext cx="5883841" cy="5143528"/>
          </a:xfrm>
          <a:custGeom>
            <a:rect b="b" l="l" r="r" t="t"/>
            <a:pathLst>
              <a:path extrusionOk="0" h="90575" w="94402">
                <a:moveTo>
                  <a:pt x="1" y="0"/>
                </a:moveTo>
                <a:lnTo>
                  <a:pt x="1" y="90575"/>
                </a:lnTo>
                <a:lnTo>
                  <a:pt x="86913" y="90575"/>
                </a:lnTo>
                <a:cubicBezTo>
                  <a:pt x="86913" y="90575"/>
                  <a:pt x="92263" y="82476"/>
                  <a:pt x="93122" y="78150"/>
                </a:cubicBezTo>
                <a:cubicBezTo>
                  <a:pt x="94401" y="71701"/>
                  <a:pt x="91680" y="64789"/>
                  <a:pt x="86938" y="60610"/>
                </a:cubicBezTo>
                <a:cubicBezTo>
                  <a:pt x="83589" y="57659"/>
                  <a:pt x="79427" y="55978"/>
                  <a:pt x="75666" y="53649"/>
                </a:cubicBezTo>
                <a:cubicBezTo>
                  <a:pt x="71904" y="51319"/>
                  <a:pt x="68310" y="47961"/>
                  <a:pt x="67416" y="43420"/>
                </a:cubicBezTo>
                <a:cubicBezTo>
                  <a:pt x="66336" y="37935"/>
                  <a:pt x="69462" y="32234"/>
                  <a:pt x="68504" y="26721"/>
                </a:cubicBezTo>
                <a:cubicBezTo>
                  <a:pt x="67750" y="22392"/>
                  <a:pt x="64638" y="19025"/>
                  <a:pt x="62934" y="15020"/>
                </a:cubicBezTo>
                <a:cubicBezTo>
                  <a:pt x="61435" y="11496"/>
                  <a:pt x="61793" y="8434"/>
                  <a:pt x="61690" y="4733"/>
                </a:cubicBezTo>
                <a:cubicBezTo>
                  <a:pt x="61610" y="1930"/>
                  <a:pt x="57607" y="0"/>
                  <a:pt x="576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" name="Google Shape;156;p5"/>
          <p:cNvGrpSpPr/>
          <p:nvPr/>
        </p:nvGrpSpPr>
        <p:grpSpPr>
          <a:xfrm>
            <a:off x="91989" y="90715"/>
            <a:ext cx="8960022" cy="4962069"/>
            <a:chOff x="91989" y="90715"/>
            <a:chExt cx="8960022" cy="4962069"/>
          </a:xfrm>
        </p:grpSpPr>
        <p:sp>
          <p:nvSpPr>
            <p:cNvPr id="157" name="Google Shape;157;p5"/>
            <p:cNvSpPr/>
            <p:nvPr/>
          </p:nvSpPr>
          <p:spPr>
            <a:xfrm flipH="1" rot="-5400000">
              <a:off x="5178897" y="36231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 flipH="1" rot="-5400000">
              <a:off x="194989" y="1132413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 flipH="1" rot="-5400000">
              <a:off x="7567201" y="89898"/>
              <a:ext cx="81117" cy="82775"/>
            </a:xfrm>
            <a:custGeom>
              <a:rect b="b" l="l" r="r" t="t"/>
              <a:pathLst>
                <a:path extrusionOk="0" h="2079" w="2032">
                  <a:moveTo>
                    <a:pt x="813" y="1"/>
                  </a:moveTo>
                  <a:cubicBezTo>
                    <a:pt x="783" y="1"/>
                    <a:pt x="755" y="21"/>
                    <a:pt x="749" y="55"/>
                  </a:cubicBezTo>
                  <a:lnTo>
                    <a:pt x="644" y="659"/>
                  </a:lnTo>
                  <a:cubicBezTo>
                    <a:pt x="640" y="678"/>
                    <a:pt x="627" y="698"/>
                    <a:pt x="608" y="706"/>
                  </a:cubicBezTo>
                  <a:lnTo>
                    <a:pt x="51" y="962"/>
                  </a:lnTo>
                  <a:cubicBezTo>
                    <a:pt x="2" y="983"/>
                    <a:pt x="1" y="1051"/>
                    <a:pt x="48" y="1078"/>
                  </a:cubicBezTo>
                  <a:lnTo>
                    <a:pt x="590" y="1364"/>
                  </a:lnTo>
                  <a:cubicBezTo>
                    <a:pt x="609" y="1373"/>
                    <a:pt x="621" y="1392"/>
                    <a:pt x="625" y="1413"/>
                  </a:cubicBezTo>
                  <a:lnTo>
                    <a:pt x="696" y="2021"/>
                  </a:lnTo>
                  <a:cubicBezTo>
                    <a:pt x="700" y="2057"/>
                    <a:pt x="729" y="2079"/>
                    <a:pt x="760" y="2079"/>
                  </a:cubicBezTo>
                  <a:cubicBezTo>
                    <a:pt x="776" y="2079"/>
                    <a:pt x="793" y="2073"/>
                    <a:pt x="806" y="2060"/>
                  </a:cubicBezTo>
                  <a:lnTo>
                    <a:pt x="1246" y="1633"/>
                  </a:lnTo>
                  <a:cubicBezTo>
                    <a:pt x="1257" y="1621"/>
                    <a:pt x="1273" y="1615"/>
                    <a:pt x="1290" y="1615"/>
                  </a:cubicBezTo>
                  <a:cubicBezTo>
                    <a:pt x="1294" y="1615"/>
                    <a:pt x="1299" y="1615"/>
                    <a:pt x="1303" y="1616"/>
                  </a:cubicBezTo>
                  <a:lnTo>
                    <a:pt x="1904" y="1737"/>
                  </a:lnTo>
                  <a:cubicBezTo>
                    <a:pt x="1909" y="1738"/>
                    <a:pt x="1914" y="1738"/>
                    <a:pt x="1919" y="1738"/>
                  </a:cubicBezTo>
                  <a:cubicBezTo>
                    <a:pt x="1964" y="1738"/>
                    <a:pt x="1998" y="1689"/>
                    <a:pt x="1976" y="1645"/>
                  </a:cubicBezTo>
                  <a:lnTo>
                    <a:pt x="1706" y="1095"/>
                  </a:lnTo>
                  <a:cubicBezTo>
                    <a:pt x="1696" y="1077"/>
                    <a:pt x="1698" y="1054"/>
                    <a:pt x="1707" y="1034"/>
                  </a:cubicBezTo>
                  <a:lnTo>
                    <a:pt x="2008" y="501"/>
                  </a:lnTo>
                  <a:cubicBezTo>
                    <a:pt x="2031" y="457"/>
                    <a:pt x="1999" y="405"/>
                    <a:pt x="1951" y="405"/>
                  </a:cubicBezTo>
                  <a:cubicBezTo>
                    <a:pt x="1948" y="405"/>
                    <a:pt x="1945" y="405"/>
                    <a:pt x="1941" y="405"/>
                  </a:cubicBezTo>
                  <a:lnTo>
                    <a:pt x="1334" y="493"/>
                  </a:lnTo>
                  <a:cubicBezTo>
                    <a:pt x="1332" y="493"/>
                    <a:pt x="1329" y="493"/>
                    <a:pt x="1326" y="493"/>
                  </a:cubicBezTo>
                  <a:cubicBezTo>
                    <a:pt x="1308" y="493"/>
                    <a:pt x="1290" y="486"/>
                    <a:pt x="1277" y="472"/>
                  </a:cubicBezTo>
                  <a:lnTo>
                    <a:pt x="861" y="22"/>
                  </a:lnTo>
                  <a:cubicBezTo>
                    <a:pt x="847" y="7"/>
                    <a:pt x="830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 flipH="1" rot="-5400000">
              <a:off x="1627506" y="289579"/>
              <a:ext cx="81117" cy="82815"/>
            </a:xfrm>
            <a:custGeom>
              <a:rect b="b" l="l" r="r" t="t"/>
              <a:pathLst>
                <a:path extrusionOk="0" h="2080" w="2032">
                  <a:moveTo>
                    <a:pt x="813" y="1"/>
                  </a:moveTo>
                  <a:cubicBezTo>
                    <a:pt x="783" y="1"/>
                    <a:pt x="755" y="21"/>
                    <a:pt x="749" y="54"/>
                  </a:cubicBezTo>
                  <a:lnTo>
                    <a:pt x="645" y="659"/>
                  </a:lnTo>
                  <a:cubicBezTo>
                    <a:pt x="640" y="678"/>
                    <a:pt x="627" y="697"/>
                    <a:pt x="608" y="706"/>
                  </a:cubicBezTo>
                  <a:lnTo>
                    <a:pt x="51" y="961"/>
                  </a:lnTo>
                  <a:cubicBezTo>
                    <a:pt x="2" y="983"/>
                    <a:pt x="1" y="1051"/>
                    <a:pt x="48" y="1077"/>
                  </a:cubicBezTo>
                  <a:lnTo>
                    <a:pt x="591" y="1362"/>
                  </a:lnTo>
                  <a:cubicBezTo>
                    <a:pt x="609" y="1373"/>
                    <a:pt x="622" y="1391"/>
                    <a:pt x="625" y="1413"/>
                  </a:cubicBezTo>
                  <a:lnTo>
                    <a:pt x="696" y="2021"/>
                  </a:lnTo>
                  <a:cubicBezTo>
                    <a:pt x="700" y="2057"/>
                    <a:pt x="729" y="2079"/>
                    <a:pt x="760" y="2079"/>
                  </a:cubicBezTo>
                  <a:cubicBezTo>
                    <a:pt x="776" y="2079"/>
                    <a:pt x="793" y="2073"/>
                    <a:pt x="806" y="2060"/>
                  </a:cubicBezTo>
                  <a:lnTo>
                    <a:pt x="1246" y="1632"/>
                  </a:lnTo>
                  <a:cubicBezTo>
                    <a:pt x="1257" y="1621"/>
                    <a:pt x="1274" y="1614"/>
                    <a:pt x="1292" y="1614"/>
                  </a:cubicBezTo>
                  <a:cubicBezTo>
                    <a:pt x="1296" y="1614"/>
                    <a:pt x="1300" y="1614"/>
                    <a:pt x="1303" y="1615"/>
                  </a:cubicBezTo>
                  <a:lnTo>
                    <a:pt x="1905" y="1735"/>
                  </a:lnTo>
                  <a:cubicBezTo>
                    <a:pt x="1910" y="1736"/>
                    <a:pt x="1914" y="1737"/>
                    <a:pt x="1919" y="1737"/>
                  </a:cubicBezTo>
                  <a:cubicBezTo>
                    <a:pt x="1965" y="1737"/>
                    <a:pt x="1998" y="1688"/>
                    <a:pt x="1976" y="1644"/>
                  </a:cubicBezTo>
                  <a:lnTo>
                    <a:pt x="1706" y="1095"/>
                  </a:lnTo>
                  <a:cubicBezTo>
                    <a:pt x="1696" y="1076"/>
                    <a:pt x="1698" y="1053"/>
                    <a:pt x="1707" y="1034"/>
                  </a:cubicBezTo>
                  <a:lnTo>
                    <a:pt x="2008" y="501"/>
                  </a:lnTo>
                  <a:cubicBezTo>
                    <a:pt x="2032" y="456"/>
                    <a:pt x="1998" y="404"/>
                    <a:pt x="1950" y="404"/>
                  </a:cubicBezTo>
                  <a:cubicBezTo>
                    <a:pt x="1947" y="404"/>
                    <a:pt x="1944" y="404"/>
                    <a:pt x="1941" y="404"/>
                  </a:cubicBezTo>
                  <a:lnTo>
                    <a:pt x="1334" y="493"/>
                  </a:lnTo>
                  <a:cubicBezTo>
                    <a:pt x="1332" y="493"/>
                    <a:pt x="1329" y="493"/>
                    <a:pt x="1327" y="493"/>
                  </a:cubicBezTo>
                  <a:cubicBezTo>
                    <a:pt x="1308" y="493"/>
                    <a:pt x="1290" y="486"/>
                    <a:pt x="1277" y="472"/>
                  </a:cubicBezTo>
                  <a:lnTo>
                    <a:pt x="861" y="22"/>
                  </a:lnTo>
                  <a:cubicBezTo>
                    <a:pt x="848" y="7"/>
                    <a:pt x="830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 flipH="1" rot="-5400000">
              <a:off x="534155" y="1413351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1" y="0"/>
                  </a:moveTo>
                  <a:cubicBezTo>
                    <a:pt x="0" y="0"/>
                    <a:pt x="0" y="451"/>
                    <a:pt x="291" y="451"/>
                  </a:cubicBezTo>
                  <a:cubicBezTo>
                    <a:pt x="582" y="451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 flipH="1" rot="-5400000">
              <a:off x="1095567" y="4867674"/>
              <a:ext cx="23233" cy="18036"/>
            </a:xfrm>
            <a:custGeom>
              <a:rect b="b" l="l" r="r" t="t"/>
              <a:pathLst>
                <a:path extrusionOk="0" h="453" w="582">
                  <a:moveTo>
                    <a:pt x="290" y="0"/>
                  </a:moveTo>
                  <a:cubicBezTo>
                    <a:pt x="0" y="0"/>
                    <a:pt x="0" y="452"/>
                    <a:pt x="290" y="452"/>
                  </a:cubicBezTo>
                  <a:cubicBezTo>
                    <a:pt x="582" y="452"/>
                    <a:pt x="582" y="0"/>
                    <a:pt x="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 flipH="1" rot="-5400000">
              <a:off x="416270" y="321975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 flipH="1" rot="-5400000">
              <a:off x="225291" y="792044"/>
              <a:ext cx="23273" cy="18076"/>
            </a:xfrm>
            <a:custGeom>
              <a:rect b="b" l="l" r="r" t="t"/>
              <a:pathLst>
                <a:path extrusionOk="0" h="454" w="583">
                  <a:moveTo>
                    <a:pt x="292" y="1"/>
                  </a:moveTo>
                  <a:cubicBezTo>
                    <a:pt x="1" y="1"/>
                    <a:pt x="0" y="453"/>
                    <a:pt x="292" y="453"/>
                  </a:cubicBezTo>
                  <a:cubicBezTo>
                    <a:pt x="582" y="453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 flipH="1" rot="-5400000">
              <a:off x="3373278" y="151218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1" y="1"/>
                    <a:pt x="1" y="452"/>
                    <a:pt x="292" y="452"/>
                  </a:cubicBezTo>
                  <a:cubicBezTo>
                    <a:pt x="583" y="452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 flipH="1" rot="-5400000">
              <a:off x="8944514" y="1467868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 flipH="1" rot="-5400000">
              <a:off x="1095549" y="21821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0"/>
                  </a:moveTo>
                  <a:cubicBezTo>
                    <a:pt x="1" y="0"/>
                    <a:pt x="0" y="451"/>
                    <a:pt x="292" y="451"/>
                  </a:cubicBezTo>
                  <a:cubicBezTo>
                    <a:pt x="582" y="451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 flipH="1" rot="-5400000">
              <a:off x="8665165" y="1927037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2" y="1"/>
                    <a:pt x="0" y="453"/>
                    <a:pt x="292" y="453"/>
                  </a:cubicBezTo>
                  <a:cubicBezTo>
                    <a:pt x="583" y="453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 flipH="1" rot="-5400000">
              <a:off x="8146606" y="218184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1" y="0"/>
                  </a:moveTo>
                  <a:cubicBezTo>
                    <a:pt x="1" y="0"/>
                    <a:pt x="1" y="452"/>
                    <a:pt x="291" y="452"/>
                  </a:cubicBezTo>
                  <a:cubicBezTo>
                    <a:pt x="582" y="452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 flipH="1" rot="-5400000">
              <a:off x="2550205" y="32200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 flipH="1" rot="-5400000">
              <a:off x="6153878" y="24148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1" y="0"/>
                  </a:moveTo>
                  <a:cubicBezTo>
                    <a:pt x="0" y="0"/>
                    <a:pt x="0" y="451"/>
                    <a:pt x="291" y="451"/>
                  </a:cubicBezTo>
                  <a:cubicBezTo>
                    <a:pt x="582" y="451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 flipH="1" rot="-5400000">
              <a:off x="6999757" y="321948"/>
              <a:ext cx="23313" cy="18076"/>
            </a:xfrm>
            <a:custGeom>
              <a:rect b="b" l="l" r="r" t="t"/>
              <a:pathLst>
                <a:path extrusionOk="0" h="454" w="584">
                  <a:moveTo>
                    <a:pt x="292" y="1"/>
                  </a:moveTo>
                  <a:cubicBezTo>
                    <a:pt x="3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 flipH="1" rot="-5400000">
              <a:off x="4404058" y="298664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0"/>
                  </a:moveTo>
                  <a:cubicBezTo>
                    <a:pt x="1" y="0"/>
                    <a:pt x="1" y="453"/>
                    <a:pt x="292" y="453"/>
                  </a:cubicBezTo>
                  <a:cubicBezTo>
                    <a:pt x="584" y="453"/>
                    <a:pt x="584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 flipH="1" rot="-5400000">
              <a:off x="8858007" y="792095"/>
              <a:ext cx="23313" cy="17996"/>
            </a:xfrm>
            <a:custGeom>
              <a:rect b="b" l="l" r="r" t="t"/>
              <a:pathLst>
                <a:path extrusionOk="0" h="452" w="584">
                  <a:moveTo>
                    <a:pt x="292" y="1"/>
                  </a:moveTo>
                  <a:cubicBezTo>
                    <a:pt x="1" y="1"/>
                    <a:pt x="0" y="452"/>
                    <a:pt x="292" y="452"/>
                  </a:cubicBezTo>
                  <a:cubicBezTo>
                    <a:pt x="583" y="452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 flipH="1" rot="-5400000">
              <a:off x="8625942" y="3165282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 flipH="1" rot="-5400000">
              <a:off x="225261" y="3165306"/>
              <a:ext cx="23313" cy="17996"/>
            </a:xfrm>
            <a:custGeom>
              <a:rect b="b" l="l" r="r" t="t"/>
              <a:pathLst>
                <a:path extrusionOk="0" h="452" w="584">
                  <a:moveTo>
                    <a:pt x="292" y="0"/>
                  </a:moveTo>
                  <a:cubicBezTo>
                    <a:pt x="1" y="0"/>
                    <a:pt x="0" y="451"/>
                    <a:pt x="292" y="451"/>
                  </a:cubicBezTo>
                  <a:cubicBezTo>
                    <a:pt x="583" y="451"/>
                    <a:pt x="583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 flipH="1" rot="-5400000">
              <a:off x="275074" y="1950316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3" y="453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 flipH="1" rot="-5400000">
              <a:off x="535664" y="2698288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 flipH="1" rot="-5400000">
              <a:off x="90864" y="4866213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 flipH="1" rot="-5400000">
              <a:off x="2848314" y="4708863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 flipH="1" rot="-5400000">
              <a:off x="5549997" y="487941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 flipH="1" rot="-5400000">
              <a:off x="8729634" y="2641591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 flipH="1" rot="-5400000">
              <a:off x="258747" y="397366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 flipH="1" rot="-5400000">
              <a:off x="8796726" y="3815298"/>
              <a:ext cx="81117" cy="82775"/>
            </a:xfrm>
            <a:custGeom>
              <a:rect b="b" l="l" r="r" t="t"/>
              <a:pathLst>
                <a:path extrusionOk="0" h="2079" w="2032">
                  <a:moveTo>
                    <a:pt x="813" y="1"/>
                  </a:moveTo>
                  <a:cubicBezTo>
                    <a:pt x="783" y="1"/>
                    <a:pt x="755" y="21"/>
                    <a:pt x="749" y="55"/>
                  </a:cubicBezTo>
                  <a:lnTo>
                    <a:pt x="644" y="659"/>
                  </a:lnTo>
                  <a:cubicBezTo>
                    <a:pt x="640" y="678"/>
                    <a:pt x="627" y="698"/>
                    <a:pt x="608" y="706"/>
                  </a:cubicBezTo>
                  <a:lnTo>
                    <a:pt x="51" y="962"/>
                  </a:lnTo>
                  <a:cubicBezTo>
                    <a:pt x="2" y="983"/>
                    <a:pt x="1" y="1051"/>
                    <a:pt x="48" y="1078"/>
                  </a:cubicBezTo>
                  <a:lnTo>
                    <a:pt x="590" y="1364"/>
                  </a:lnTo>
                  <a:cubicBezTo>
                    <a:pt x="609" y="1373"/>
                    <a:pt x="621" y="1392"/>
                    <a:pt x="625" y="1413"/>
                  </a:cubicBezTo>
                  <a:lnTo>
                    <a:pt x="696" y="2021"/>
                  </a:lnTo>
                  <a:cubicBezTo>
                    <a:pt x="700" y="2057"/>
                    <a:pt x="729" y="2079"/>
                    <a:pt x="760" y="2079"/>
                  </a:cubicBezTo>
                  <a:cubicBezTo>
                    <a:pt x="776" y="2079"/>
                    <a:pt x="793" y="2073"/>
                    <a:pt x="806" y="2060"/>
                  </a:cubicBezTo>
                  <a:lnTo>
                    <a:pt x="1246" y="1633"/>
                  </a:lnTo>
                  <a:cubicBezTo>
                    <a:pt x="1257" y="1621"/>
                    <a:pt x="1273" y="1615"/>
                    <a:pt x="1290" y="1615"/>
                  </a:cubicBezTo>
                  <a:cubicBezTo>
                    <a:pt x="1294" y="1615"/>
                    <a:pt x="1299" y="1615"/>
                    <a:pt x="1303" y="1616"/>
                  </a:cubicBezTo>
                  <a:lnTo>
                    <a:pt x="1904" y="1737"/>
                  </a:lnTo>
                  <a:cubicBezTo>
                    <a:pt x="1909" y="1738"/>
                    <a:pt x="1914" y="1738"/>
                    <a:pt x="1919" y="1738"/>
                  </a:cubicBezTo>
                  <a:cubicBezTo>
                    <a:pt x="1964" y="1738"/>
                    <a:pt x="1998" y="1689"/>
                    <a:pt x="1976" y="1645"/>
                  </a:cubicBezTo>
                  <a:lnTo>
                    <a:pt x="1706" y="1095"/>
                  </a:lnTo>
                  <a:cubicBezTo>
                    <a:pt x="1696" y="1077"/>
                    <a:pt x="1698" y="1054"/>
                    <a:pt x="1707" y="1034"/>
                  </a:cubicBezTo>
                  <a:lnTo>
                    <a:pt x="2008" y="501"/>
                  </a:lnTo>
                  <a:cubicBezTo>
                    <a:pt x="2031" y="457"/>
                    <a:pt x="1999" y="405"/>
                    <a:pt x="1951" y="405"/>
                  </a:cubicBezTo>
                  <a:cubicBezTo>
                    <a:pt x="1948" y="405"/>
                    <a:pt x="1945" y="405"/>
                    <a:pt x="1941" y="405"/>
                  </a:cubicBezTo>
                  <a:lnTo>
                    <a:pt x="1334" y="493"/>
                  </a:lnTo>
                  <a:cubicBezTo>
                    <a:pt x="1332" y="493"/>
                    <a:pt x="1329" y="493"/>
                    <a:pt x="1326" y="493"/>
                  </a:cubicBezTo>
                  <a:cubicBezTo>
                    <a:pt x="1308" y="493"/>
                    <a:pt x="1290" y="486"/>
                    <a:pt x="1277" y="472"/>
                  </a:cubicBezTo>
                  <a:lnTo>
                    <a:pt x="861" y="22"/>
                  </a:lnTo>
                  <a:cubicBezTo>
                    <a:pt x="847" y="7"/>
                    <a:pt x="830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 flipH="1" rot="-5400000">
              <a:off x="3649880" y="3452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 flipH="1" rot="-5400000">
              <a:off x="7419430" y="484445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 flipH="1" rot="-5400000">
              <a:off x="8745955" y="486770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 flipH="1" rot="-5400000">
              <a:off x="6189780" y="47103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 flipH="1" rot="-5400000">
              <a:off x="6425655" y="503215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 flipH="1" rot="-5400000">
              <a:off x="4404067" y="47406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 flipH="1" rot="-5400000">
              <a:off x="3599255" y="497922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 flipH="1" rot="-5400000">
              <a:off x="2369305" y="500250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 flipH="1" rot="-5400000">
              <a:off x="1706830" y="47406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 flipH="1" rot="-5400000">
              <a:off x="8944542" y="3522707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 flipH="1" rot="-5400000">
              <a:off x="8578517" y="1061932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 flipH="1" rot="-5400000">
              <a:off x="8539567" y="4215807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 flipH="1" rot="-5400000">
              <a:off x="8996447" y="94661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5"/>
            <p:cNvSpPr/>
            <p:nvPr/>
          </p:nvSpPr>
          <p:spPr>
            <a:xfrm flipH="1" rot="-5400000">
              <a:off x="8976152" y="2244118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5"/>
            <p:cNvSpPr/>
            <p:nvPr/>
          </p:nvSpPr>
          <p:spPr>
            <a:xfrm flipH="1" rot="-5400000">
              <a:off x="9031356" y="93334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1" y="0"/>
                  </a:moveTo>
                  <a:cubicBezTo>
                    <a:pt x="1" y="0"/>
                    <a:pt x="1" y="452"/>
                    <a:pt x="291" y="452"/>
                  </a:cubicBezTo>
                  <a:cubicBezTo>
                    <a:pt x="582" y="452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" name="Google Shape;200;p5"/>
          <p:cNvSpPr txBox="1"/>
          <p:nvPr>
            <p:ph idx="1" type="subTitle"/>
          </p:nvPr>
        </p:nvSpPr>
        <p:spPr>
          <a:xfrm>
            <a:off x="914400" y="2132366"/>
            <a:ext cx="27432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1" name="Google Shape;201;p5"/>
          <p:cNvSpPr txBox="1"/>
          <p:nvPr>
            <p:ph idx="2" type="subTitle"/>
          </p:nvPr>
        </p:nvSpPr>
        <p:spPr>
          <a:xfrm>
            <a:off x="5486399" y="2132366"/>
            <a:ext cx="27432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2" name="Google Shape;202;p5"/>
          <p:cNvSpPr txBox="1"/>
          <p:nvPr>
            <p:ph idx="3" type="subTitle"/>
          </p:nvPr>
        </p:nvSpPr>
        <p:spPr>
          <a:xfrm>
            <a:off x="914400" y="2780366"/>
            <a:ext cx="2743200" cy="10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5"/>
          <p:cNvSpPr txBox="1"/>
          <p:nvPr>
            <p:ph idx="4" type="subTitle"/>
          </p:nvPr>
        </p:nvSpPr>
        <p:spPr>
          <a:xfrm>
            <a:off x="5486388" y="2780366"/>
            <a:ext cx="2743200" cy="10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accent6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"/>
          <p:cNvSpPr txBox="1"/>
          <p:nvPr>
            <p:ph type="title"/>
          </p:nvPr>
        </p:nvSpPr>
        <p:spPr>
          <a:xfrm>
            <a:off x="720000" y="484050"/>
            <a:ext cx="7704000" cy="3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206" name="Google Shape;206;p6"/>
          <p:cNvGrpSpPr/>
          <p:nvPr/>
        </p:nvGrpSpPr>
        <p:grpSpPr>
          <a:xfrm>
            <a:off x="91989" y="90715"/>
            <a:ext cx="8960022" cy="4962069"/>
            <a:chOff x="91989" y="90715"/>
            <a:chExt cx="8960022" cy="4962069"/>
          </a:xfrm>
        </p:grpSpPr>
        <p:grpSp>
          <p:nvGrpSpPr>
            <p:cNvPr id="207" name="Google Shape;207;p6"/>
            <p:cNvGrpSpPr/>
            <p:nvPr/>
          </p:nvGrpSpPr>
          <p:grpSpPr>
            <a:xfrm>
              <a:off x="91989" y="90715"/>
              <a:ext cx="8960022" cy="4962069"/>
              <a:chOff x="98438" y="100115"/>
              <a:chExt cx="8960022" cy="4962069"/>
            </a:xfrm>
          </p:grpSpPr>
          <p:sp>
            <p:nvSpPr>
              <p:cNvPr id="208" name="Google Shape;208;p6"/>
              <p:cNvSpPr/>
              <p:nvPr/>
            </p:nvSpPr>
            <p:spPr>
              <a:xfrm rot="5400000">
                <a:off x="3915624" y="3717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6"/>
              <p:cNvSpPr/>
              <p:nvPr/>
            </p:nvSpPr>
            <p:spPr>
              <a:xfrm rot="5400000">
                <a:off x="8871588" y="11418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6"/>
              <p:cNvSpPr/>
              <p:nvPr/>
            </p:nvSpPr>
            <p:spPr>
              <a:xfrm rot="5400000">
                <a:off x="1502130" y="992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6"/>
              <p:cNvSpPr/>
              <p:nvPr/>
            </p:nvSpPr>
            <p:spPr>
              <a:xfrm rot="5400000">
                <a:off x="7441824" y="298979"/>
                <a:ext cx="81117" cy="82815"/>
              </a:xfrm>
              <a:custGeom>
                <a:rect b="b" l="l" r="r" t="t"/>
                <a:pathLst>
                  <a:path extrusionOk="0" h="2080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4"/>
                    </a:cubicBezTo>
                    <a:lnTo>
                      <a:pt x="645" y="659"/>
                    </a:lnTo>
                    <a:cubicBezTo>
                      <a:pt x="640" y="678"/>
                      <a:pt x="627" y="697"/>
                      <a:pt x="608" y="706"/>
                    </a:cubicBezTo>
                    <a:lnTo>
                      <a:pt x="51" y="961"/>
                    </a:lnTo>
                    <a:cubicBezTo>
                      <a:pt x="2" y="983"/>
                      <a:pt x="1" y="1051"/>
                      <a:pt x="48" y="1077"/>
                    </a:cubicBezTo>
                    <a:lnTo>
                      <a:pt x="591" y="1362"/>
                    </a:lnTo>
                    <a:cubicBezTo>
                      <a:pt x="609" y="1373"/>
                      <a:pt x="622" y="1391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2"/>
                    </a:lnTo>
                    <a:cubicBezTo>
                      <a:pt x="1257" y="1621"/>
                      <a:pt x="1274" y="1614"/>
                      <a:pt x="1292" y="1614"/>
                    </a:cubicBezTo>
                    <a:cubicBezTo>
                      <a:pt x="1296" y="1614"/>
                      <a:pt x="1300" y="1614"/>
                      <a:pt x="1303" y="1615"/>
                    </a:cubicBezTo>
                    <a:lnTo>
                      <a:pt x="1905" y="1735"/>
                    </a:lnTo>
                    <a:cubicBezTo>
                      <a:pt x="1910" y="1736"/>
                      <a:pt x="1914" y="1737"/>
                      <a:pt x="1919" y="1737"/>
                    </a:cubicBezTo>
                    <a:cubicBezTo>
                      <a:pt x="1965" y="1737"/>
                      <a:pt x="1998" y="1688"/>
                      <a:pt x="1976" y="1644"/>
                    </a:cubicBezTo>
                    <a:lnTo>
                      <a:pt x="1706" y="1095"/>
                    </a:lnTo>
                    <a:cubicBezTo>
                      <a:pt x="1696" y="1076"/>
                      <a:pt x="1698" y="1053"/>
                      <a:pt x="1707" y="1034"/>
                    </a:cubicBezTo>
                    <a:lnTo>
                      <a:pt x="2008" y="501"/>
                    </a:lnTo>
                    <a:cubicBezTo>
                      <a:pt x="2032" y="456"/>
                      <a:pt x="1998" y="404"/>
                      <a:pt x="1950" y="404"/>
                    </a:cubicBezTo>
                    <a:cubicBezTo>
                      <a:pt x="1947" y="404"/>
                      <a:pt x="1944" y="404"/>
                      <a:pt x="1941" y="404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7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8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6"/>
              <p:cNvSpPr/>
              <p:nvPr/>
            </p:nvSpPr>
            <p:spPr>
              <a:xfrm rot="5400000">
                <a:off x="8593020" y="1422751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6"/>
              <p:cNvSpPr/>
              <p:nvPr/>
            </p:nvSpPr>
            <p:spPr>
              <a:xfrm rot="5400000">
                <a:off x="8031648" y="4877074"/>
                <a:ext cx="23233" cy="18036"/>
              </a:xfrm>
              <a:custGeom>
                <a:rect b="b" l="l" r="r" t="t"/>
                <a:pathLst>
                  <a:path extrusionOk="0" h="453" w="582">
                    <a:moveTo>
                      <a:pt x="290" y="0"/>
                    </a:moveTo>
                    <a:cubicBezTo>
                      <a:pt x="0" y="0"/>
                      <a:pt x="0" y="452"/>
                      <a:pt x="290" y="452"/>
                    </a:cubicBezTo>
                    <a:cubicBezTo>
                      <a:pt x="582" y="452"/>
                      <a:pt x="582" y="0"/>
                      <a:pt x="2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6"/>
              <p:cNvSpPr/>
              <p:nvPr/>
            </p:nvSpPr>
            <p:spPr>
              <a:xfrm rot="5400000">
                <a:off x="8710865" y="331375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6"/>
              <p:cNvSpPr/>
              <p:nvPr/>
            </p:nvSpPr>
            <p:spPr>
              <a:xfrm rot="5400000">
                <a:off x="8901884" y="801444"/>
                <a:ext cx="23273" cy="18076"/>
              </a:xfrm>
              <a:custGeom>
                <a:rect b="b" l="l" r="r" t="t"/>
                <a:pathLst>
                  <a:path extrusionOk="0" h="454" w="583">
                    <a:moveTo>
                      <a:pt x="292" y="1"/>
                    </a:moveTo>
                    <a:cubicBezTo>
                      <a:pt x="1" y="1"/>
                      <a:pt x="0" y="453"/>
                      <a:pt x="292" y="453"/>
                    </a:cubicBezTo>
                    <a:cubicBezTo>
                      <a:pt x="582" y="453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6"/>
              <p:cNvSpPr/>
              <p:nvPr/>
            </p:nvSpPr>
            <p:spPr>
              <a:xfrm rot="5400000">
                <a:off x="5753897" y="160618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1" y="1"/>
                      <a:pt x="1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6"/>
              <p:cNvSpPr/>
              <p:nvPr/>
            </p:nvSpPr>
            <p:spPr>
              <a:xfrm rot="5400000">
                <a:off x="182621" y="147726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6"/>
              <p:cNvSpPr/>
              <p:nvPr/>
            </p:nvSpPr>
            <p:spPr>
              <a:xfrm rot="5400000">
                <a:off x="8031626" y="22761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2" y="451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6"/>
              <p:cNvSpPr/>
              <p:nvPr/>
            </p:nvSpPr>
            <p:spPr>
              <a:xfrm rot="5400000">
                <a:off x="461970" y="1936436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2" y="1"/>
                      <a:pt x="0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6"/>
              <p:cNvSpPr/>
              <p:nvPr/>
            </p:nvSpPr>
            <p:spPr>
              <a:xfrm rot="5400000">
                <a:off x="980569" y="22758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6"/>
              <p:cNvSpPr/>
              <p:nvPr/>
            </p:nvSpPr>
            <p:spPr>
              <a:xfrm rot="5400000">
                <a:off x="6576970" y="3314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6"/>
              <p:cNvSpPr/>
              <p:nvPr/>
            </p:nvSpPr>
            <p:spPr>
              <a:xfrm rot="5400000">
                <a:off x="2973297" y="25088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6"/>
              <p:cNvSpPr/>
              <p:nvPr/>
            </p:nvSpPr>
            <p:spPr>
              <a:xfrm rot="5400000">
                <a:off x="2127378" y="331348"/>
                <a:ext cx="23313" cy="18076"/>
              </a:xfrm>
              <a:custGeom>
                <a:rect b="b" l="l" r="r" t="t"/>
                <a:pathLst>
                  <a:path extrusionOk="0" h="454" w="584">
                    <a:moveTo>
                      <a:pt x="292" y="1"/>
                    </a:moveTo>
                    <a:cubicBezTo>
                      <a:pt x="3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6"/>
              <p:cNvSpPr/>
              <p:nvPr/>
            </p:nvSpPr>
            <p:spPr>
              <a:xfrm rot="5400000">
                <a:off x="4723077" y="308064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0"/>
                    </a:moveTo>
                    <a:cubicBezTo>
                      <a:pt x="1" y="0"/>
                      <a:pt x="1" y="453"/>
                      <a:pt x="292" y="453"/>
                    </a:cubicBezTo>
                    <a:cubicBezTo>
                      <a:pt x="584" y="453"/>
                      <a:pt x="584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6"/>
              <p:cNvSpPr/>
              <p:nvPr/>
            </p:nvSpPr>
            <p:spPr>
              <a:xfrm rot="5400000">
                <a:off x="269128" y="801494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1"/>
                    </a:moveTo>
                    <a:cubicBezTo>
                      <a:pt x="1" y="1"/>
                      <a:pt x="0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6"/>
              <p:cNvSpPr/>
              <p:nvPr/>
            </p:nvSpPr>
            <p:spPr>
              <a:xfrm rot="5400000">
                <a:off x="501233" y="317468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6"/>
              <p:cNvSpPr/>
              <p:nvPr/>
            </p:nvSpPr>
            <p:spPr>
              <a:xfrm rot="5400000">
                <a:off x="8901874" y="3174706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3" y="451"/>
                      <a:pt x="583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6"/>
              <p:cNvSpPr/>
              <p:nvPr/>
            </p:nvSpPr>
            <p:spPr>
              <a:xfrm rot="5400000">
                <a:off x="8852101" y="1959715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6"/>
              <p:cNvSpPr/>
              <p:nvPr/>
            </p:nvSpPr>
            <p:spPr>
              <a:xfrm rot="5400000">
                <a:off x="8530913" y="2707688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6"/>
              <p:cNvSpPr/>
              <p:nvPr/>
            </p:nvSpPr>
            <p:spPr>
              <a:xfrm rot="5400000">
                <a:off x="8975713" y="48756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6"/>
              <p:cNvSpPr/>
              <p:nvPr/>
            </p:nvSpPr>
            <p:spPr>
              <a:xfrm rot="5400000">
                <a:off x="6218263" y="471826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6"/>
              <p:cNvSpPr/>
              <p:nvPr/>
            </p:nvSpPr>
            <p:spPr>
              <a:xfrm rot="5400000">
                <a:off x="3544524" y="48888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6"/>
              <p:cNvSpPr/>
              <p:nvPr/>
            </p:nvSpPr>
            <p:spPr>
              <a:xfrm rot="5400000">
                <a:off x="364886" y="2650991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6"/>
              <p:cNvSpPr/>
              <p:nvPr/>
            </p:nvSpPr>
            <p:spPr>
              <a:xfrm rot="5400000">
                <a:off x="8835774" y="398306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6"/>
              <p:cNvSpPr/>
              <p:nvPr/>
            </p:nvSpPr>
            <p:spPr>
              <a:xfrm rot="5400000">
                <a:off x="272605" y="38246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6"/>
              <p:cNvSpPr/>
              <p:nvPr/>
            </p:nvSpPr>
            <p:spPr>
              <a:xfrm rot="5400000">
                <a:off x="5477295" y="3546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6"/>
              <p:cNvSpPr/>
              <p:nvPr/>
            </p:nvSpPr>
            <p:spPr>
              <a:xfrm rot="5400000">
                <a:off x="1707745" y="48538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6"/>
              <p:cNvSpPr/>
              <p:nvPr/>
            </p:nvSpPr>
            <p:spPr>
              <a:xfrm rot="5400000">
                <a:off x="381220" y="48771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6"/>
              <p:cNvSpPr/>
              <p:nvPr/>
            </p:nvSpPr>
            <p:spPr>
              <a:xfrm rot="5400000">
                <a:off x="2937395" y="47197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6"/>
              <p:cNvSpPr/>
              <p:nvPr/>
            </p:nvSpPr>
            <p:spPr>
              <a:xfrm rot="5400000">
                <a:off x="2701520" y="50415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6"/>
              <p:cNvSpPr/>
              <p:nvPr/>
            </p:nvSpPr>
            <p:spPr>
              <a:xfrm rot="5400000">
                <a:off x="4723108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6"/>
              <p:cNvSpPr/>
              <p:nvPr/>
            </p:nvSpPr>
            <p:spPr>
              <a:xfrm rot="5400000">
                <a:off x="5527920" y="498862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6"/>
              <p:cNvSpPr/>
              <p:nvPr/>
            </p:nvSpPr>
            <p:spPr>
              <a:xfrm rot="5400000">
                <a:off x="6757870" y="50119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6"/>
              <p:cNvSpPr/>
              <p:nvPr/>
            </p:nvSpPr>
            <p:spPr>
              <a:xfrm rot="5400000">
                <a:off x="7420345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6"/>
              <p:cNvSpPr/>
              <p:nvPr/>
            </p:nvSpPr>
            <p:spPr>
              <a:xfrm rot="5400000">
                <a:off x="182633" y="35321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6"/>
              <p:cNvSpPr/>
              <p:nvPr/>
            </p:nvSpPr>
            <p:spPr>
              <a:xfrm rot="5400000">
                <a:off x="548658" y="107133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6"/>
              <p:cNvSpPr/>
              <p:nvPr/>
            </p:nvSpPr>
            <p:spPr>
              <a:xfrm rot="5400000">
                <a:off x="587608" y="42252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 rot="5400000">
                <a:off x="98074" y="9560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 rot="5400000">
                <a:off x="150983" y="225351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 rot="5400000">
                <a:off x="95819" y="10273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1" name="Google Shape;251;p6"/>
            <p:cNvSpPr/>
            <p:nvPr/>
          </p:nvSpPr>
          <p:spPr>
            <a:xfrm flipH="1">
              <a:off x="357700" y="280913"/>
              <a:ext cx="290945" cy="365763"/>
            </a:xfrm>
            <a:custGeom>
              <a:rect b="b" l="l" r="r" t="t"/>
              <a:pathLst>
                <a:path extrusionOk="0" h="5000" w="4101">
                  <a:moveTo>
                    <a:pt x="1305" y="1"/>
                  </a:moveTo>
                  <a:cubicBezTo>
                    <a:pt x="1063" y="1"/>
                    <a:pt x="817" y="36"/>
                    <a:pt x="574" y="110"/>
                  </a:cubicBezTo>
                  <a:cubicBezTo>
                    <a:pt x="367" y="174"/>
                    <a:pt x="174" y="262"/>
                    <a:pt x="0" y="369"/>
                  </a:cubicBezTo>
                  <a:cubicBezTo>
                    <a:pt x="37" y="367"/>
                    <a:pt x="74" y="366"/>
                    <a:pt x="110" y="366"/>
                  </a:cubicBezTo>
                  <a:cubicBezTo>
                    <a:pt x="1181" y="366"/>
                    <a:pt x="2171" y="1059"/>
                    <a:pt x="2502" y="2136"/>
                  </a:cubicBezTo>
                  <a:cubicBezTo>
                    <a:pt x="2843" y="3251"/>
                    <a:pt x="2366" y="4419"/>
                    <a:pt x="1417" y="4999"/>
                  </a:cubicBezTo>
                  <a:cubicBezTo>
                    <a:pt x="1624" y="4991"/>
                    <a:pt x="1832" y="4956"/>
                    <a:pt x="2038" y="4893"/>
                  </a:cubicBezTo>
                  <a:cubicBezTo>
                    <a:pt x="3358" y="4487"/>
                    <a:pt x="4100" y="3091"/>
                    <a:pt x="3698" y="1771"/>
                  </a:cubicBezTo>
                  <a:cubicBezTo>
                    <a:pt x="3367" y="693"/>
                    <a:pt x="2376" y="1"/>
                    <a:pt x="1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6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7"/>
          <p:cNvGrpSpPr/>
          <p:nvPr/>
        </p:nvGrpSpPr>
        <p:grpSpPr>
          <a:xfrm>
            <a:off x="91989" y="90715"/>
            <a:ext cx="8960022" cy="4962069"/>
            <a:chOff x="91989" y="90715"/>
            <a:chExt cx="8960022" cy="4962069"/>
          </a:xfrm>
        </p:grpSpPr>
        <p:sp>
          <p:nvSpPr>
            <p:cNvPr id="254" name="Google Shape;254;p7"/>
            <p:cNvSpPr/>
            <p:nvPr/>
          </p:nvSpPr>
          <p:spPr>
            <a:xfrm flipH="1">
              <a:off x="357700" y="280913"/>
              <a:ext cx="290945" cy="365763"/>
            </a:xfrm>
            <a:custGeom>
              <a:rect b="b" l="l" r="r" t="t"/>
              <a:pathLst>
                <a:path extrusionOk="0" h="5000" w="4101">
                  <a:moveTo>
                    <a:pt x="1305" y="1"/>
                  </a:moveTo>
                  <a:cubicBezTo>
                    <a:pt x="1063" y="1"/>
                    <a:pt x="817" y="36"/>
                    <a:pt x="574" y="110"/>
                  </a:cubicBezTo>
                  <a:cubicBezTo>
                    <a:pt x="367" y="174"/>
                    <a:pt x="174" y="262"/>
                    <a:pt x="0" y="369"/>
                  </a:cubicBezTo>
                  <a:cubicBezTo>
                    <a:pt x="37" y="367"/>
                    <a:pt x="74" y="366"/>
                    <a:pt x="110" y="366"/>
                  </a:cubicBezTo>
                  <a:cubicBezTo>
                    <a:pt x="1181" y="366"/>
                    <a:pt x="2171" y="1059"/>
                    <a:pt x="2502" y="2136"/>
                  </a:cubicBezTo>
                  <a:cubicBezTo>
                    <a:pt x="2843" y="3251"/>
                    <a:pt x="2366" y="4419"/>
                    <a:pt x="1417" y="4999"/>
                  </a:cubicBezTo>
                  <a:cubicBezTo>
                    <a:pt x="1624" y="4991"/>
                    <a:pt x="1832" y="4956"/>
                    <a:pt x="2038" y="4893"/>
                  </a:cubicBezTo>
                  <a:cubicBezTo>
                    <a:pt x="3358" y="4487"/>
                    <a:pt x="4100" y="3091"/>
                    <a:pt x="3698" y="1771"/>
                  </a:cubicBezTo>
                  <a:cubicBezTo>
                    <a:pt x="3367" y="693"/>
                    <a:pt x="2376" y="1"/>
                    <a:pt x="1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grpSp>
          <p:nvGrpSpPr>
            <p:cNvPr id="255" name="Google Shape;255;p7"/>
            <p:cNvGrpSpPr/>
            <p:nvPr/>
          </p:nvGrpSpPr>
          <p:grpSpPr>
            <a:xfrm flipH="1">
              <a:off x="91989" y="90715"/>
              <a:ext cx="8960022" cy="4962069"/>
              <a:chOff x="98438" y="100115"/>
              <a:chExt cx="8960022" cy="4962069"/>
            </a:xfrm>
          </p:grpSpPr>
          <p:sp>
            <p:nvSpPr>
              <p:cNvPr id="256" name="Google Shape;256;p7"/>
              <p:cNvSpPr/>
              <p:nvPr/>
            </p:nvSpPr>
            <p:spPr>
              <a:xfrm rot="5400000">
                <a:off x="3915624" y="3717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57" name="Google Shape;257;p7"/>
              <p:cNvSpPr/>
              <p:nvPr/>
            </p:nvSpPr>
            <p:spPr>
              <a:xfrm rot="5400000">
                <a:off x="8871588" y="11418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58" name="Google Shape;258;p7"/>
              <p:cNvSpPr/>
              <p:nvPr/>
            </p:nvSpPr>
            <p:spPr>
              <a:xfrm rot="5400000">
                <a:off x="1502130" y="992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59" name="Google Shape;259;p7"/>
              <p:cNvSpPr/>
              <p:nvPr/>
            </p:nvSpPr>
            <p:spPr>
              <a:xfrm rot="5400000">
                <a:off x="7441824" y="298979"/>
                <a:ext cx="81117" cy="82815"/>
              </a:xfrm>
              <a:custGeom>
                <a:rect b="b" l="l" r="r" t="t"/>
                <a:pathLst>
                  <a:path extrusionOk="0" h="2080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4"/>
                    </a:cubicBezTo>
                    <a:lnTo>
                      <a:pt x="645" y="659"/>
                    </a:lnTo>
                    <a:cubicBezTo>
                      <a:pt x="640" y="678"/>
                      <a:pt x="627" y="697"/>
                      <a:pt x="608" y="706"/>
                    </a:cubicBezTo>
                    <a:lnTo>
                      <a:pt x="51" y="961"/>
                    </a:lnTo>
                    <a:cubicBezTo>
                      <a:pt x="2" y="983"/>
                      <a:pt x="1" y="1051"/>
                      <a:pt x="48" y="1077"/>
                    </a:cubicBezTo>
                    <a:lnTo>
                      <a:pt x="591" y="1362"/>
                    </a:lnTo>
                    <a:cubicBezTo>
                      <a:pt x="609" y="1373"/>
                      <a:pt x="622" y="1391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2"/>
                    </a:lnTo>
                    <a:cubicBezTo>
                      <a:pt x="1257" y="1621"/>
                      <a:pt x="1274" y="1614"/>
                      <a:pt x="1292" y="1614"/>
                    </a:cubicBezTo>
                    <a:cubicBezTo>
                      <a:pt x="1296" y="1614"/>
                      <a:pt x="1300" y="1614"/>
                      <a:pt x="1303" y="1615"/>
                    </a:cubicBezTo>
                    <a:lnTo>
                      <a:pt x="1905" y="1735"/>
                    </a:lnTo>
                    <a:cubicBezTo>
                      <a:pt x="1910" y="1736"/>
                      <a:pt x="1914" y="1737"/>
                      <a:pt x="1919" y="1737"/>
                    </a:cubicBezTo>
                    <a:cubicBezTo>
                      <a:pt x="1965" y="1737"/>
                      <a:pt x="1998" y="1688"/>
                      <a:pt x="1976" y="1644"/>
                    </a:cubicBezTo>
                    <a:lnTo>
                      <a:pt x="1706" y="1095"/>
                    </a:lnTo>
                    <a:cubicBezTo>
                      <a:pt x="1696" y="1076"/>
                      <a:pt x="1698" y="1053"/>
                      <a:pt x="1707" y="1034"/>
                    </a:cubicBezTo>
                    <a:lnTo>
                      <a:pt x="2008" y="501"/>
                    </a:lnTo>
                    <a:cubicBezTo>
                      <a:pt x="2032" y="456"/>
                      <a:pt x="1998" y="404"/>
                      <a:pt x="1950" y="404"/>
                    </a:cubicBezTo>
                    <a:cubicBezTo>
                      <a:pt x="1947" y="404"/>
                      <a:pt x="1944" y="404"/>
                      <a:pt x="1941" y="404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7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8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60" name="Google Shape;260;p7"/>
              <p:cNvSpPr/>
              <p:nvPr/>
            </p:nvSpPr>
            <p:spPr>
              <a:xfrm rot="5400000">
                <a:off x="8593020" y="1422751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61" name="Google Shape;261;p7"/>
              <p:cNvSpPr/>
              <p:nvPr/>
            </p:nvSpPr>
            <p:spPr>
              <a:xfrm rot="5400000">
                <a:off x="8031648" y="4877074"/>
                <a:ext cx="23233" cy="18036"/>
              </a:xfrm>
              <a:custGeom>
                <a:rect b="b" l="l" r="r" t="t"/>
                <a:pathLst>
                  <a:path extrusionOk="0" h="453" w="582">
                    <a:moveTo>
                      <a:pt x="290" y="0"/>
                    </a:moveTo>
                    <a:cubicBezTo>
                      <a:pt x="0" y="0"/>
                      <a:pt x="0" y="452"/>
                      <a:pt x="290" y="452"/>
                    </a:cubicBezTo>
                    <a:cubicBezTo>
                      <a:pt x="582" y="452"/>
                      <a:pt x="582" y="0"/>
                      <a:pt x="2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62" name="Google Shape;262;p7"/>
              <p:cNvSpPr/>
              <p:nvPr/>
            </p:nvSpPr>
            <p:spPr>
              <a:xfrm rot="5400000">
                <a:off x="8901884" y="801444"/>
                <a:ext cx="23273" cy="18076"/>
              </a:xfrm>
              <a:custGeom>
                <a:rect b="b" l="l" r="r" t="t"/>
                <a:pathLst>
                  <a:path extrusionOk="0" h="454" w="583">
                    <a:moveTo>
                      <a:pt x="292" y="1"/>
                    </a:moveTo>
                    <a:cubicBezTo>
                      <a:pt x="1" y="1"/>
                      <a:pt x="0" y="453"/>
                      <a:pt x="292" y="453"/>
                    </a:cubicBezTo>
                    <a:cubicBezTo>
                      <a:pt x="582" y="453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63" name="Google Shape;263;p7"/>
              <p:cNvSpPr/>
              <p:nvPr/>
            </p:nvSpPr>
            <p:spPr>
              <a:xfrm rot="5400000">
                <a:off x="5753897" y="160618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1" y="1"/>
                      <a:pt x="1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64" name="Google Shape;264;p7"/>
              <p:cNvSpPr/>
              <p:nvPr/>
            </p:nvSpPr>
            <p:spPr>
              <a:xfrm rot="5400000">
                <a:off x="182621" y="147726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65" name="Google Shape;265;p7"/>
              <p:cNvSpPr/>
              <p:nvPr/>
            </p:nvSpPr>
            <p:spPr>
              <a:xfrm rot="5400000">
                <a:off x="8031626" y="22761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2" y="451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66" name="Google Shape;266;p7"/>
              <p:cNvSpPr/>
              <p:nvPr/>
            </p:nvSpPr>
            <p:spPr>
              <a:xfrm rot="5400000">
                <a:off x="461970" y="1936436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2" y="1"/>
                      <a:pt x="0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67" name="Google Shape;267;p7"/>
              <p:cNvSpPr/>
              <p:nvPr/>
            </p:nvSpPr>
            <p:spPr>
              <a:xfrm rot="5400000">
                <a:off x="980569" y="22758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68" name="Google Shape;268;p7"/>
              <p:cNvSpPr/>
              <p:nvPr/>
            </p:nvSpPr>
            <p:spPr>
              <a:xfrm rot="5400000">
                <a:off x="6576970" y="3314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69" name="Google Shape;269;p7"/>
              <p:cNvSpPr/>
              <p:nvPr/>
            </p:nvSpPr>
            <p:spPr>
              <a:xfrm rot="5400000">
                <a:off x="2973297" y="25088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70" name="Google Shape;270;p7"/>
              <p:cNvSpPr/>
              <p:nvPr/>
            </p:nvSpPr>
            <p:spPr>
              <a:xfrm rot="5400000">
                <a:off x="2127378" y="331348"/>
                <a:ext cx="23313" cy="18076"/>
              </a:xfrm>
              <a:custGeom>
                <a:rect b="b" l="l" r="r" t="t"/>
                <a:pathLst>
                  <a:path extrusionOk="0" h="454" w="584">
                    <a:moveTo>
                      <a:pt x="292" y="1"/>
                    </a:moveTo>
                    <a:cubicBezTo>
                      <a:pt x="3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71" name="Google Shape;271;p7"/>
              <p:cNvSpPr/>
              <p:nvPr/>
            </p:nvSpPr>
            <p:spPr>
              <a:xfrm rot="5400000">
                <a:off x="4723077" y="308064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0"/>
                    </a:moveTo>
                    <a:cubicBezTo>
                      <a:pt x="1" y="0"/>
                      <a:pt x="1" y="453"/>
                      <a:pt x="292" y="453"/>
                    </a:cubicBezTo>
                    <a:cubicBezTo>
                      <a:pt x="584" y="453"/>
                      <a:pt x="584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72" name="Google Shape;272;p7"/>
              <p:cNvSpPr/>
              <p:nvPr/>
            </p:nvSpPr>
            <p:spPr>
              <a:xfrm rot="5400000">
                <a:off x="269128" y="801494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1"/>
                    </a:moveTo>
                    <a:cubicBezTo>
                      <a:pt x="1" y="1"/>
                      <a:pt x="0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73" name="Google Shape;273;p7"/>
              <p:cNvSpPr/>
              <p:nvPr/>
            </p:nvSpPr>
            <p:spPr>
              <a:xfrm rot="5400000">
                <a:off x="501233" y="317468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74" name="Google Shape;274;p7"/>
              <p:cNvSpPr/>
              <p:nvPr/>
            </p:nvSpPr>
            <p:spPr>
              <a:xfrm rot="5400000">
                <a:off x="8901874" y="3174706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3" y="451"/>
                      <a:pt x="583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75" name="Google Shape;275;p7"/>
              <p:cNvSpPr/>
              <p:nvPr/>
            </p:nvSpPr>
            <p:spPr>
              <a:xfrm rot="5400000">
                <a:off x="8852101" y="1959715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76" name="Google Shape;276;p7"/>
              <p:cNvSpPr/>
              <p:nvPr/>
            </p:nvSpPr>
            <p:spPr>
              <a:xfrm rot="5400000">
                <a:off x="8530913" y="2707688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77" name="Google Shape;277;p7"/>
              <p:cNvSpPr/>
              <p:nvPr/>
            </p:nvSpPr>
            <p:spPr>
              <a:xfrm rot="5400000">
                <a:off x="8975713" y="48756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78" name="Google Shape;278;p7"/>
              <p:cNvSpPr/>
              <p:nvPr/>
            </p:nvSpPr>
            <p:spPr>
              <a:xfrm rot="5400000">
                <a:off x="6218263" y="471826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79" name="Google Shape;279;p7"/>
              <p:cNvSpPr/>
              <p:nvPr/>
            </p:nvSpPr>
            <p:spPr>
              <a:xfrm rot="5400000">
                <a:off x="3544524" y="48888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80" name="Google Shape;280;p7"/>
              <p:cNvSpPr/>
              <p:nvPr/>
            </p:nvSpPr>
            <p:spPr>
              <a:xfrm rot="5400000">
                <a:off x="364886" y="2650991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81" name="Google Shape;281;p7"/>
              <p:cNvSpPr/>
              <p:nvPr/>
            </p:nvSpPr>
            <p:spPr>
              <a:xfrm rot="5400000">
                <a:off x="8835774" y="398306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82" name="Google Shape;282;p7"/>
              <p:cNvSpPr/>
              <p:nvPr/>
            </p:nvSpPr>
            <p:spPr>
              <a:xfrm rot="5400000">
                <a:off x="272605" y="38246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83" name="Google Shape;283;p7"/>
              <p:cNvSpPr/>
              <p:nvPr/>
            </p:nvSpPr>
            <p:spPr>
              <a:xfrm rot="5400000">
                <a:off x="5477295" y="3546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84" name="Google Shape;284;p7"/>
              <p:cNvSpPr/>
              <p:nvPr/>
            </p:nvSpPr>
            <p:spPr>
              <a:xfrm rot="5400000">
                <a:off x="1707745" y="48538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85" name="Google Shape;285;p7"/>
              <p:cNvSpPr/>
              <p:nvPr/>
            </p:nvSpPr>
            <p:spPr>
              <a:xfrm rot="5400000">
                <a:off x="381220" y="48771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86" name="Google Shape;286;p7"/>
              <p:cNvSpPr/>
              <p:nvPr/>
            </p:nvSpPr>
            <p:spPr>
              <a:xfrm rot="5400000">
                <a:off x="2937395" y="47197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87" name="Google Shape;287;p7"/>
              <p:cNvSpPr/>
              <p:nvPr/>
            </p:nvSpPr>
            <p:spPr>
              <a:xfrm rot="5400000">
                <a:off x="2701520" y="50415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88" name="Google Shape;288;p7"/>
              <p:cNvSpPr/>
              <p:nvPr/>
            </p:nvSpPr>
            <p:spPr>
              <a:xfrm rot="5400000">
                <a:off x="4723108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89" name="Google Shape;289;p7"/>
              <p:cNvSpPr/>
              <p:nvPr/>
            </p:nvSpPr>
            <p:spPr>
              <a:xfrm rot="5400000">
                <a:off x="5527920" y="498862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90" name="Google Shape;290;p7"/>
              <p:cNvSpPr/>
              <p:nvPr/>
            </p:nvSpPr>
            <p:spPr>
              <a:xfrm rot="5400000">
                <a:off x="6757870" y="50119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91" name="Google Shape;291;p7"/>
              <p:cNvSpPr/>
              <p:nvPr/>
            </p:nvSpPr>
            <p:spPr>
              <a:xfrm rot="5400000">
                <a:off x="7420345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92" name="Google Shape;292;p7"/>
              <p:cNvSpPr/>
              <p:nvPr/>
            </p:nvSpPr>
            <p:spPr>
              <a:xfrm rot="5400000">
                <a:off x="182633" y="35321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93" name="Google Shape;293;p7"/>
              <p:cNvSpPr/>
              <p:nvPr/>
            </p:nvSpPr>
            <p:spPr>
              <a:xfrm rot="5400000">
                <a:off x="548658" y="107133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94" name="Google Shape;294;p7"/>
              <p:cNvSpPr/>
              <p:nvPr/>
            </p:nvSpPr>
            <p:spPr>
              <a:xfrm rot="5400000">
                <a:off x="587608" y="42252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95" name="Google Shape;295;p7"/>
              <p:cNvSpPr/>
              <p:nvPr/>
            </p:nvSpPr>
            <p:spPr>
              <a:xfrm rot="5400000">
                <a:off x="98074" y="9560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96" name="Google Shape;296;p7"/>
              <p:cNvSpPr/>
              <p:nvPr/>
            </p:nvSpPr>
            <p:spPr>
              <a:xfrm rot="5400000">
                <a:off x="150983" y="225351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97" name="Google Shape;297;p7"/>
              <p:cNvSpPr/>
              <p:nvPr/>
            </p:nvSpPr>
            <p:spPr>
              <a:xfrm rot="5400000">
                <a:off x="95819" y="10273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</p:grpSp>
      <p:sp>
        <p:nvSpPr>
          <p:cNvPr id="298" name="Google Shape;298;p7"/>
          <p:cNvSpPr/>
          <p:nvPr/>
        </p:nvSpPr>
        <p:spPr>
          <a:xfrm flipH="1">
            <a:off x="4118405" y="0"/>
            <a:ext cx="5101720" cy="5143528"/>
          </a:xfrm>
          <a:custGeom>
            <a:rect b="b" l="l" r="r" t="t"/>
            <a:pathLst>
              <a:path extrusionOk="0" h="90575" w="94402">
                <a:moveTo>
                  <a:pt x="1" y="0"/>
                </a:moveTo>
                <a:lnTo>
                  <a:pt x="1" y="90575"/>
                </a:lnTo>
                <a:lnTo>
                  <a:pt x="86913" y="90575"/>
                </a:lnTo>
                <a:cubicBezTo>
                  <a:pt x="86913" y="90575"/>
                  <a:pt x="92263" y="82476"/>
                  <a:pt x="93122" y="78150"/>
                </a:cubicBezTo>
                <a:cubicBezTo>
                  <a:pt x="94401" y="71701"/>
                  <a:pt x="91680" y="64789"/>
                  <a:pt x="86938" y="60610"/>
                </a:cubicBezTo>
                <a:cubicBezTo>
                  <a:pt x="83589" y="57659"/>
                  <a:pt x="79427" y="55978"/>
                  <a:pt x="75666" y="53649"/>
                </a:cubicBezTo>
                <a:cubicBezTo>
                  <a:pt x="71904" y="51319"/>
                  <a:pt x="68310" y="47961"/>
                  <a:pt x="67416" y="43420"/>
                </a:cubicBezTo>
                <a:cubicBezTo>
                  <a:pt x="66336" y="37935"/>
                  <a:pt x="69462" y="32234"/>
                  <a:pt x="68504" y="26721"/>
                </a:cubicBezTo>
                <a:cubicBezTo>
                  <a:pt x="67750" y="22392"/>
                  <a:pt x="64638" y="19025"/>
                  <a:pt x="62934" y="15020"/>
                </a:cubicBezTo>
                <a:cubicBezTo>
                  <a:pt x="61435" y="11496"/>
                  <a:pt x="61793" y="8434"/>
                  <a:pt x="61690" y="4733"/>
                </a:cubicBezTo>
                <a:cubicBezTo>
                  <a:pt x="61610" y="1930"/>
                  <a:pt x="57607" y="0"/>
                  <a:pt x="576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7"/>
          <p:cNvSpPr txBox="1"/>
          <p:nvPr>
            <p:ph type="title"/>
          </p:nvPr>
        </p:nvSpPr>
        <p:spPr>
          <a:xfrm>
            <a:off x="720000" y="484632"/>
            <a:ext cx="7704000" cy="3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300" name="Google Shape;300;p7"/>
          <p:cNvSpPr txBox="1"/>
          <p:nvPr>
            <p:ph idx="1" type="body"/>
          </p:nvPr>
        </p:nvSpPr>
        <p:spPr>
          <a:xfrm>
            <a:off x="720000" y="1317325"/>
            <a:ext cx="2834700" cy="29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Open Sans"/>
              <a:buChar char="●"/>
              <a:defRPr sz="1400"/>
            </a:lvl1pPr>
            <a:lvl2pPr indent="-2794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indent="-2794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indent="-2794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indent="-2730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indent="-2730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indent="-2667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8"/>
          <p:cNvSpPr/>
          <p:nvPr/>
        </p:nvSpPr>
        <p:spPr>
          <a:xfrm flipH="1" rot="5400000">
            <a:off x="3698788" y="-239412"/>
            <a:ext cx="1754697" cy="9152377"/>
          </a:xfrm>
          <a:custGeom>
            <a:rect b="b" l="l" r="r" t="t"/>
            <a:pathLst>
              <a:path extrusionOk="0" h="90575" w="94402">
                <a:moveTo>
                  <a:pt x="1" y="0"/>
                </a:moveTo>
                <a:lnTo>
                  <a:pt x="1" y="90575"/>
                </a:lnTo>
                <a:lnTo>
                  <a:pt x="86913" y="90575"/>
                </a:lnTo>
                <a:cubicBezTo>
                  <a:pt x="86913" y="90575"/>
                  <a:pt x="92263" y="82476"/>
                  <a:pt x="93122" y="78150"/>
                </a:cubicBezTo>
                <a:cubicBezTo>
                  <a:pt x="94401" y="71701"/>
                  <a:pt x="91680" y="64789"/>
                  <a:pt x="86938" y="60610"/>
                </a:cubicBezTo>
                <a:cubicBezTo>
                  <a:pt x="83589" y="57659"/>
                  <a:pt x="79427" y="55978"/>
                  <a:pt x="75666" y="53649"/>
                </a:cubicBezTo>
                <a:cubicBezTo>
                  <a:pt x="71904" y="51319"/>
                  <a:pt x="68310" y="47961"/>
                  <a:pt x="67416" y="43420"/>
                </a:cubicBezTo>
                <a:cubicBezTo>
                  <a:pt x="66336" y="37935"/>
                  <a:pt x="69462" y="32234"/>
                  <a:pt x="68504" y="26721"/>
                </a:cubicBezTo>
                <a:cubicBezTo>
                  <a:pt x="67750" y="22392"/>
                  <a:pt x="64638" y="19025"/>
                  <a:pt x="62934" y="15020"/>
                </a:cubicBezTo>
                <a:cubicBezTo>
                  <a:pt x="61435" y="11496"/>
                  <a:pt x="61793" y="8434"/>
                  <a:pt x="61690" y="4733"/>
                </a:cubicBezTo>
                <a:cubicBezTo>
                  <a:pt x="61610" y="1930"/>
                  <a:pt x="57607" y="0"/>
                  <a:pt x="5760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3" name="Google Shape;303;p8"/>
          <p:cNvGrpSpPr/>
          <p:nvPr/>
        </p:nvGrpSpPr>
        <p:grpSpPr>
          <a:xfrm>
            <a:off x="91989" y="90715"/>
            <a:ext cx="8960022" cy="4962069"/>
            <a:chOff x="91989" y="90715"/>
            <a:chExt cx="8960022" cy="4962069"/>
          </a:xfrm>
        </p:grpSpPr>
        <p:sp>
          <p:nvSpPr>
            <p:cNvPr id="304" name="Google Shape;304;p8"/>
            <p:cNvSpPr/>
            <p:nvPr/>
          </p:nvSpPr>
          <p:spPr>
            <a:xfrm flipH="1" rot="-5400000">
              <a:off x="5178897" y="36231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 flipH="1" rot="-5400000">
              <a:off x="194989" y="1132413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 flipH="1" rot="-5400000">
              <a:off x="7567201" y="89898"/>
              <a:ext cx="81117" cy="82775"/>
            </a:xfrm>
            <a:custGeom>
              <a:rect b="b" l="l" r="r" t="t"/>
              <a:pathLst>
                <a:path extrusionOk="0" h="2079" w="2032">
                  <a:moveTo>
                    <a:pt x="813" y="1"/>
                  </a:moveTo>
                  <a:cubicBezTo>
                    <a:pt x="783" y="1"/>
                    <a:pt x="755" y="21"/>
                    <a:pt x="749" y="55"/>
                  </a:cubicBezTo>
                  <a:lnTo>
                    <a:pt x="644" y="659"/>
                  </a:lnTo>
                  <a:cubicBezTo>
                    <a:pt x="640" y="678"/>
                    <a:pt x="627" y="698"/>
                    <a:pt x="608" y="706"/>
                  </a:cubicBezTo>
                  <a:lnTo>
                    <a:pt x="51" y="962"/>
                  </a:lnTo>
                  <a:cubicBezTo>
                    <a:pt x="2" y="983"/>
                    <a:pt x="1" y="1051"/>
                    <a:pt x="48" y="1078"/>
                  </a:cubicBezTo>
                  <a:lnTo>
                    <a:pt x="590" y="1364"/>
                  </a:lnTo>
                  <a:cubicBezTo>
                    <a:pt x="609" y="1373"/>
                    <a:pt x="621" y="1392"/>
                    <a:pt x="625" y="1413"/>
                  </a:cubicBezTo>
                  <a:lnTo>
                    <a:pt x="696" y="2021"/>
                  </a:lnTo>
                  <a:cubicBezTo>
                    <a:pt x="700" y="2057"/>
                    <a:pt x="729" y="2079"/>
                    <a:pt x="760" y="2079"/>
                  </a:cubicBezTo>
                  <a:cubicBezTo>
                    <a:pt x="776" y="2079"/>
                    <a:pt x="793" y="2073"/>
                    <a:pt x="806" y="2060"/>
                  </a:cubicBezTo>
                  <a:lnTo>
                    <a:pt x="1246" y="1633"/>
                  </a:lnTo>
                  <a:cubicBezTo>
                    <a:pt x="1257" y="1621"/>
                    <a:pt x="1273" y="1615"/>
                    <a:pt x="1290" y="1615"/>
                  </a:cubicBezTo>
                  <a:cubicBezTo>
                    <a:pt x="1294" y="1615"/>
                    <a:pt x="1299" y="1615"/>
                    <a:pt x="1303" y="1616"/>
                  </a:cubicBezTo>
                  <a:lnTo>
                    <a:pt x="1904" y="1737"/>
                  </a:lnTo>
                  <a:cubicBezTo>
                    <a:pt x="1909" y="1738"/>
                    <a:pt x="1914" y="1738"/>
                    <a:pt x="1919" y="1738"/>
                  </a:cubicBezTo>
                  <a:cubicBezTo>
                    <a:pt x="1964" y="1738"/>
                    <a:pt x="1998" y="1689"/>
                    <a:pt x="1976" y="1645"/>
                  </a:cubicBezTo>
                  <a:lnTo>
                    <a:pt x="1706" y="1095"/>
                  </a:lnTo>
                  <a:cubicBezTo>
                    <a:pt x="1696" y="1077"/>
                    <a:pt x="1698" y="1054"/>
                    <a:pt x="1707" y="1034"/>
                  </a:cubicBezTo>
                  <a:lnTo>
                    <a:pt x="2008" y="501"/>
                  </a:lnTo>
                  <a:cubicBezTo>
                    <a:pt x="2031" y="457"/>
                    <a:pt x="1999" y="405"/>
                    <a:pt x="1951" y="405"/>
                  </a:cubicBezTo>
                  <a:cubicBezTo>
                    <a:pt x="1948" y="405"/>
                    <a:pt x="1945" y="405"/>
                    <a:pt x="1941" y="405"/>
                  </a:cubicBezTo>
                  <a:lnTo>
                    <a:pt x="1334" y="493"/>
                  </a:lnTo>
                  <a:cubicBezTo>
                    <a:pt x="1332" y="493"/>
                    <a:pt x="1329" y="493"/>
                    <a:pt x="1326" y="493"/>
                  </a:cubicBezTo>
                  <a:cubicBezTo>
                    <a:pt x="1308" y="493"/>
                    <a:pt x="1290" y="486"/>
                    <a:pt x="1277" y="472"/>
                  </a:cubicBezTo>
                  <a:lnTo>
                    <a:pt x="861" y="22"/>
                  </a:lnTo>
                  <a:cubicBezTo>
                    <a:pt x="847" y="7"/>
                    <a:pt x="830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 flipH="1" rot="-5400000">
              <a:off x="1627506" y="289579"/>
              <a:ext cx="81117" cy="82815"/>
            </a:xfrm>
            <a:custGeom>
              <a:rect b="b" l="l" r="r" t="t"/>
              <a:pathLst>
                <a:path extrusionOk="0" h="2080" w="2032">
                  <a:moveTo>
                    <a:pt x="813" y="1"/>
                  </a:moveTo>
                  <a:cubicBezTo>
                    <a:pt x="783" y="1"/>
                    <a:pt x="755" y="21"/>
                    <a:pt x="749" y="54"/>
                  </a:cubicBezTo>
                  <a:lnTo>
                    <a:pt x="645" y="659"/>
                  </a:lnTo>
                  <a:cubicBezTo>
                    <a:pt x="640" y="678"/>
                    <a:pt x="627" y="697"/>
                    <a:pt x="608" y="706"/>
                  </a:cubicBezTo>
                  <a:lnTo>
                    <a:pt x="51" y="961"/>
                  </a:lnTo>
                  <a:cubicBezTo>
                    <a:pt x="2" y="983"/>
                    <a:pt x="1" y="1051"/>
                    <a:pt x="48" y="1077"/>
                  </a:cubicBezTo>
                  <a:lnTo>
                    <a:pt x="591" y="1362"/>
                  </a:lnTo>
                  <a:cubicBezTo>
                    <a:pt x="609" y="1373"/>
                    <a:pt x="622" y="1391"/>
                    <a:pt x="625" y="1413"/>
                  </a:cubicBezTo>
                  <a:lnTo>
                    <a:pt x="696" y="2021"/>
                  </a:lnTo>
                  <a:cubicBezTo>
                    <a:pt x="700" y="2057"/>
                    <a:pt x="729" y="2079"/>
                    <a:pt x="760" y="2079"/>
                  </a:cubicBezTo>
                  <a:cubicBezTo>
                    <a:pt x="776" y="2079"/>
                    <a:pt x="793" y="2073"/>
                    <a:pt x="806" y="2060"/>
                  </a:cubicBezTo>
                  <a:lnTo>
                    <a:pt x="1246" y="1632"/>
                  </a:lnTo>
                  <a:cubicBezTo>
                    <a:pt x="1257" y="1621"/>
                    <a:pt x="1274" y="1614"/>
                    <a:pt x="1292" y="1614"/>
                  </a:cubicBezTo>
                  <a:cubicBezTo>
                    <a:pt x="1296" y="1614"/>
                    <a:pt x="1300" y="1614"/>
                    <a:pt x="1303" y="1615"/>
                  </a:cubicBezTo>
                  <a:lnTo>
                    <a:pt x="1905" y="1735"/>
                  </a:lnTo>
                  <a:cubicBezTo>
                    <a:pt x="1910" y="1736"/>
                    <a:pt x="1914" y="1737"/>
                    <a:pt x="1919" y="1737"/>
                  </a:cubicBezTo>
                  <a:cubicBezTo>
                    <a:pt x="1965" y="1737"/>
                    <a:pt x="1998" y="1688"/>
                    <a:pt x="1976" y="1644"/>
                  </a:cubicBezTo>
                  <a:lnTo>
                    <a:pt x="1706" y="1095"/>
                  </a:lnTo>
                  <a:cubicBezTo>
                    <a:pt x="1696" y="1076"/>
                    <a:pt x="1698" y="1053"/>
                    <a:pt x="1707" y="1034"/>
                  </a:cubicBezTo>
                  <a:lnTo>
                    <a:pt x="2008" y="501"/>
                  </a:lnTo>
                  <a:cubicBezTo>
                    <a:pt x="2032" y="456"/>
                    <a:pt x="1998" y="404"/>
                    <a:pt x="1950" y="404"/>
                  </a:cubicBezTo>
                  <a:cubicBezTo>
                    <a:pt x="1947" y="404"/>
                    <a:pt x="1944" y="404"/>
                    <a:pt x="1941" y="404"/>
                  </a:cubicBezTo>
                  <a:lnTo>
                    <a:pt x="1334" y="493"/>
                  </a:lnTo>
                  <a:cubicBezTo>
                    <a:pt x="1332" y="493"/>
                    <a:pt x="1329" y="493"/>
                    <a:pt x="1327" y="493"/>
                  </a:cubicBezTo>
                  <a:cubicBezTo>
                    <a:pt x="1308" y="493"/>
                    <a:pt x="1290" y="486"/>
                    <a:pt x="1277" y="472"/>
                  </a:cubicBezTo>
                  <a:lnTo>
                    <a:pt x="861" y="22"/>
                  </a:lnTo>
                  <a:cubicBezTo>
                    <a:pt x="848" y="7"/>
                    <a:pt x="830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 flipH="1" rot="-5400000">
              <a:off x="534155" y="1413351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1" y="0"/>
                  </a:moveTo>
                  <a:cubicBezTo>
                    <a:pt x="0" y="0"/>
                    <a:pt x="0" y="451"/>
                    <a:pt x="291" y="451"/>
                  </a:cubicBezTo>
                  <a:cubicBezTo>
                    <a:pt x="582" y="451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 flipH="1" rot="-5400000">
              <a:off x="1095567" y="4867674"/>
              <a:ext cx="23233" cy="18036"/>
            </a:xfrm>
            <a:custGeom>
              <a:rect b="b" l="l" r="r" t="t"/>
              <a:pathLst>
                <a:path extrusionOk="0" h="453" w="582">
                  <a:moveTo>
                    <a:pt x="290" y="0"/>
                  </a:moveTo>
                  <a:cubicBezTo>
                    <a:pt x="0" y="0"/>
                    <a:pt x="0" y="452"/>
                    <a:pt x="290" y="452"/>
                  </a:cubicBezTo>
                  <a:cubicBezTo>
                    <a:pt x="582" y="452"/>
                    <a:pt x="582" y="0"/>
                    <a:pt x="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 flipH="1" rot="-5400000">
              <a:off x="416270" y="321975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 flipH="1" rot="-5400000">
              <a:off x="225291" y="792044"/>
              <a:ext cx="23273" cy="18076"/>
            </a:xfrm>
            <a:custGeom>
              <a:rect b="b" l="l" r="r" t="t"/>
              <a:pathLst>
                <a:path extrusionOk="0" h="454" w="583">
                  <a:moveTo>
                    <a:pt x="292" y="1"/>
                  </a:moveTo>
                  <a:cubicBezTo>
                    <a:pt x="1" y="1"/>
                    <a:pt x="0" y="453"/>
                    <a:pt x="292" y="453"/>
                  </a:cubicBezTo>
                  <a:cubicBezTo>
                    <a:pt x="582" y="453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 flipH="1" rot="-5400000">
              <a:off x="3373278" y="151218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1" y="1"/>
                    <a:pt x="1" y="452"/>
                    <a:pt x="292" y="452"/>
                  </a:cubicBezTo>
                  <a:cubicBezTo>
                    <a:pt x="583" y="452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 flipH="1" rot="-5400000">
              <a:off x="8944514" y="1467868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 flipH="1" rot="-5400000">
              <a:off x="1095549" y="21821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0"/>
                  </a:moveTo>
                  <a:cubicBezTo>
                    <a:pt x="1" y="0"/>
                    <a:pt x="0" y="451"/>
                    <a:pt x="292" y="451"/>
                  </a:cubicBezTo>
                  <a:cubicBezTo>
                    <a:pt x="582" y="451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 flipH="1" rot="-5400000">
              <a:off x="8665165" y="1927037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2" y="1"/>
                    <a:pt x="0" y="453"/>
                    <a:pt x="292" y="453"/>
                  </a:cubicBezTo>
                  <a:cubicBezTo>
                    <a:pt x="583" y="453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 flipH="1" rot="-5400000">
              <a:off x="8146606" y="218184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1" y="0"/>
                  </a:moveTo>
                  <a:cubicBezTo>
                    <a:pt x="1" y="0"/>
                    <a:pt x="1" y="452"/>
                    <a:pt x="291" y="452"/>
                  </a:cubicBezTo>
                  <a:cubicBezTo>
                    <a:pt x="582" y="452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 flipH="1" rot="-5400000">
              <a:off x="2550205" y="32200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 flipH="1" rot="-5400000">
              <a:off x="6153878" y="24148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1" y="0"/>
                  </a:moveTo>
                  <a:cubicBezTo>
                    <a:pt x="0" y="0"/>
                    <a:pt x="0" y="451"/>
                    <a:pt x="291" y="451"/>
                  </a:cubicBezTo>
                  <a:cubicBezTo>
                    <a:pt x="582" y="451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 flipH="1" rot="-5400000">
              <a:off x="6999757" y="321948"/>
              <a:ext cx="23313" cy="18076"/>
            </a:xfrm>
            <a:custGeom>
              <a:rect b="b" l="l" r="r" t="t"/>
              <a:pathLst>
                <a:path extrusionOk="0" h="454" w="584">
                  <a:moveTo>
                    <a:pt x="292" y="1"/>
                  </a:moveTo>
                  <a:cubicBezTo>
                    <a:pt x="3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 flipH="1" rot="-5400000">
              <a:off x="4404058" y="298664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0"/>
                  </a:moveTo>
                  <a:cubicBezTo>
                    <a:pt x="1" y="0"/>
                    <a:pt x="1" y="453"/>
                    <a:pt x="292" y="453"/>
                  </a:cubicBezTo>
                  <a:cubicBezTo>
                    <a:pt x="584" y="453"/>
                    <a:pt x="584" y="0"/>
                    <a:pt x="2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 flipH="1" rot="-5400000">
              <a:off x="8858007" y="792095"/>
              <a:ext cx="23313" cy="17996"/>
            </a:xfrm>
            <a:custGeom>
              <a:rect b="b" l="l" r="r" t="t"/>
              <a:pathLst>
                <a:path extrusionOk="0" h="452" w="584">
                  <a:moveTo>
                    <a:pt x="292" y="1"/>
                  </a:moveTo>
                  <a:cubicBezTo>
                    <a:pt x="1" y="1"/>
                    <a:pt x="0" y="452"/>
                    <a:pt x="292" y="452"/>
                  </a:cubicBezTo>
                  <a:cubicBezTo>
                    <a:pt x="583" y="452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 flipH="1" rot="-5400000">
              <a:off x="8625942" y="3165282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 flipH="1" rot="-5400000">
              <a:off x="225261" y="3165306"/>
              <a:ext cx="23313" cy="17996"/>
            </a:xfrm>
            <a:custGeom>
              <a:rect b="b" l="l" r="r" t="t"/>
              <a:pathLst>
                <a:path extrusionOk="0" h="452" w="584">
                  <a:moveTo>
                    <a:pt x="292" y="0"/>
                  </a:moveTo>
                  <a:cubicBezTo>
                    <a:pt x="1" y="0"/>
                    <a:pt x="0" y="451"/>
                    <a:pt x="292" y="451"/>
                  </a:cubicBezTo>
                  <a:cubicBezTo>
                    <a:pt x="583" y="451"/>
                    <a:pt x="583" y="0"/>
                    <a:pt x="2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 flipH="1" rot="-5400000">
              <a:off x="275074" y="1950316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3" y="453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 flipH="1" rot="-5400000">
              <a:off x="535664" y="2698288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 flipH="1" rot="-5400000">
              <a:off x="90864" y="4866213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 flipH="1" rot="-5400000">
              <a:off x="2848314" y="4708863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8"/>
            <p:cNvSpPr/>
            <p:nvPr/>
          </p:nvSpPr>
          <p:spPr>
            <a:xfrm flipH="1" rot="-5400000">
              <a:off x="5549997" y="487941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8"/>
            <p:cNvSpPr/>
            <p:nvPr/>
          </p:nvSpPr>
          <p:spPr>
            <a:xfrm flipH="1" rot="-5400000">
              <a:off x="8729634" y="2641591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8"/>
            <p:cNvSpPr/>
            <p:nvPr/>
          </p:nvSpPr>
          <p:spPr>
            <a:xfrm flipH="1" rot="-5400000">
              <a:off x="258747" y="397366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8"/>
            <p:cNvSpPr/>
            <p:nvPr/>
          </p:nvSpPr>
          <p:spPr>
            <a:xfrm flipH="1" rot="-5400000">
              <a:off x="8796726" y="3815298"/>
              <a:ext cx="81117" cy="82775"/>
            </a:xfrm>
            <a:custGeom>
              <a:rect b="b" l="l" r="r" t="t"/>
              <a:pathLst>
                <a:path extrusionOk="0" h="2079" w="2032">
                  <a:moveTo>
                    <a:pt x="813" y="1"/>
                  </a:moveTo>
                  <a:cubicBezTo>
                    <a:pt x="783" y="1"/>
                    <a:pt x="755" y="21"/>
                    <a:pt x="749" y="55"/>
                  </a:cubicBezTo>
                  <a:lnTo>
                    <a:pt x="644" y="659"/>
                  </a:lnTo>
                  <a:cubicBezTo>
                    <a:pt x="640" y="678"/>
                    <a:pt x="627" y="698"/>
                    <a:pt x="608" y="706"/>
                  </a:cubicBezTo>
                  <a:lnTo>
                    <a:pt x="51" y="962"/>
                  </a:lnTo>
                  <a:cubicBezTo>
                    <a:pt x="2" y="983"/>
                    <a:pt x="1" y="1051"/>
                    <a:pt x="48" y="1078"/>
                  </a:cubicBezTo>
                  <a:lnTo>
                    <a:pt x="590" y="1364"/>
                  </a:lnTo>
                  <a:cubicBezTo>
                    <a:pt x="609" y="1373"/>
                    <a:pt x="621" y="1392"/>
                    <a:pt x="625" y="1413"/>
                  </a:cubicBezTo>
                  <a:lnTo>
                    <a:pt x="696" y="2021"/>
                  </a:lnTo>
                  <a:cubicBezTo>
                    <a:pt x="700" y="2057"/>
                    <a:pt x="729" y="2079"/>
                    <a:pt x="760" y="2079"/>
                  </a:cubicBezTo>
                  <a:cubicBezTo>
                    <a:pt x="776" y="2079"/>
                    <a:pt x="793" y="2073"/>
                    <a:pt x="806" y="2060"/>
                  </a:cubicBezTo>
                  <a:lnTo>
                    <a:pt x="1246" y="1633"/>
                  </a:lnTo>
                  <a:cubicBezTo>
                    <a:pt x="1257" y="1621"/>
                    <a:pt x="1273" y="1615"/>
                    <a:pt x="1290" y="1615"/>
                  </a:cubicBezTo>
                  <a:cubicBezTo>
                    <a:pt x="1294" y="1615"/>
                    <a:pt x="1299" y="1615"/>
                    <a:pt x="1303" y="1616"/>
                  </a:cubicBezTo>
                  <a:lnTo>
                    <a:pt x="1904" y="1737"/>
                  </a:lnTo>
                  <a:cubicBezTo>
                    <a:pt x="1909" y="1738"/>
                    <a:pt x="1914" y="1738"/>
                    <a:pt x="1919" y="1738"/>
                  </a:cubicBezTo>
                  <a:cubicBezTo>
                    <a:pt x="1964" y="1738"/>
                    <a:pt x="1998" y="1689"/>
                    <a:pt x="1976" y="1645"/>
                  </a:cubicBezTo>
                  <a:lnTo>
                    <a:pt x="1706" y="1095"/>
                  </a:lnTo>
                  <a:cubicBezTo>
                    <a:pt x="1696" y="1077"/>
                    <a:pt x="1698" y="1054"/>
                    <a:pt x="1707" y="1034"/>
                  </a:cubicBezTo>
                  <a:lnTo>
                    <a:pt x="2008" y="501"/>
                  </a:lnTo>
                  <a:cubicBezTo>
                    <a:pt x="2031" y="457"/>
                    <a:pt x="1999" y="405"/>
                    <a:pt x="1951" y="405"/>
                  </a:cubicBezTo>
                  <a:cubicBezTo>
                    <a:pt x="1948" y="405"/>
                    <a:pt x="1945" y="405"/>
                    <a:pt x="1941" y="405"/>
                  </a:cubicBezTo>
                  <a:lnTo>
                    <a:pt x="1334" y="493"/>
                  </a:lnTo>
                  <a:cubicBezTo>
                    <a:pt x="1332" y="493"/>
                    <a:pt x="1329" y="493"/>
                    <a:pt x="1326" y="493"/>
                  </a:cubicBezTo>
                  <a:cubicBezTo>
                    <a:pt x="1308" y="493"/>
                    <a:pt x="1290" y="486"/>
                    <a:pt x="1277" y="472"/>
                  </a:cubicBezTo>
                  <a:lnTo>
                    <a:pt x="861" y="22"/>
                  </a:lnTo>
                  <a:cubicBezTo>
                    <a:pt x="847" y="7"/>
                    <a:pt x="830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8"/>
            <p:cNvSpPr/>
            <p:nvPr/>
          </p:nvSpPr>
          <p:spPr>
            <a:xfrm flipH="1" rot="-5400000">
              <a:off x="3649880" y="3452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8"/>
            <p:cNvSpPr/>
            <p:nvPr/>
          </p:nvSpPr>
          <p:spPr>
            <a:xfrm flipH="1" rot="-5400000">
              <a:off x="7419430" y="484445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8"/>
            <p:cNvSpPr/>
            <p:nvPr/>
          </p:nvSpPr>
          <p:spPr>
            <a:xfrm flipH="1" rot="-5400000">
              <a:off x="8745955" y="486770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8"/>
            <p:cNvSpPr/>
            <p:nvPr/>
          </p:nvSpPr>
          <p:spPr>
            <a:xfrm flipH="1" rot="-5400000">
              <a:off x="6189780" y="47103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8"/>
            <p:cNvSpPr/>
            <p:nvPr/>
          </p:nvSpPr>
          <p:spPr>
            <a:xfrm flipH="1" rot="-5400000">
              <a:off x="6425655" y="503215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8"/>
            <p:cNvSpPr/>
            <p:nvPr/>
          </p:nvSpPr>
          <p:spPr>
            <a:xfrm flipH="1" rot="-5400000">
              <a:off x="4404067" y="47406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8"/>
            <p:cNvSpPr/>
            <p:nvPr/>
          </p:nvSpPr>
          <p:spPr>
            <a:xfrm flipH="1" rot="-5400000">
              <a:off x="3599255" y="497922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8"/>
            <p:cNvSpPr/>
            <p:nvPr/>
          </p:nvSpPr>
          <p:spPr>
            <a:xfrm flipH="1" rot="-5400000">
              <a:off x="2369305" y="500250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8"/>
            <p:cNvSpPr/>
            <p:nvPr/>
          </p:nvSpPr>
          <p:spPr>
            <a:xfrm flipH="1" rot="-5400000">
              <a:off x="1706830" y="47406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8"/>
            <p:cNvSpPr/>
            <p:nvPr/>
          </p:nvSpPr>
          <p:spPr>
            <a:xfrm flipH="1" rot="-5400000">
              <a:off x="8944542" y="3522707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8"/>
            <p:cNvSpPr/>
            <p:nvPr/>
          </p:nvSpPr>
          <p:spPr>
            <a:xfrm flipH="1" rot="-5400000">
              <a:off x="8578517" y="1061932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8"/>
            <p:cNvSpPr/>
            <p:nvPr/>
          </p:nvSpPr>
          <p:spPr>
            <a:xfrm flipH="1" rot="-5400000">
              <a:off x="8539567" y="4215807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8"/>
            <p:cNvSpPr/>
            <p:nvPr/>
          </p:nvSpPr>
          <p:spPr>
            <a:xfrm flipH="1" rot="-5400000">
              <a:off x="8996447" y="94661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8"/>
            <p:cNvSpPr/>
            <p:nvPr/>
          </p:nvSpPr>
          <p:spPr>
            <a:xfrm flipH="1" rot="-5400000">
              <a:off x="8976152" y="2244118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8"/>
            <p:cNvSpPr/>
            <p:nvPr/>
          </p:nvSpPr>
          <p:spPr>
            <a:xfrm flipH="1" rot="-5400000">
              <a:off x="9031356" y="93334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1" y="0"/>
                  </a:moveTo>
                  <a:cubicBezTo>
                    <a:pt x="1" y="0"/>
                    <a:pt x="1" y="452"/>
                    <a:pt x="291" y="452"/>
                  </a:cubicBezTo>
                  <a:cubicBezTo>
                    <a:pt x="582" y="452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7" name="Google Shape;347;p8"/>
          <p:cNvSpPr txBox="1"/>
          <p:nvPr>
            <p:ph type="title"/>
          </p:nvPr>
        </p:nvSpPr>
        <p:spPr>
          <a:xfrm>
            <a:off x="1097250" y="1428750"/>
            <a:ext cx="6949500" cy="1737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80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6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9"/>
          <p:cNvSpPr txBox="1"/>
          <p:nvPr>
            <p:ph type="title"/>
          </p:nvPr>
        </p:nvSpPr>
        <p:spPr>
          <a:xfrm>
            <a:off x="3948600" y="1568763"/>
            <a:ext cx="4475400" cy="109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0" name="Google Shape;350;p9"/>
          <p:cNvSpPr txBox="1"/>
          <p:nvPr>
            <p:ph idx="1" type="subTitle"/>
          </p:nvPr>
        </p:nvSpPr>
        <p:spPr>
          <a:xfrm>
            <a:off x="4951075" y="3104775"/>
            <a:ext cx="3472800" cy="9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51" name="Google Shape;351;p9"/>
          <p:cNvGrpSpPr/>
          <p:nvPr/>
        </p:nvGrpSpPr>
        <p:grpSpPr>
          <a:xfrm flipH="1">
            <a:off x="91989" y="90715"/>
            <a:ext cx="8960022" cy="4962069"/>
            <a:chOff x="98438" y="100115"/>
            <a:chExt cx="8960022" cy="4962069"/>
          </a:xfrm>
        </p:grpSpPr>
        <p:sp>
          <p:nvSpPr>
            <p:cNvPr id="352" name="Google Shape;352;p9"/>
            <p:cNvSpPr/>
            <p:nvPr/>
          </p:nvSpPr>
          <p:spPr>
            <a:xfrm rot="5400000">
              <a:off x="3915624" y="37171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 rot="5400000">
              <a:off x="8871588" y="1141813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 rot="5400000">
              <a:off x="1502130" y="99298"/>
              <a:ext cx="81117" cy="82775"/>
            </a:xfrm>
            <a:custGeom>
              <a:rect b="b" l="l" r="r" t="t"/>
              <a:pathLst>
                <a:path extrusionOk="0" h="2079" w="2032">
                  <a:moveTo>
                    <a:pt x="813" y="1"/>
                  </a:moveTo>
                  <a:cubicBezTo>
                    <a:pt x="783" y="1"/>
                    <a:pt x="755" y="21"/>
                    <a:pt x="749" y="55"/>
                  </a:cubicBezTo>
                  <a:lnTo>
                    <a:pt x="644" y="659"/>
                  </a:lnTo>
                  <a:cubicBezTo>
                    <a:pt x="640" y="678"/>
                    <a:pt x="627" y="698"/>
                    <a:pt x="608" y="706"/>
                  </a:cubicBezTo>
                  <a:lnTo>
                    <a:pt x="51" y="962"/>
                  </a:lnTo>
                  <a:cubicBezTo>
                    <a:pt x="2" y="983"/>
                    <a:pt x="1" y="1051"/>
                    <a:pt x="48" y="1078"/>
                  </a:cubicBezTo>
                  <a:lnTo>
                    <a:pt x="590" y="1364"/>
                  </a:lnTo>
                  <a:cubicBezTo>
                    <a:pt x="609" y="1373"/>
                    <a:pt x="621" y="1392"/>
                    <a:pt x="625" y="1413"/>
                  </a:cubicBezTo>
                  <a:lnTo>
                    <a:pt x="696" y="2021"/>
                  </a:lnTo>
                  <a:cubicBezTo>
                    <a:pt x="700" y="2057"/>
                    <a:pt x="729" y="2079"/>
                    <a:pt x="760" y="2079"/>
                  </a:cubicBezTo>
                  <a:cubicBezTo>
                    <a:pt x="776" y="2079"/>
                    <a:pt x="793" y="2073"/>
                    <a:pt x="806" y="2060"/>
                  </a:cubicBezTo>
                  <a:lnTo>
                    <a:pt x="1246" y="1633"/>
                  </a:lnTo>
                  <a:cubicBezTo>
                    <a:pt x="1257" y="1621"/>
                    <a:pt x="1273" y="1615"/>
                    <a:pt x="1290" y="1615"/>
                  </a:cubicBezTo>
                  <a:cubicBezTo>
                    <a:pt x="1294" y="1615"/>
                    <a:pt x="1299" y="1615"/>
                    <a:pt x="1303" y="1616"/>
                  </a:cubicBezTo>
                  <a:lnTo>
                    <a:pt x="1904" y="1737"/>
                  </a:lnTo>
                  <a:cubicBezTo>
                    <a:pt x="1909" y="1738"/>
                    <a:pt x="1914" y="1738"/>
                    <a:pt x="1919" y="1738"/>
                  </a:cubicBezTo>
                  <a:cubicBezTo>
                    <a:pt x="1964" y="1738"/>
                    <a:pt x="1998" y="1689"/>
                    <a:pt x="1976" y="1645"/>
                  </a:cubicBezTo>
                  <a:lnTo>
                    <a:pt x="1706" y="1095"/>
                  </a:lnTo>
                  <a:cubicBezTo>
                    <a:pt x="1696" y="1077"/>
                    <a:pt x="1698" y="1054"/>
                    <a:pt x="1707" y="1034"/>
                  </a:cubicBezTo>
                  <a:lnTo>
                    <a:pt x="2008" y="501"/>
                  </a:lnTo>
                  <a:cubicBezTo>
                    <a:pt x="2031" y="457"/>
                    <a:pt x="1999" y="405"/>
                    <a:pt x="1951" y="405"/>
                  </a:cubicBezTo>
                  <a:cubicBezTo>
                    <a:pt x="1948" y="405"/>
                    <a:pt x="1945" y="405"/>
                    <a:pt x="1941" y="405"/>
                  </a:cubicBezTo>
                  <a:lnTo>
                    <a:pt x="1334" y="493"/>
                  </a:lnTo>
                  <a:cubicBezTo>
                    <a:pt x="1332" y="493"/>
                    <a:pt x="1329" y="493"/>
                    <a:pt x="1326" y="493"/>
                  </a:cubicBezTo>
                  <a:cubicBezTo>
                    <a:pt x="1308" y="493"/>
                    <a:pt x="1290" y="486"/>
                    <a:pt x="1277" y="472"/>
                  </a:cubicBezTo>
                  <a:lnTo>
                    <a:pt x="861" y="22"/>
                  </a:lnTo>
                  <a:cubicBezTo>
                    <a:pt x="847" y="7"/>
                    <a:pt x="830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 rot="5400000">
              <a:off x="7441824" y="298979"/>
              <a:ext cx="81117" cy="82815"/>
            </a:xfrm>
            <a:custGeom>
              <a:rect b="b" l="l" r="r" t="t"/>
              <a:pathLst>
                <a:path extrusionOk="0" h="2080" w="2032">
                  <a:moveTo>
                    <a:pt x="813" y="1"/>
                  </a:moveTo>
                  <a:cubicBezTo>
                    <a:pt x="783" y="1"/>
                    <a:pt x="755" y="21"/>
                    <a:pt x="749" y="54"/>
                  </a:cubicBezTo>
                  <a:lnTo>
                    <a:pt x="645" y="659"/>
                  </a:lnTo>
                  <a:cubicBezTo>
                    <a:pt x="640" y="678"/>
                    <a:pt x="627" y="697"/>
                    <a:pt x="608" y="706"/>
                  </a:cubicBezTo>
                  <a:lnTo>
                    <a:pt x="51" y="961"/>
                  </a:lnTo>
                  <a:cubicBezTo>
                    <a:pt x="2" y="983"/>
                    <a:pt x="1" y="1051"/>
                    <a:pt x="48" y="1077"/>
                  </a:cubicBezTo>
                  <a:lnTo>
                    <a:pt x="591" y="1362"/>
                  </a:lnTo>
                  <a:cubicBezTo>
                    <a:pt x="609" y="1373"/>
                    <a:pt x="622" y="1391"/>
                    <a:pt x="625" y="1413"/>
                  </a:cubicBezTo>
                  <a:lnTo>
                    <a:pt x="696" y="2021"/>
                  </a:lnTo>
                  <a:cubicBezTo>
                    <a:pt x="700" y="2057"/>
                    <a:pt x="729" y="2079"/>
                    <a:pt x="760" y="2079"/>
                  </a:cubicBezTo>
                  <a:cubicBezTo>
                    <a:pt x="776" y="2079"/>
                    <a:pt x="793" y="2073"/>
                    <a:pt x="806" y="2060"/>
                  </a:cubicBezTo>
                  <a:lnTo>
                    <a:pt x="1246" y="1632"/>
                  </a:lnTo>
                  <a:cubicBezTo>
                    <a:pt x="1257" y="1621"/>
                    <a:pt x="1274" y="1614"/>
                    <a:pt x="1292" y="1614"/>
                  </a:cubicBezTo>
                  <a:cubicBezTo>
                    <a:pt x="1296" y="1614"/>
                    <a:pt x="1300" y="1614"/>
                    <a:pt x="1303" y="1615"/>
                  </a:cubicBezTo>
                  <a:lnTo>
                    <a:pt x="1905" y="1735"/>
                  </a:lnTo>
                  <a:cubicBezTo>
                    <a:pt x="1910" y="1736"/>
                    <a:pt x="1914" y="1737"/>
                    <a:pt x="1919" y="1737"/>
                  </a:cubicBezTo>
                  <a:cubicBezTo>
                    <a:pt x="1965" y="1737"/>
                    <a:pt x="1998" y="1688"/>
                    <a:pt x="1976" y="1644"/>
                  </a:cubicBezTo>
                  <a:lnTo>
                    <a:pt x="1706" y="1095"/>
                  </a:lnTo>
                  <a:cubicBezTo>
                    <a:pt x="1696" y="1076"/>
                    <a:pt x="1698" y="1053"/>
                    <a:pt x="1707" y="1034"/>
                  </a:cubicBezTo>
                  <a:lnTo>
                    <a:pt x="2008" y="501"/>
                  </a:lnTo>
                  <a:cubicBezTo>
                    <a:pt x="2032" y="456"/>
                    <a:pt x="1998" y="404"/>
                    <a:pt x="1950" y="404"/>
                  </a:cubicBezTo>
                  <a:cubicBezTo>
                    <a:pt x="1947" y="404"/>
                    <a:pt x="1944" y="404"/>
                    <a:pt x="1941" y="404"/>
                  </a:cubicBezTo>
                  <a:lnTo>
                    <a:pt x="1334" y="493"/>
                  </a:lnTo>
                  <a:cubicBezTo>
                    <a:pt x="1332" y="493"/>
                    <a:pt x="1329" y="493"/>
                    <a:pt x="1327" y="493"/>
                  </a:cubicBezTo>
                  <a:cubicBezTo>
                    <a:pt x="1308" y="493"/>
                    <a:pt x="1290" y="486"/>
                    <a:pt x="1277" y="472"/>
                  </a:cubicBezTo>
                  <a:lnTo>
                    <a:pt x="861" y="22"/>
                  </a:lnTo>
                  <a:cubicBezTo>
                    <a:pt x="848" y="7"/>
                    <a:pt x="830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 rot="5400000">
              <a:off x="8593020" y="1422751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1" y="0"/>
                  </a:moveTo>
                  <a:cubicBezTo>
                    <a:pt x="0" y="0"/>
                    <a:pt x="0" y="451"/>
                    <a:pt x="291" y="451"/>
                  </a:cubicBezTo>
                  <a:cubicBezTo>
                    <a:pt x="582" y="451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 rot="5400000">
              <a:off x="8031648" y="4877074"/>
              <a:ext cx="23233" cy="18036"/>
            </a:xfrm>
            <a:custGeom>
              <a:rect b="b" l="l" r="r" t="t"/>
              <a:pathLst>
                <a:path extrusionOk="0" h="453" w="582">
                  <a:moveTo>
                    <a:pt x="290" y="0"/>
                  </a:moveTo>
                  <a:cubicBezTo>
                    <a:pt x="0" y="0"/>
                    <a:pt x="0" y="452"/>
                    <a:pt x="290" y="452"/>
                  </a:cubicBezTo>
                  <a:cubicBezTo>
                    <a:pt x="582" y="452"/>
                    <a:pt x="582" y="0"/>
                    <a:pt x="2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 rot="5400000">
              <a:off x="8710865" y="331375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 rot="5400000">
              <a:off x="8901884" y="801444"/>
              <a:ext cx="23273" cy="18076"/>
            </a:xfrm>
            <a:custGeom>
              <a:rect b="b" l="l" r="r" t="t"/>
              <a:pathLst>
                <a:path extrusionOk="0" h="454" w="583">
                  <a:moveTo>
                    <a:pt x="292" y="1"/>
                  </a:moveTo>
                  <a:cubicBezTo>
                    <a:pt x="1" y="1"/>
                    <a:pt x="0" y="453"/>
                    <a:pt x="292" y="453"/>
                  </a:cubicBezTo>
                  <a:cubicBezTo>
                    <a:pt x="582" y="453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 rot="5400000">
              <a:off x="5753897" y="160618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1" y="1"/>
                    <a:pt x="1" y="452"/>
                    <a:pt x="292" y="452"/>
                  </a:cubicBezTo>
                  <a:cubicBezTo>
                    <a:pt x="583" y="452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 rot="5400000">
              <a:off x="182621" y="1477268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 rot="5400000">
              <a:off x="8031626" y="22761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0"/>
                  </a:moveTo>
                  <a:cubicBezTo>
                    <a:pt x="1" y="0"/>
                    <a:pt x="0" y="451"/>
                    <a:pt x="292" y="451"/>
                  </a:cubicBezTo>
                  <a:cubicBezTo>
                    <a:pt x="582" y="451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 rot="5400000">
              <a:off x="461970" y="1936436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2" y="1"/>
                    <a:pt x="0" y="453"/>
                    <a:pt x="292" y="453"/>
                  </a:cubicBezTo>
                  <a:cubicBezTo>
                    <a:pt x="583" y="453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 rot="5400000">
              <a:off x="980569" y="227584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1" y="0"/>
                  </a:moveTo>
                  <a:cubicBezTo>
                    <a:pt x="1" y="0"/>
                    <a:pt x="1" y="452"/>
                    <a:pt x="291" y="452"/>
                  </a:cubicBezTo>
                  <a:cubicBezTo>
                    <a:pt x="582" y="452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 rot="5400000">
              <a:off x="6576970" y="33140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 rot="5400000">
              <a:off x="2973297" y="25088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1" y="0"/>
                  </a:moveTo>
                  <a:cubicBezTo>
                    <a:pt x="0" y="0"/>
                    <a:pt x="0" y="451"/>
                    <a:pt x="291" y="451"/>
                  </a:cubicBezTo>
                  <a:cubicBezTo>
                    <a:pt x="582" y="451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 rot="5400000">
              <a:off x="2127378" y="331348"/>
              <a:ext cx="23313" cy="18076"/>
            </a:xfrm>
            <a:custGeom>
              <a:rect b="b" l="l" r="r" t="t"/>
              <a:pathLst>
                <a:path extrusionOk="0" h="454" w="584">
                  <a:moveTo>
                    <a:pt x="292" y="1"/>
                  </a:moveTo>
                  <a:cubicBezTo>
                    <a:pt x="3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 rot="5400000">
              <a:off x="4723077" y="308064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0"/>
                  </a:moveTo>
                  <a:cubicBezTo>
                    <a:pt x="1" y="0"/>
                    <a:pt x="1" y="453"/>
                    <a:pt x="292" y="453"/>
                  </a:cubicBezTo>
                  <a:cubicBezTo>
                    <a:pt x="584" y="453"/>
                    <a:pt x="584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 rot="5400000">
              <a:off x="269128" y="801494"/>
              <a:ext cx="23313" cy="17996"/>
            </a:xfrm>
            <a:custGeom>
              <a:rect b="b" l="l" r="r" t="t"/>
              <a:pathLst>
                <a:path extrusionOk="0" h="452" w="584">
                  <a:moveTo>
                    <a:pt x="292" y="1"/>
                  </a:moveTo>
                  <a:cubicBezTo>
                    <a:pt x="1" y="1"/>
                    <a:pt x="0" y="452"/>
                    <a:pt x="292" y="452"/>
                  </a:cubicBezTo>
                  <a:cubicBezTo>
                    <a:pt x="583" y="452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 rot="5400000">
              <a:off x="501233" y="3174682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9"/>
            <p:cNvSpPr/>
            <p:nvPr/>
          </p:nvSpPr>
          <p:spPr>
            <a:xfrm rot="5400000">
              <a:off x="8901874" y="3174706"/>
              <a:ext cx="23313" cy="17996"/>
            </a:xfrm>
            <a:custGeom>
              <a:rect b="b" l="l" r="r" t="t"/>
              <a:pathLst>
                <a:path extrusionOk="0" h="452" w="584">
                  <a:moveTo>
                    <a:pt x="292" y="0"/>
                  </a:moveTo>
                  <a:cubicBezTo>
                    <a:pt x="1" y="0"/>
                    <a:pt x="0" y="451"/>
                    <a:pt x="292" y="451"/>
                  </a:cubicBezTo>
                  <a:cubicBezTo>
                    <a:pt x="583" y="451"/>
                    <a:pt x="583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9"/>
            <p:cNvSpPr/>
            <p:nvPr/>
          </p:nvSpPr>
          <p:spPr>
            <a:xfrm rot="5400000">
              <a:off x="8852101" y="1959715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3" y="453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9"/>
            <p:cNvSpPr/>
            <p:nvPr/>
          </p:nvSpPr>
          <p:spPr>
            <a:xfrm rot="5400000">
              <a:off x="8530913" y="2707688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9"/>
            <p:cNvSpPr/>
            <p:nvPr/>
          </p:nvSpPr>
          <p:spPr>
            <a:xfrm rot="5400000">
              <a:off x="8975713" y="4875613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9"/>
            <p:cNvSpPr/>
            <p:nvPr/>
          </p:nvSpPr>
          <p:spPr>
            <a:xfrm rot="5400000">
              <a:off x="6218263" y="4718263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9"/>
            <p:cNvSpPr/>
            <p:nvPr/>
          </p:nvSpPr>
          <p:spPr>
            <a:xfrm rot="5400000">
              <a:off x="3544524" y="488881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9"/>
            <p:cNvSpPr/>
            <p:nvPr/>
          </p:nvSpPr>
          <p:spPr>
            <a:xfrm rot="5400000">
              <a:off x="364886" y="2650991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9"/>
            <p:cNvSpPr/>
            <p:nvPr/>
          </p:nvSpPr>
          <p:spPr>
            <a:xfrm rot="5400000">
              <a:off x="8835774" y="398306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9"/>
            <p:cNvSpPr/>
            <p:nvPr/>
          </p:nvSpPr>
          <p:spPr>
            <a:xfrm rot="5400000">
              <a:off x="272605" y="3824698"/>
              <a:ext cx="81117" cy="82775"/>
            </a:xfrm>
            <a:custGeom>
              <a:rect b="b" l="l" r="r" t="t"/>
              <a:pathLst>
                <a:path extrusionOk="0" h="2079" w="2032">
                  <a:moveTo>
                    <a:pt x="813" y="1"/>
                  </a:moveTo>
                  <a:cubicBezTo>
                    <a:pt x="783" y="1"/>
                    <a:pt x="755" y="21"/>
                    <a:pt x="749" y="55"/>
                  </a:cubicBezTo>
                  <a:lnTo>
                    <a:pt x="644" y="659"/>
                  </a:lnTo>
                  <a:cubicBezTo>
                    <a:pt x="640" y="678"/>
                    <a:pt x="627" y="698"/>
                    <a:pt x="608" y="706"/>
                  </a:cubicBezTo>
                  <a:lnTo>
                    <a:pt x="51" y="962"/>
                  </a:lnTo>
                  <a:cubicBezTo>
                    <a:pt x="2" y="983"/>
                    <a:pt x="1" y="1051"/>
                    <a:pt x="48" y="1078"/>
                  </a:cubicBezTo>
                  <a:lnTo>
                    <a:pt x="590" y="1364"/>
                  </a:lnTo>
                  <a:cubicBezTo>
                    <a:pt x="609" y="1373"/>
                    <a:pt x="621" y="1392"/>
                    <a:pt x="625" y="1413"/>
                  </a:cubicBezTo>
                  <a:lnTo>
                    <a:pt x="696" y="2021"/>
                  </a:lnTo>
                  <a:cubicBezTo>
                    <a:pt x="700" y="2057"/>
                    <a:pt x="729" y="2079"/>
                    <a:pt x="760" y="2079"/>
                  </a:cubicBezTo>
                  <a:cubicBezTo>
                    <a:pt x="776" y="2079"/>
                    <a:pt x="793" y="2073"/>
                    <a:pt x="806" y="2060"/>
                  </a:cubicBezTo>
                  <a:lnTo>
                    <a:pt x="1246" y="1633"/>
                  </a:lnTo>
                  <a:cubicBezTo>
                    <a:pt x="1257" y="1621"/>
                    <a:pt x="1273" y="1615"/>
                    <a:pt x="1290" y="1615"/>
                  </a:cubicBezTo>
                  <a:cubicBezTo>
                    <a:pt x="1294" y="1615"/>
                    <a:pt x="1299" y="1615"/>
                    <a:pt x="1303" y="1616"/>
                  </a:cubicBezTo>
                  <a:lnTo>
                    <a:pt x="1904" y="1737"/>
                  </a:lnTo>
                  <a:cubicBezTo>
                    <a:pt x="1909" y="1738"/>
                    <a:pt x="1914" y="1738"/>
                    <a:pt x="1919" y="1738"/>
                  </a:cubicBezTo>
                  <a:cubicBezTo>
                    <a:pt x="1964" y="1738"/>
                    <a:pt x="1998" y="1689"/>
                    <a:pt x="1976" y="1645"/>
                  </a:cubicBezTo>
                  <a:lnTo>
                    <a:pt x="1706" y="1095"/>
                  </a:lnTo>
                  <a:cubicBezTo>
                    <a:pt x="1696" y="1077"/>
                    <a:pt x="1698" y="1054"/>
                    <a:pt x="1707" y="1034"/>
                  </a:cubicBezTo>
                  <a:lnTo>
                    <a:pt x="2008" y="501"/>
                  </a:lnTo>
                  <a:cubicBezTo>
                    <a:pt x="2031" y="457"/>
                    <a:pt x="1999" y="405"/>
                    <a:pt x="1951" y="405"/>
                  </a:cubicBezTo>
                  <a:cubicBezTo>
                    <a:pt x="1948" y="405"/>
                    <a:pt x="1945" y="405"/>
                    <a:pt x="1941" y="405"/>
                  </a:cubicBezTo>
                  <a:lnTo>
                    <a:pt x="1334" y="493"/>
                  </a:lnTo>
                  <a:cubicBezTo>
                    <a:pt x="1332" y="493"/>
                    <a:pt x="1329" y="493"/>
                    <a:pt x="1326" y="493"/>
                  </a:cubicBezTo>
                  <a:cubicBezTo>
                    <a:pt x="1308" y="493"/>
                    <a:pt x="1290" y="486"/>
                    <a:pt x="1277" y="472"/>
                  </a:cubicBezTo>
                  <a:lnTo>
                    <a:pt x="861" y="22"/>
                  </a:lnTo>
                  <a:cubicBezTo>
                    <a:pt x="847" y="7"/>
                    <a:pt x="830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9"/>
            <p:cNvSpPr/>
            <p:nvPr/>
          </p:nvSpPr>
          <p:spPr>
            <a:xfrm rot="5400000">
              <a:off x="5477295" y="3546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9"/>
            <p:cNvSpPr/>
            <p:nvPr/>
          </p:nvSpPr>
          <p:spPr>
            <a:xfrm rot="5400000">
              <a:off x="1707745" y="485385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9"/>
            <p:cNvSpPr/>
            <p:nvPr/>
          </p:nvSpPr>
          <p:spPr>
            <a:xfrm rot="5400000">
              <a:off x="381220" y="487710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9"/>
            <p:cNvSpPr/>
            <p:nvPr/>
          </p:nvSpPr>
          <p:spPr>
            <a:xfrm rot="5400000">
              <a:off x="2937395" y="47197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9"/>
            <p:cNvSpPr/>
            <p:nvPr/>
          </p:nvSpPr>
          <p:spPr>
            <a:xfrm rot="5400000">
              <a:off x="2701520" y="504155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9"/>
            <p:cNvSpPr/>
            <p:nvPr/>
          </p:nvSpPr>
          <p:spPr>
            <a:xfrm rot="5400000">
              <a:off x="4723108" y="47500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9"/>
            <p:cNvSpPr/>
            <p:nvPr/>
          </p:nvSpPr>
          <p:spPr>
            <a:xfrm rot="5400000">
              <a:off x="5527920" y="498862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9"/>
            <p:cNvSpPr/>
            <p:nvPr/>
          </p:nvSpPr>
          <p:spPr>
            <a:xfrm rot="5400000">
              <a:off x="6757870" y="501190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9"/>
            <p:cNvSpPr/>
            <p:nvPr/>
          </p:nvSpPr>
          <p:spPr>
            <a:xfrm rot="5400000">
              <a:off x="7420345" y="47500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9"/>
            <p:cNvSpPr/>
            <p:nvPr/>
          </p:nvSpPr>
          <p:spPr>
            <a:xfrm rot="5400000">
              <a:off x="182633" y="3532107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9"/>
            <p:cNvSpPr/>
            <p:nvPr/>
          </p:nvSpPr>
          <p:spPr>
            <a:xfrm rot="5400000">
              <a:off x="548658" y="1071332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 rot="5400000">
              <a:off x="587608" y="4225207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9"/>
            <p:cNvSpPr/>
            <p:nvPr/>
          </p:nvSpPr>
          <p:spPr>
            <a:xfrm rot="5400000">
              <a:off x="98074" y="95601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 rot="5400000">
              <a:off x="150983" y="2253518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 rot="5400000">
              <a:off x="95819" y="102734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1" y="0"/>
                  </a:moveTo>
                  <a:cubicBezTo>
                    <a:pt x="1" y="0"/>
                    <a:pt x="1" y="452"/>
                    <a:pt x="291" y="452"/>
                  </a:cubicBezTo>
                  <a:cubicBezTo>
                    <a:pt x="582" y="452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5" name="Google Shape;395;p9"/>
          <p:cNvSpPr/>
          <p:nvPr/>
        </p:nvSpPr>
        <p:spPr>
          <a:xfrm flipH="1" rot="10800000">
            <a:off x="-815025" y="-3"/>
            <a:ext cx="4811670" cy="5143528"/>
          </a:xfrm>
          <a:custGeom>
            <a:rect b="b" l="l" r="r" t="t"/>
            <a:pathLst>
              <a:path extrusionOk="0" h="90575" w="94402">
                <a:moveTo>
                  <a:pt x="1" y="0"/>
                </a:moveTo>
                <a:lnTo>
                  <a:pt x="1" y="90575"/>
                </a:lnTo>
                <a:lnTo>
                  <a:pt x="86913" y="90575"/>
                </a:lnTo>
                <a:cubicBezTo>
                  <a:pt x="86913" y="90575"/>
                  <a:pt x="92263" y="82476"/>
                  <a:pt x="93122" y="78150"/>
                </a:cubicBezTo>
                <a:cubicBezTo>
                  <a:pt x="94401" y="71701"/>
                  <a:pt x="91680" y="64789"/>
                  <a:pt x="86938" y="60610"/>
                </a:cubicBezTo>
                <a:cubicBezTo>
                  <a:pt x="83589" y="57659"/>
                  <a:pt x="79427" y="55978"/>
                  <a:pt x="75666" y="53649"/>
                </a:cubicBezTo>
                <a:cubicBezTo>
                  <a:pt x="71904" y="51319"/>
                  <a:pt x="68310" y="47961"/>
                  <a:pt x="67416" y="43420"/>
                </a:cubicBezTo>
                <a:cubicBezTo>
                  <a:pt x="66336" y="37935"/>
                  <a:pt x="69462" y="32234"/>
                  <a:pt x="68504" y="26721"/>
                </a:cubicBezTo>
                <a:cubicBezTo>
                  <a:pt x="67750" y="22392"/>
                  <a:pt x="64638" y="19025"/>
                  <a:pt x="62934" y="15020"/>
                </a:cubicBezTo>
                <a:cubicBezTo>
                  <a:pt x="61435" y="11496"/>
                  <a:pt x="61793" y="8434"/>
                  <a:pt x="61690" y="4733"/>
                </a:cubicBezTo>
                <a:cubicBezTo>
                  <a:pt x="61610" y="1930"/>
                  <a:pt x="57607" y="0"/>
                  <a:pt x="576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6"/>
        </a:soli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0"/>
          <p:cNvSpPr/>
          <p:nvPr>
            <p:ph idx="2" type="pic"/>
          </p:nvPr>
        </p:nvSpPr>
        <p:spPr>
          <a:xfrm>
            <a:off x="-4950" y="-12375"/>
            <a:ext cx="9144000" cy="5155800"/>
          </a:xfrm>
          <a:prstGeom prst="rect">
            <a:avLst/>
          </a:prstGeom>
          <a:noFill/>
          <a:ln>
            <a:noFill/>
          </a:ln>
        </p:spPr>
      </p:sp>
      <p:sp>
        <p:nvSpPr>
          <p:cNvPr id="398" name="Google Shape;398;p10"/>
          <p:cNvSpPr txBox="1"/>
          <p:nvPr>
            <p:ph type="title"/>
          </p:nvPr>
        </p:nvSpPr>
        <p:spPr>
          <a:xfrm>
            <a:off x="1177200" y="794175"/>
            <a:ext cx="2527800" cy="19086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484050"/>
            <a:ext cx="7704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lack Han Sans"/>
              <a:buNone/>
              <a:defRPr sz="25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lack Han Sans"/>
              <a:buNone/>
              <a:defRPr sz="25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lack Han Sans"/>
              <a:buNone/>
              <a:defRPr sz="25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lack Han Sans"/>
              <a:buNone/>
              <a:defRPr sz="25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lack Han Sans"/>
              <a:buNone/>
              <a:defRPr sz="25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lack Han Sans"/>
              <a:buNone/>
              <a:defRPr sz="25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lack Han Sans"/>
              <a:buNone/>
              <a:defRPr sz="25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lack Han Sans"/>
              <a:buNone/>
              <a:defRPr sz="25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lack Han Sans"/>
              <a:buNone/>
              <a:defRPr sz="25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3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29"/>
          <p:cNvSpPr txBox="1"/>
          <p:nvPr>
            <p:ph type="title"/>
          </p:nvPr>
        </p:nvSpPr>
        <p:spPr>
          <a:xfrm>
            <a:off x="2614750" y="1144325"/>
            <a:ext cx="6327000" cy="1737300"/>
          </a:xfrm>
          <a:prstGeom prst="rect">
            <a:avLst/>
          </a:prstGeom>
        </p:spPr>
        <p:txBody>
          <a:bodyPr anchorCtr="0" anchor="ctr" bIns="0" lIns="0" spcFirstLastPara="1" rIns="0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chemeClr val="accent1"/>
                </a:solidFill>
              </a:rPr>
              <a:t>Accelerometer</a:t>
            </a:r>
            <a:r>
              <a:rPr lang="en" sz="4300">
                <a:solidFill>
                  <a:schemeClr val="accent1"/>
                </a:solidFill>
              </a:rPr>
              <a:t> sleep state prediction</a:t>
            </a:r>
            <a:endParaRPr sz="29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SOTA analysis</a:t>
            </a:r>
            <a:endParaRPr sz="27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Scheduling</a:t>
            </a:r>
            <a:endParaRPr sz="27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Organization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</p:txBody>
      </p:sp>
      <p:grpSp>
        <p:nvGrpSpPr>
          <p:cNvPr id="1285" name="Google Shape;1285;p29"/>
          <p:cNvGrpSpPr/>
          <p:nvPr/>
        </p:nvGrpSpPr>
        <p:grpSpPr>
          <a:xfrm rot="-663942">
            <a:off x="414387" y="2196573"/>
            <a:ext cx="2803131" cy="3308871"/>
            <a:chOff x="3631738" y="2944123"/>
            <a:chExt cx="1880521" cy="2219804"/>
          </a:xfrm>
        </p:grpSpPr>
        <p:sp>
          <p:nvSpPr>
            <p:cNvPr id="1286" name="Google Shape;1286;p29"/>
            <p:cNvSpPr/>
            <p:nvPr/>
          </p:nvSpPr>
          <p:spPr>
            <a:xfrm>
              <a:off x="3680014" y="2945294"/>
              <a:ext cx="1774900" cy="2218634"/>
            </a:xfrm>
            <a:custGeom>
              <a:rect b="b" l="l" r="r" t="t"/>
              <a:pathLst>
                <a:path extrusionOk="0" h="60664" w="48531">
                  <a:moveTo>
                    <a:pt x="0" y="1"/>
                  </a:moveTo>
                  <a:lnTo>
                    <a:pt x="0" y="60664"/>
                  </a:lnTo>
                  <a:lnTo>
                    <a:pt x="48531" y="60664"/>
                  </a:lnTo>
                  <a:lnTo>
                    <a:pt x="485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9"/>
            <p:cNvSpPr/>
            <p:nvPr/>
          </p:nvSpPr>
          <p:spPr>
            <a:xfrm>
              <a:off x="3680014" y="2945294"/>
              <a:ext cx="1774900" cy="2218634"/>
            </a:xfrm>
            <a:custGeom>
              <a:rect b="b" l="l" r="r" t="t"/>
              <a:pathLst>
                <a:path extrusionOk="0" h="60664" w="48531">
                  <a:moveTo>
                    <a:pt x="0" y="1"/>
                  </a:moveTo>
                  <a:lnTo>
                    <a:pt x="0" y="60664"/>
                  </a:lnTo>
                  <a:lnTo>
                    <a:pt x="48531" y="60664"/>
                  </a:lnTo>
                  <a:lnTo>
                    <a:pt x="48531" y="29515"/>
                  </a:lnTo>
                  <a:cubicBezTo>
                    <a:pt x="45152" y="27961"/>
                    <a:pt x="40390" y="27207"/>
                    <a:pt x="33835" y="27207"/>
                  </a:cubicBezTo>
                  <a:cubicBezTo>
                    <a:pt x="31332" y="27207"/>
                    <a:pt x="28567" y="27317"/>
                    <a:pt x="25519" y="27534"/>
                  </a:cubicBezTo>
                  <a:cubicBezTo>
                    <a:pt x="25129" y="27562"/>
                    <a:pt x="24747" y="27576"/>
                    <a:pt x="24373" y="27576"/>
                  </a:cubicBezTo>
                  <a:cubicBezTo>
                    <a:pt x="9673" y="27576"/>
                    <a:pt x="7185" y="6488"/>
                    <a:pt x="6767" y="1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29"/>
            <p:cNvSpPr/>
            <p:nvPr/>
          </p:nvSpPr>
          <p:spPr>
            <a:xfrm>
              <a:off x="3802205" y="2944123"/>
              <a:ext cx="30355" cy="1626160"/>
            </a:xfrm>
            <a:custGeom>
              <a:rect b="b" l="l" r="r" t="t"/>
              <a:pathLst>
                <a:path extrusionOk="0" fill="none" h="44464" w="830">
                  <a:moveTo>
                    <a:pt x="553" y="1"/>
                  </a:moveTo>
                  <a:cubicBezTo>
                    <a:pt x="553" y="1"/>
                    <a:pt x="275" y="7490"/>
                    <a:pt x="553" y="10524"/>
                  </a:cubicBezTo>
                  <a:cubicBezTo>
                    <a:pt x="830" y="13559"/>
                    <a:pt x="92" y="22943"/>
                    <a:pt x="92" y="26260"/>
                  </a:cubicBezTo>
                  <a:cubicBezTo>
                    <a:pt x="92" y="29579"/>
                    <a:pt x="0" y="42473"/>
                    <a:pt x="461" y="44464"/>
                  </a:cubicBezTo>
                </a:path>
              </a:pathLst>
            </a:custGeom>
            <a:noFill/>
            <a:ln cap="flat" cmpd="sng" w="3075">
              <a:solidFill>
                <a:srgbClr val="FFFFFF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29"/>
            <p:cNvSpPr/>
            <p:nvPr/>
          </p:nvSpPr>
          <p:spPr>
            <a:xfrm>
              <a:off x="3943596" y="2944123"/>
              <a:ext cx="30392" cy="1626160"/>
            </a:xfrm>
            <a:custGeom>
              <a:rect b="b" l="l" r="r" t="t"/>
              <a:pathLst>
                <a:path extrusionOk="0" fill="none" h="44464" w="831">
                  <a:moveTo>
                    <a:pt x="552" y="1"/>
                  </a:moveTo>
                  <a:cubicBezTo>
                    <a:pt x="552" y="1"/>
                    <a:pt x="276" y="7490"/>
                    <a:pt x="552" y="10524"/>
                  </a:cubicBezTo>
                  <a:cubicBezTo>
                    <a:pt x="830" y="13559"/>
                    <a:pt x="92" y="22943"/>
                    <a:pt x="92" y="26260"/>
                  </a:cubicBezTo>
                  <a:cubicBezTo>
                    <a:pt x="92" y="29579"/>
                    <a:pt x="0" y="42473"/>
                    <a:pt x="461" y="44464"/>
                  </a:cubicBezTo>
                </a:path>
              </a:pathLst>
            </a:custGeom>
            <a:noFill/>
            <a:ln cap="flat" cmpd="sng" w="3075">
              <a:solidFill>
                <a:srgbClr val="FFFFFF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29"/>
            <p:cNvSpPr/>
            <p:nvPr/>
          </p:nvSpPr>
          <p:spPr>
            <a:xfrm>
              <a:off x="4084988" y="2944123"/>
              <a:ext cx="30355" cy="1626160"/>
            </a:xfrm>
            <a:custGeom>
              <a:rect b="b" l="l" r="r" t="t"/>
              <a:pathLst>
                <a:path extrusionOk="0" fill="none" h="44464" w="830">
                  <a:moveTo>
                    <a:pt x="553" y="1"/>
                  </a:moveTo>
                  <a:cubicBezTo>
                    <a:pt x="553" y="1"/>
                    <a:pt x="276" y="7490"/>
                    <a:pt x="553" y="10524"/>
                  </a:cubicBezTo>
                  <a:cubicBezTo>
                    <a:pt x="829" y="13559"/>
                    <a:pt x="92" y="22943"/>
                    <a:pt x="92" y="26260"/>
                  </a:cubicBezTo>
                  <a:cubicBezTo>
                    <a:pt x="92" y="29579"/>
                    <a:pt x="1" y="42473"/>
                    <a:pt x="461" y="44464"/>
                  </a:cubicBezTo>
                </a:path>
              </a:pathLst>
            </a:custGeom>
            <a:noFill/>
            <a:ln cap="flat" cmpd="sng" w="3075">
              <a:solidFill>
                <a:srgbClr val="FFFFFF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29"/>
            <p:cNvSpPr/>
            <p:nvPr/>
          </p:nvSpPr>
          <p:spPr>
            <a:xfrm>
              <a:off x="4226380" y="2944123"/>
              <a:ext cx="30355" cy="1626160"/>
            </a:xfrm>
            <a:custGeom>
              <a:rect b="b" l="l" r="r" t="t"/>
              <a:pathLst>
                <a:path extrusionOk="0" fill="none" h="44464" w="830">
                  <a:moveTo>
                    <a:pt x="553" y="1"/>
                  </a:moveTo>
                  <a:cubicBezTo>
                    <a:pt x="553" y="1"/>
                    <a:pt x="276" y="7490"/>
                    <a:pt x="553" y="10524"/>
                  </a:cubicBezTo>
                  <a:cubicBezTo>
                    <a:pt x="830" y="13559"/>
                    <a:pt x="93" y="22943"/>
                    <a:pt x="93" y="26260"/>
                  </a:cubicBezTo>
                  <a:cubicBezTo>
                    <a:pt x="93" y="29579"/>
                    <a:pt x="1" y="42473"/>
                    <a:pt x="461" y="44464"/>
                  </a:cubicBezTo>
                </a:path>
              </a:pathLst>
            </a:custGeom>
            <a:noFill/>
            <a:ln cap="flat" cmpd="sng" w="3075">
              <a:solidFill>
                <a:srgbClr val="FFFFFF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29"/>
            <p:cNvSpPr/>
            <p:nvPr/>
          </p:nvSpPr>
          <p:spPr>
            <a:xfrm>
              <a:off x="4367844" y="2944123"/>
              <a:ext cx="30355" cy="1626160"/>
            </a:xfrm>
            <a:custGeom>
              <a:rect b="b" l="l" r="r" t="t"/>
              <a:pathLst>
                <a:path extrusionOk="0" fill="none" h="44464" w="830">
                  <a:moveTo>
                    <a:pt x="552" y="1"/>
                  </a:moveTo>
                  <a:cubicBezTo>
                    <a:pt x="552" y="1"/>
                    <a:pt x="276" y="7490"/>
                    <a:pt x="552" y="10524"/>
                  </a:cubicBezTo>
                  <a:cubicBezTo>
                    <a:pt x="829" y="13559"/>
                    <a:pt x="92" y="22943"/>
                    <a:pt x="92" y="26260"/>
                  </a:cubicBezTo>
                  <a:cubicBezTo>
                    <a:pt x="92" y="29579"/>
                    <a:pt x="0" y="42473"/>
                    <a:pt x="461" y="44464"/>
                  </a:cubicBezTo>
                </a:path>
              </a:pathLst>
            </a:custGeom>
            <a:noFill/>
            <a:ln cap="flat" cmpd="sng" w="3075">
              <a:solidFill>
                <a:srgbClr val="FFFFFF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29"/>
            <p:cNvSpPr/>
            <p:nvPr/>
          </p:nvSpPr>
          <p:spPr>
            <a:xfrm>
              <a:off x="4509199" y="2944123"/>
              <a:ext cx="30392" cy="1626160"/>
            </a:xfrm>
            <a:custGeom>
              <a:rect b="b" l="l" r="r" t="t"/>
              <a:pathLst>
                <a:path extrusionOk="0" fill="none" h="44464" w="831">
                  <a:moveTo>
                    <a:pt x="554" y="1"/>
                  </a:moveTo>
                  <a:cubicBezTo>
                    <a:pt x="554" y="1"/>
                    <a:pt x="276" y="7490"/>
                    <a:pt x="554" y="10524"/>
                  </a:cubicBezTo>
                  <a:cubicBezTo>
                    <a:pt x="830" y="13559"/>
                    <a:pt x="92" y="22943"/>
                    <a:pt x="92" y="26260"/>
                  </a:cubicBezTo>
                  <a:cubicBezTo>
                    <a:pt x="92" y="29579"/>
                    <a:pt x="1" y="42473"/>
                    <a:pt x="462" y="44464"/>
                  </a:cubicBezTo>
                </a:path>
              </a:pathLst>
            </a:custGeom>
            <a:noFill/>
            <a:ln cap="flat" cmpd="sng" w="3075">
              <a:solidFill>
                <a:srgbClr val="FFFFFF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29"/>
            <p:cNvSpPr/>
            <p:nvPr/>
          </p:nvSpPr>
          <p:spPr>
            <a:xfrm>
              <a:off x="4650591" y="2944123"/>
              <a:ext cx="30392" cy="1626160"/>
            </a:xfrm>
            <a:custGeom>
              <a:rect b="b" l="l" r="r" t="t"/>
              <a:pathLst>
                <a:path extrusionOk="0" fill="none" h="44464" w="831">
                  <a:moveTo>
                    <a:pt x="553" y="1"/>
                  </a:moveTo>
                  <a:cubicBezTo>
                    <a:pt x="553" y="1"/>
                    <a:pt x="276" y="7490"/>
                    <a:pt x="553" y="10524"/>
                  </a:cubicBezTo>
                  <a:cubicBezTo>
                    <a:pt x="831" y="13559"/>
                    <a:pt x="93" y="22943"/>
                    <a:pt x="93" y="26260"/>
                  </a:cubicBezTo>
                  <a:cubicBezTo>
                    <a:pt x="93" y="29579"/>
                    <a:pt x="1" y="42473"/>
                    <a:pt x="461" y="44464"/>
                  </a:cubicBezTo>
                </a:path>
              </a:pathLst>
            </a:custGeom>
            <a:noFill/>
            <a:ln cap="flat" cmpd="sng" w="3075">
              <a:solidFill>
                <a:srgbClr val="FFFFFF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9"/>
            <p:cNvSpPr/>
            <p:nvPr/>
          </p:nvSpPr>
          <p:spPr>
            <a:xfrm>
              <a:off x="4792019" y="2944123"/>
              <a:ext cx="30319" cy="1626160"/>
            </a:xfrm>
            <a:custGeom>
              <a:rect b="b" l="l" r="r" t="t"/>
              <a:pathLst>
                <a:path extrusionOk="0" fill="none" h="44464" w="829">
                  <a:moveTo>
                    <a:pt x="552" y="1"/>
                  </a:moveTo>
                  <a:cubicBezTo>
                    <a:pt x="552" y="1"/>
                    <a:pt x="276" y="7490"/>
                    <a:pt x="552" y="10524"/>
                  </a:cubicBezTo>
                  <a:cubicBezTo>
                    <a:pt x="829" y="13559"/>
                    <a:pt x="92" y="22943"/>
                    <a:pt x="92" y="26260"/>
                  </a:cubicBezTo>
                  <a:cubicBezTo>
                    <a:pt x="92" y="29579"/>
                    <a:pt x="0" y="42473"/>
                    <a:pt x="460" y="44464"/>
                  </a:cubicBezTo>
                </a:path>
              </a:pathLst>
            </a:custGeom>
            <a:noFill/>
            <a:ln cap="flat" cmpd="sng" w="3075">
              <a:solidFill>
                <a:srgbClr val="FFFFFF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9"/>
            <p:cNvSpPr/>
            <p:nvPr/>
          </p:nvSpPr>
          <p:spPr>
            <a:xfrm>
              <a:off x="4933411" y="2944123"/>
              <a:ext cx="30355" cy="1626160"/>
            </a:xfrm>
            <a:custGeom>
              <a:rect b="b" l="l" r="r" t="t"/>
              <a:pathLst>
                <a:path extrusionOk="0" fill="none" h="44464" w="830">
                  <a:moveTo>
                    <a:pt x="553" y="1"/>
                  </a:moveTo>
                  <a:cubicBezTo>
                    <a:pt x="553" y="1"/>
                    <a:pt x="276" y="7490"/>
                    <a:pt x="553" y="10524"/>
                  </a:cubicBezTo>
                  <a:cubicBezTo>
                    <a:pt x="829" y="13559"/>
                    <a:pt x="92" y="22943"/>
                    <a:pt x="92" y="26260"/>
                  </a:cubicBezTo>
                  <a:cubicBezTo>
                    <a:pt x="92" y="29579"/>
                    <a:pt x="1" y="42473"/>
                    <a:pt x="461" y="44464"/>
                  </a:cubicBezTo>
                </a:path>
              </a:pathLst>
            </a:custGeom>
            <a:noFill/>
            <a:ln cap="flat" cmpd="sng" w="3075">
              <a:solidFill>
                <a:srgbClr val="FFFFFF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9"/>
            <p:cNvSpPr/>
            <p:nvPr/>
          </p:nvSpPr>
          <p:spPr>
            <a:xfrm>
              <a:off x="5074766" y="2944123"/>
              <a:ext cx="30392" cy="1626160"/>
            </a:xfrm>
            <a:custGeom>
              <a:rect b="b" l="l" r="r" t="t"/>
              <a:pathLst>
                <a:path extrusionOk="0" fill="none" h="44464" w="831">
                  <a:moveTo>
                    <a:pt x="554" y="1"/>
                  </a:moveTo>
                  <a:cubicBezTo>
                    <a:pt x="554" y="1"/>
                    <a:pt x="276" y="7490"/>
                    <a:pt x="554" y="10524"/>
                  </a:cubicBezTo>
                  <a:cubicBezTo>
                    <a:pt x="830" y="13559"/>
                    <a:pt x="92" y="22943"/>
                    <a:pt x="92" y="26260"/>
                  </a:cubicBezTo>
                  <a:cubicBezTo>
                    <a:pt x="92" y="29579"/>
                    <a:pt x="1" y="42473"/>
                    <a:pt x="462" y="44464"/>
                  </a:cubicBezTo>
                </a:path>
              </a:pathLst>
            </a:custGeom>
            <a:noFill/>
            <a:ln cap="flat" cmpd="sng" w="3075">
              <a:solidFill>
                <a:srgbClr val="FFFFFF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29"/>
            <p:cNvSpPr/>
            <p:nvPr/>
          </p:nvSpPr>
          <p:spPr>
            <a:xfrm>
              <a:off x="5216231" y="2944123"/>
              <a:ext cx="30355" cy="1626160"/>
            </a:xfrm>
            <a:custGeom>
              <a:rect b="b" l="l" r="r" t="t"/>
              <a:pathLst>
                <a:path extrusionOk="0" fill="none" h="44464" w="830">
                  <a:moveTo>
                    <a:pt x="553" y="1"/>
                  </a:moveTo>
                  <a:cubicBezTo>
                    <a:pt x="553" y="1"/>
                    <a:pt x="276" y="7490"/>
                    <a:pt x="553" y="10524"/>
                  </a:cubicBezTo>
                  <a:cubicBezTo>
                    <a:pt x="830" y="13559"/>
                    <a:pt x="92" y="22943"/>
                    <a:pt x="92" y="26260"/>
                  </a:cubicBezTo>
                  <a:cubicBezTo>
                    <a:pt x="92" y="29579"/>
                    <a:pt x="0" y="42473"/>
                    <a:pt x="461" y="44464"/>
                  </a:cubicBezTo>
                </a:path>
              </a:pathLst>
            </a:custGeom>
            <a:noFill/>
            <a:ln cap="flat" cmpd="sng" w="3075">
              <a:solidFill>
                <a:srgbClr val="FFFFFF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29"/>
            <p:cNvSpPr/>
            <p:nvPr/>
          </p:nvSpPr>
          <p:spPr>
            <a:xfrm>
              <a:off x="5357622" y="2944123"/>
              <a:ext cx="30392" cy="1626160"/>
            </a:xfrm>
            <a:custGeom>
              <a:rect b="b" l="l" r="r" t="t"/>
              <a:pathLst>
                <a:path extrusionOk="0" fill="none" h="44464" w="831">
                  <a:moveTo>
                    <a:pt x="552" y="1"/>
                  </a:moveTo>
                  <a:cubicBezTo>
                    <a:pt x="552" y="1"/>
                    <a:pt x="276" y="7490"/>
                    <a:pt x="552" y="10524"/>
                  </a:cubicBezTo>
                  <a:cubicBezTo>
                    <a:pt x="830" y="13559"/>
                    <a:pt x="92" y="22943"/>
                    <a:pt x="92" y="26260"/>
                  </a:cubicBezTo>
                  <a:cubicBezTo>
                    <a:pt x="92" y="29579"/>
                    <a:pt x="0" y="42473"/>
                    <a:pt x="461" y="44464"/>
                  </a:cubicBezTo>
                </a:path>
              </a:pathLst>
            </a:custGeom>
            <a:noFill/>
            <a:ln cap="flat" cmpd="sng" w="3075">
              <a:solidFill>
                <a:srgbClr val="FFFFFF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9"/>
            <p:cNvSpPr/>
            <p:nvPr/>
          </p:nvSpPr>
          <p:spPr>
            <a:xfrm>
              <a:off x="3988728" y="3061853"/>
              <a:ext cx="1219473" cy="712798"/>
            </a:xfrm>
            <a:custGeom>
              <a:rect b="b" l="l" r="r" t="t"/>
              <a:pathLst>
                <a:path extrusionOk="0" h="19490" w="33344">
                  <a:moveTo>
                    <a:pt x="31340" y="0"/>
                  </a:moveTo>
                  <a:cubicBezTo>
                    <a:pt x="31257" y="0"/>
                    <a:pt x="31174" y="20"/>
                    <a:pt x="31092" y="64"/>
                  </a:cubicBezTo>
                  <a:cubicBezTo>
                    <a:pt x="30906" y="162"/>
                    <a:pt x="30789" y="350"/>
                    <a:pt x="30662" y="516"/>
                  </a:cubicBezTo>
                  <a:cubicBezTo>
                    <a:pt x="29778" y="1666"/>
                    <a:pt x="28269" y="1923"/>
                    <a:pt x="26760" y="1923"/>
                  </a:cubicBezTo>
                  <a:cubicBezTo>
                    <a:pt x="26288" y="1923"/>
                    <a:pt x="25815" y="1898"/>
                    <a:pt x="25361" y="1867"/>
                  </a:cubicBezTo>
                  <a:cubicBezTo>
                    <a:pt x="22588" y="1679"/>
                    <a:pt x="19809" y="1585"/>
                    <a:pt x="17029" y="1585"/>
                  </a:cubicBezTo>
                  <a:cubicBezTo>
                    <a:pt x="12096" y="1585"/>
                    <a:pt x="7161" y="1880"/>
                    <a:pt x="2263" y="2469"/>
                  </a:cubicBezTo>
                  <a:cubicBezTo>
                    <a:pt x="2070" y="1859"/>
                    <a:pt x="1622" y="1172"/>
                    <a:pt x="1019" y="1172"/>
                  </a:cubicBezTo>
                  <a:cubicBezTo>
                    <a:pt x="968" y="1172"/>
                    <a:pt x="915" y="1177"/>
                    <a:pt x="861" y="1187"/>
                  </a:cubicBezTo>
                  <a:cubicBezTo>
                    <a:pt x="226" y="1310"/>
                    <a:pt x="0" y="2189"/>
                    <a:pt x="304" y="2760"/>
                  </a:cubicBezTo>
                  <a:cubicBezTo>
                    <a:pt x="609" y="3331"/>
                    <a:pt x="1234" y="3645"/>
                    <a:pt x="1645" y="3856"/>
                  </a:cubicBezTo>
                  <a:cubicBezTo>
                    <a:pt x="2281" y="8138"/>
                    <a:pt x="2592" y="12471"/>
                    <a:pt x="2572" y="16802"/>
                  </a:cubicBezTo>
                  <a:cubicBezTo>
                    <a:pt x="2006" y="17021"/>
                    <a:pt x="1406" y="17265"/>
                    <a:pt x="1049" y="17757"/>
                  </a:cubicBezTo>
                  <a:cubicBezTo>
                    <a:pt x="691" y="18249"/>
                    <a:pt x="718" y="19069"/>
                    <a:pt x="1258" y="19351"/>
                  </a:cubicBezTo>
                  <a:cubicBezTo>
                    <a:pt x="1389" y="19419"/>
                    <a:pt x="1518" y="19448"/>
                    <a:pt x="1645" y="19448"/>
                  </a:cubicBezTo>
                  <a:cubicBezTo>
                    <a:pt x="2331" y="19448"/>
                    <a:pt x="2983" y="18599"/>
                    <a:pt x="3714" y="18296"/>
                  </a:cubicBezTo>
                  <a:cubicBezTo>
                    <a:pt x="4051" y="18157"/>
                    <a:pt x="4423" y="18139"/>
                    <a:pt x="4787" y="18122"/>
                  </a:cubicBezTo>
                  <a:cubicBezTo>
                    <a:pt x="7512" y="17996"/>
                    <a:pt x="10238" y="17871"/>
                    <a:pt x="12963" y="17745"/>
                  </a:cubicBezTo>
                  <a:cubicBezTo>
                    <a:pt x="16430" y="17586"/>
                    <a:pt x="19904" y="17427"/>
                    <a:pt x="23373" y="17427"/>
                  </a:cubicBezTo>
                  <a:cubicBezTo>
                    <a:pt x="25707" y="17427"/>
                    <a:pt x="28040" y="17499"/>
                    <a:pt x="30367" y="17691"/>
                  </a:cubicBezTo>
                  <a:cubicBezTo>
                    <a:pt x="30648" y="18394"/>
                    <a:pt x="31003" y="19170"/>
                    <a:pt x="31712" y="19437"/>
                  </a:cubicBezTo>
                  <a:cubicBezTo>
                    <a:pt x="31810" y="19473"/>
                    <a:pt x="31912" y="19490"/>
                    <a:pt x="32016" y="19490"/>
                  </a:cubicBezTo>
                  <a:cubicBezTo>
                    <a:pt x="32664" y="19490"/>
                    <a:pt x="33343" y="18835"/>
                    <a:pt x="32994" y="18283"/>
                  </a:cubicBezTo>
                  <a:cubicBezTo>
                    <a:pt x="32783" y="17951"/>
                    <a:pt x="32328" y="17852"/>
                    <a:pt x="32083" y="17542"/>
                  </a:cubicBezTo>
                  <a:cubicBezTo>
                    <a:pt x="31875" y="17279"/>
                    <a:pt x="31858" y="16918"/>
                    <a:pt x="31850" y="16583"/>
                  </a:cubicBezTo>
                  <a:cubicBezTo>
                    <a:pt x="31724" y="11835"/>
                    <a:pt x="31429" y="7094"/>
                    <a:pt x="30967" y="2367"/>
                  </a:cubicBezTo>
                  <a:cubicBezTo>
                    <a:pt x="31452" y="2031"/>
                    <a:pt x="31973" y="1637"/>
                    <a:pt x="32094" y="1059"/>
                  </a:cubicBezTo>
                  <a:cubicBezTo>
                    <a:pt x="32196" y="572"/>
                    <a:pt x="31783" y="0"/>
                    <a:pt x="313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9"/>
            <p:cNvSpPr/>
            <p:nvPr/>
          </p:nvSpPr>
          <p:spPr>
            <a:xfrm>
              <a:off x="4276521" y="3124649"/>
              <a:ext cx="846507" cy="587647"/>
            </a:xfrm>
            <a:custGeom>
              <a:rect b="b" l="l" r="r" t="t"/>
              <a:pathLst>
                <a:path extrusionOk="0" h="16068" w="23146">
                  <a:moveTo>
                    <a:pt x="14834" y="1"/>
                  </a:moveTo>
                  <a:lnTo>
                    <a:pt x="14834" y="1"/>
                  </a:lnTo>
                  <a:cubicBezTo>
                    <a:pt x="14801" y="121"/>
                    <a:pt x="14818" y="254"/>
                    <a:pt x="14840" y="379"/>
                  </a:cubicBezTo>
                  <a:cubicBezTo>
                    <a:pt x="14969" y="1134"/>
                    <a:pt x="15222" y="1869"/>
                    <a:pt x="15587" y="2542"/>
                  </a:cubicBezTo>
                  <a:cubicBezTo>
                    <a:pt x="15265" y="2363"/>
                    <a:pt x="14940" y="2182"/>
                    <a:pt x="14617" y="2003"/>
                  </a:cubicBezTo>
                  <a:cubicBezTo>
                    <a:pt x="14510" y="1943"/>
                    <a:pt x="14398" y="1883"/>
                    <a:pt x="14274" y="1872"/>
                  </a:cubicBezTo>
                  <a:cubicBezTo>
                    <a:pt x="14267" y="1872"/>
                    <a:pt x="14259" y="1872"/>
                    <a:pt x="14251" y="1872"/>
                  </a:cubicBezTo>
                  <a:cubicBezTo>
                    <a:pt x="14135" y="1872"/>
                    <a:pt x="14012" y="1929"/>
                    <a:pt x="13974" y="2038"/>
                  </a:cubicBezTo>
                  <a:cubicBezTo>
                    <a:pt x="13918" y="2188"/>
                    <a:pt x="14040" y="2340"/>
                    <a:pt x="14153" y="2454"/>
                  </a:cubicBezTo>
                  <a:cubicBezTo>
                    <a:pt x="14530" y="2836"/>
                    <a:pt x="14909" y="3221"/>
                    <a:pt x="15285" y="3604"/>
                  </a:cubicBezTo>
                  <a:cubicBezTo>
                    <a:pt x="15402" y="3722"/>
                    <a:pt x="15519" y="3840"/>
                    <a:pt x="15616" y="3976"/>
                  </a:cubicBezTo>
                  <a:cubicBezTo>
                    <a:pt x="15885" y="4355"/>
                    <a:pt x="15972" y="4827"/>
                    <a:pt x="16043" y="5290"/>
                  </a:cubicBezTo>
                  <a:cubicBezTo>
                    <a:pt x="15752" y="5363"/>
                    <a:pt x="15462" y="5434"/>
                    <a:pt x="15173" y="5499"/>
                  </a:cubicBezTo>
                  <a:cubicBezTo>
                    <a:pt x="15438" y="6262"/>
                    <a:pt x="15687" y="7037"/>
                    <a:pt x="15897" y="7820"/>
                  </a:cubicBezTo>
                  <a:cubicBezTo>
                    <a:pt x="15861" y="7808"/>
                    <a:pt x="15824" y="7799"/>
                    <a:pt x="15787" y="7793"/>
                  </a:cubicBezTo>
                  <a:cubicBezTo>
                    <a:pt x="15756" y="7788"/>
                    <a:pt x="15724" y="7787"/>
                    <a:pt x="15692" y="7787"/>
                  </a:cubicBezTo>
                  <a:cubicBezTo>
                    <a:pt x="15674" y="7787"/>
                    <a:pt x="15656" y="7787"/>
                    <a:pt x="15638" y="7788"/>
                  </a:cubicBezTo>
                  <a:cubicBezTo>
                    <a:pt x="15577" y="7590"/>
                    <a:pt x="15485" y="7401"/>
                    <a:pt x="15369" y="7228"/>
                  </a:cubicBezTo>
                  <a:lnTo>
                    <a:pt x="15379" y="7218"/>
                  </a:lnTo>
                  <a:lnTo>
                    <a:pt x="15360" y="7214"/>
                  </a:lnTo>
                  <a:cubicBezTo>
                    <a:pt x="15128" y="6875"/>
                    <a:pt x="14803" y="6591"/>
                    <a:pt x="14441" y="6393"/>
                  </a:cubicBezTo>
                  <a:cubicBezTo>
                    <a:pt x="13969" y="6136"/>
                    <a:pt x="13441" y="6008"/>
                    <a:pt x="12903" y="5952"/>
                  </a:cubicBezTo>
                  <a:lnTo>
                    <a:pt x="13147" y="5714"/>
                  </a:lnTo>
                  <a:lnTo>
                    <a:pt x="12654" y="5642"/>
                  </a:lnTo>
                  <a:lnTo>
                    <a:pt x="12432" y="5195"/>
                  </a:lnTo>
                  <a:lnTo>
                    <a:pt x="12212" y="5642"/>
                  </a:lnTo>
                  <a:lnTo>
                    <a:pt x="11719" y="5714"/>
                  </a:lnTo>
                  <a:lnTo>
                    <a:pt x="11927" y="5918"/>
                  </a:lnTo>
                  <a:cubicBezTo>
                    <a:pt x="10813" y="5945"/>
                    <a:pt x="9704" y="6184"/>
                    <a:pt x="8674" y="6610"/>
                  </a:cubicBezTo>
                  <a:lnTo>
                    <a:pt x="8496" y="6248"/>
                  </a:lnTo>
                  <a:lnTo>
                    <a:pt x="8276" y="6696"/>
                  </a:lnTo>
                  <a:lnTo>
                    <a:pt x="7782" y="6767"/>
                  </a:lnTo>
                  <a:lnTo>
                    <a:pt x="7961" y="6942"/>
                  </a:lnTo>
                  <a:cubicBezTo>
                    <a:pt x="7742" y="7057"/>
                    <a:pt x="7526" y="7179"/>
                    <a:pt x="7315" y="7311"/>
                  </a:cubicBezTo>
                  <a:cubicBezTo>
                    <a:pt x="6267" y="7974"/>
                    <a:pt x="5376" y="8837"/>
                    <a:pt x="4508" y="9728"/>
                  </a:cubicBezTo>
                  <a:lnTo>
                    <a:pt x="4469" y="9651"/>
                  </a:lnTo>
                  <a:lnTo>
                    <a:pt x="4376" y="9839"/>
                  </a:lnTo>
                  <a:lnTo>
                    <a:pt x="4168" y="9869"/>
                  </a:lnTo>
                  <a:lnTo>
                    <a:pt x="4272" y="9971"/>
                  </a:lnTo>
                  <a:cubicBezTo>
                    <a:pt x="3728" y="10533"/>
                    <a:pt x="3188" y="11101"/>
                    <a:pt x="2619" y="11633"/>
                  </a:cubicBezTo>
                  <a:cubicBezTo>
                    <a:pt x="1844" y="12356"/>
                    <a:pt x="1009" y="13016"/>
                    <a:pt x="125" y="13601"/>
                  </a:cubicBezTo>
                  <a:cubicBezTo>
                    <a:pt x="84" y="13628"/>
                    <a:pt x="42" y="13661"/>
                    <a:pt x="28" y="13708"/>
                  </a:cubicBezTo>
                  <a:cubicBezTo>
                    <a:pt x="1" y="13809"/>
                    <a:pt x="118" y="13856"/>
                    <a:pt x="234" y="13856"/>
                  </a:cubicBezTo>
                  <a:cubicBezTo>
                    <a:pt x="272" y="13856"/>
                    <a:pt x="310" y="13851"/>
                    <a:pt x="342" y="13842"/>
                  </a:cubicBezTo>
                  <a:cubicBezTo>
                    <a:pt x="435" y="13817"/>
                    <a:pt x="527" y="13788"/>
                    <a:pt x="619" y="13758"/>
                  </a:cubicBezTo>
                  <a:lnTo>
                    <a:pt x="619" y="13758"/>
                  </a:lnTo>
                  <a:lnTo>
                    <a:pt x="613" y="13793"/>
                  </a:lnTo>
                  <a:lnTo>
                    <a:pt x="790" y="13698"/>
                  </a:lnTo>
                  <a:cubicBezTo>
                    <a:pt x="794" y="13697"/>
                    <a:pt x="797" y="13696"/>
                    <a:pt x="801" y="13695"/>
                  </a:cubicBezTo>
                  <a:lnTo>
                    <a:pt x="985" y="13790"/>
                  </a:lnTo>
                  <a:lnTo>
                    <a:pt x="985" y="13790"/>
                  </a:lnTo>
                  <a:lnTo>
                    <a:pt x="960" y="13638"/>
                  </a:lnTo>
                  <a:cubicBezTo>
                    <a:pt x="2725" y="12978"/>
                    <a:pt x="4237" y="11741"/>
                    <a:pt x="5860" y="10738"/>
                  </a:cubicBezTo>
                  <a:lnTo>
                    <a:pt x="6579" y="10315"/>
                  </a:lnTo>
                  <a:cubicBezTo>
                    <a:pt x="7066" y="10047"/>
                    <a:pt x="7566" y="9807"/>
                    <a:pt x="8089" y="9619"/>
                  </a:cubicBezTo>
                  <a:cubicBezTo>
                    <a:pt x="8330" y="9532"/>
                    <a:pt x="8583" y="9455"/>
                    <a:pt x="8840" y="9455"/>
                  </a:cubicBezTo>
                  <a:cubicBezTo>
                    <a:pt x="8863" y="9455"/>
                    <a:pt x="8887" y="9456"/>
                    <a:pt x="8910" y="9457"/>
                  </a:cubicBezTo>
                  <a:cubicBezTo>
                    <a:pt x="8953" y="9459"/>
                    <a:pt x="8995" y="9466"/>
                    <a:pt x="9037" y="9473"/>
                  </a:cubicBezTo>
                  <a:cubicBezTo>
                    <a:pt x="9102" y="9499"/>
                    <a:pt x="9169" y="9518"/>
                    <a:pt x="9236" y="9530"/>
                  </a:cubicBezTo>
                  <a:cubicBezTo>
                    <a:pt x="9272" y="9544"/>
                    <a:pt x="9309" y="9564"/>
                    <a:pt x="9343" y="9582"/>
                  </a:cubicBezTo>
                  <a:cubicBezTo>
                    <a:pt x="9345" y="9584"/>
                    <a:pt x="9349" y="9589"/>
                    <a:pt x="9351" y="9592"/>
                  </a:cubicBezTo>
                  <a:lnTo>
                    <a:pt x="9356" y="9589"/>
                  </a:lnTo>
                  <a:cubicBezTo>
                    <a:pt x="9366" y="9595"/>
                    <a:pt x="9375" y="9601"/>
                    <a:pt x="9385" y="9607"/>
                  </a:cubicBezTo>
                  <a:cubicBezTo>
                    <a:pt x="9251" y="9713"/>
                    <a:pt x="9136" y="9836"/>
                    <a:pt x="9064" y="9988"/>
                  </a:cubicBezTo>
                  <a:cubicBezTo>
                    <a:pt x="8915" y="10300"/>
                    <a:pt x="9035" y="10753"/>
                    <a:pt x="9305" y="10804"/>
                  </a:cubicBezTo>
                  <a:cubicBezTo>
                    <a:pt x="9306" y="10803"/>
                    <a:pt x="9310" y="10803"/>
                    <a:pt x="9311" y="10803"/>
                  </a:cubicBezTo>
                  <a:cubicBezTo>
                    <a:pt x="9305" y="10855"/>
                    <a:pt x="9300" y="10904"/>
                    <a:pt x="9295" y="10956"/>
                  </a:cubicBezTo>
                  <a:cubicBezTo>
                    <a:pt x="9264" y="10950"/>
                    <a:pt x="9231" y="10946"/>
                    <a:pt x="9198" y="10946"/>
                  </a:cubicBezTo>
                  <a:cubicBezTo>
                    <a:pt x="9191" y="10946"/>
                    <a:pt x="9184" y="10946"/>
                    <a:pt x="9177" y="10946"/>
                  </a:cubicBezTo>
                  <a:cubicBezTo>
                    <a:pt x="8999" y="10956"/>
                    <a:pt x="8839" y="11076"/>
                    <a:pt x="8747" y="11229"/>
                  </a:cubicBezTo>
                  <a:cubicBezTo>
                    <a:pt x="8656" y="11380"/>
                    <a:pt x="8623" y="11563"/>
                    <a:pt x="8621" y="11742"/>
                  </a:cubicBezTo>
                  <a:cubicBezTo>
                    <a:pt x="8614" y="12213"/>
                    <a:pt x="8809" y="12684"/>
                    <a:pt x="9139" y="13021"/>
                  </a:cubicBezTo>
                  <a:cubicBezTo>
                    <a:pt x="8867" y="13973"/>
                    <a:pt x="8621" y="14932"/>
                    <a:pt x="8334" y="15879"/>
                  </a:cubicBezTo>
                  <a:cubicBezTo>
                    <a:pt x="10726" y="15780"/>
                    <a:pt x="13119" y="15705"/>
                    <a:pt x="15511" y="15705"/>
                  </a:cubicBezTo>
                  <a:cubicBezTo>
                    <a:pt x="17842" y="15705"/>
                    <a:pt x="20172" y="15776"/>
                    <a:pt x="22497" y="15968"/>
                  </a:cubicBezTo>
                  <a:cubicBezTo>
                    <a:pt x="22510" y="16001"/>
                    <a:pt x="22524" y="16034"/>
                    <a:pt x="22537" y="16067"/>
                  </a:cubicBezTo>
                  <a:cubicBezTo>
                    <a:pt x="22552" y="16026"/>
                    <a:pt x="22569" y="15986"/>
                    <a:pt x="22583" y="15943"/>
                  </a:cubicBezTo>
                  <a:cubicBezTo>
                    <a:pt x="22605" y="15882"/>
                    <a:pt x="22627" y="15820"/>
                    <a:pt x="22646" y="15758"/>
                  </a:cubicBezTo>
                  <a:cubicBezTo>
                    <a:pt x="22664" y="15702"/>
                    <a:pt x="22682" y="15645"/>
                    <a:pt x="22701" y="15590"/>
                  </a:cubicBezTo>
                  <a:cubicBezTo>
                    <a:pt x="22724" y="15515"/>
                    <a:pt x="22747" y="15438"/>
                    <a:pt x="22768" y="15362"/>
                  </a:cubicBezTo>
                  <a:lnTo>
                    <a:pt x="22807" y="15225"/>
                  </a:lnTo>
                  <a:cubicBezTo>
                    <a:pt x="22840" y="15102"/>
                    <a:pt x="22873" y="14977"/>
                    <a:pt x="22900" y="14851"/>
                  </a:cubicBezTo>
                  <a:cubicBezTo>
                    <a:pt x="23037" y="14239"/>
                    <a:pt x="23110" y="13618"/>
                    <a:pt x="23132" y="12993"/>
                  </a:cubicBezTo>
                  <a:cubicBezTo>
                    <a:pt x="23145" y="12577"/>
                    <a:pt x="23138" y="12158"/>
                    <a:pt x="23112" y="11741"/>
                  </a:cubicBezTo>
                  <a:cubicBezTo>
                    <a:pt x="23088" y="11331"/>
                    <a:pt x="23047" y="10913"/>
                    <a:pt x="22994" y="10499"/>
                  </a:cubicBezTo>
                  <a:cubicBezTo>
                    <a:pt x="22966" y="10290"/>
                    <a:pt x="22938" y="10083"/>
                    <a:pt x="22904" y="9877"/>
                  </a:cubicBezTo>
                  <a:cubicBezTo>
                    <a:pt x="22900" y="9847"/>
                    <a:pt x="22894" y="9817"/>
                    <a:pt x="22891" y="9786"/>
                  </a:cubicBezTo>
                  <a:cubicBezTo>
                    <a:pt x="22550" y="7642"/>
                    <a:pt x="21945" y="5509"/>
                    <a:pt x="20811" y="3721"/>
                  </a:cubicBezTo>
                  <a:cubicBezTo>
                    <a:pt x="20587" y="3813"/>
                    <a:pt x="20362" y="3902"/>
                    <a:pt x="20137" y="3988"/>
                  </a:cubicBezTo>
                  <a:lnTo>
                    <a:pt x="18699" y="206"/>
                  </a:lnTo>
                  <a:cubicBezTo>
                    <a:pt x="18487" y="202"/>
                    <a:pt x="18277" y="196"/>
                    <a:pt x="18067" y="185"/>
                  </a:cubicBezTo>
                  <a:lnTo>
                    <a:pt x="18067" y="185"/>
                  </a:lnTo>
                  <a:cubicBezTo>
                    <a:pt x="18164" y="539"/>
                    <a:pt x="18260" y="890"/>
                    <a:pt x="18355" y="1243"/>
                  </a:cubicBezTo>
                  <a:cubicBezTo>
                    <a:pt x="18131" y="899"/>
                    <a:pt x="17931" y="539"/>
                    <a:pt x="17753" y="168"/>
                  </a:cubicBezTo>
                  <a:cubicBezTo>
                    <a:pt x="17665" y="162"/>
                    <a:pt x="17578" y="157"/>
                    <a:pt x="17492" y="151"/>
                  </a:cubicBezTo>
                  <a:cubicBezTo>
                    <a:pt x="17304" y="138"/>
                    <a:pt x="17116" y="128"/>
                    <a:pt x="16930" y="116"/>
                  </a:cubicBezTo>
                  <a:lnTo>
                    <a:pt x="16930" y="116"/>
                  </a:lnTo>
                  <a:cubicBezTo>
                    <a:pt x="17056" y="539"/>
                    <a:pt x="17183" y="960"/>
                    <a:pt x="17310" y="1382"/>
                  </a:cubicBezTo>
                  <a:cubicBezTo>
                    <a:pt x="17040" y="970"/>
                    <a:pt x="16802" y="540"/>
                    <a:pt x="16591" y="96"/>
                  </a:cubicBezTo>
                  <a:cubicBezTo>
                    <a:pt x="16312" y="79"/>
                    <a:pt x="16035" y="62"/>
                    <a:pt x="15758" y="46"/>
                  </a:cubicBezTo>
                  <a:lnTo>
                    <a:pt x="15758" y="46"/>
                  </a:lnTo>
                  <a:cubicBezTo>
                    <a:pt x="15933" y="566"/>
                    <a:pt x="16109" y="1084"/>
                    <a:pt x="16284" y="1603"/>
                  </a:cubicBezTo>
                  <a:cubicBezTo>
                    <a:pt x="15991" y="1078"/>
                    <a:pt x="15701" y="555"/>
                    <a:pt x="15408" y="29"/>
                  </a:cubicBezTo>
                  <a:cubicBezTo>
                    <a:pt x="15216" y="19"/>
                    <a:pt x="15025" y="10"/>
                    <a:pt x="14834" y="1"/>
                  </a:cubicBezTo>
                  <a:close/>
                </a:path>
              </a:pathLst>
            </a:custGeom>
            <a:solidFill>
              <a:srgbClr val="2225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9"/>
            <p:cNvSpPr/>
            <p:nvPr/>
          </p:nvSpPr>
          <p:spPr>
            <a:xfrm>
              <a:off x="4092924" y="3190737"/>
              <a:ext cx="41363" cy="474162"/>
            </a:xfrm>
            <a:custGeom>
              <a:rect b="b" l="l" r="r" t="t"/>
              <a:pathLst>
                <a:path extrusionOk="0" fill="none" h="12965" w="1131">
                  <a:moveTo>
                    <a:pt x="1" y="1"/>
                  </a:moveTo>
                  <a:cubicBezTo>
                    <a:pt x="862" y="4258"/>
                    <a:pt x="1131" y="8635"/>
                    <a:pt x="795" y="12964"/>
                  </a:cubicBezTo>
                </a:path>
              </a:pathLst>
            </a:custGeom>
            <a:noFill/>
            <a:ln cap="flat" cmpd="sng" w="1525">
              <a:solidFill>
                <a:srgbClr val="00000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9"/>
            <p:cNvSpPr/>
            <p:nvPr/>
          </p:nvSpPr>
          <p:spPr>
            <a:xfrm>
              <a:off x="5094369" y="3169269"/>
              <a:ext cx="18945" cy="200966"/>
            </a:xfrm>
            <a:custGeom>
              <a:rect b="b" l="l" r="r" t="t"/>
              <a:pathLst>
                <a:path extrusionOk="0" fill="none" h="5495" w="518">
                  <a:moveTo>
                    <a:pt x="3" y="0"/>
                  </a:moveTo>
                  <a:cubicBezTo>
                    <a:pt x="1" y="1842"/>
                    <a:pt x="173" y="3685"/>
                    <a:pt x="517" y="5494"/>
                  </a:cubicBezTo>
                </a:path>
              </a:pathLst>
            </a:custGeom>
            <a:noFill/>
            <a:ln cap="flat" cmpd="sng" w="1525">
              <a:solidFill>
                <a:srgbClr val="777AD1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9"/>
            <p:cNvSpPr/>
            <p:nvPr/>
          </p:nvSpPr>
          <p:spPr>
            <a:xfrm>
              <a:off x="5086908" y="3077433"/>
              <a:ext cx="51860" cy="57785"/>
            </a:xfrm>
            <a:custGeom>
              <a:rect b="b" l="l" r="r" t="t"/>
              <a:pathLst>
                <a:path extrusionOk="0" fill="none" h="1580" w="1418">
                  <a:moveTo>
                    <a:pt x="1418" y="0"/>
                  </a:moveTo>
                  <a:cubicBezTo>
                    <a:pt x="1184" y="689"/>
                    <a:pt x="660" y="1273"/>
                    <a:pt x="0" y="1580"/>
                  </a:cubicBezTo>
                </a:path>
              </a:pathLst>
            </a:custGeom>
            <a:noFill/>
            <a:ln cap="flat" cmpd="sng" w="1525">
              <a:solidFill>
                <a:srgbClr val="777AD1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29"/>
            <p:cNvSpPr/>
            <p:nvPr/>
          </p:nvSpPr>
          <p:spPr>
            <a:xfrm>
              <a:off x="5133283" y="3716076"/>
              <a:ext cx="35329" cy="39242"/>
            </a:xfrm>
            <a:custGeom>
              <a:rect b="b" l="l" r="r" t="t"/>
              <a:pathLst>
                <a:path extrusionOk="0" fill="none" h="1073" w="966">
                  <a:moveTo>
                    <a:pt x="0" y="1"/>
                  </a:moveTo>
                  <a:cubicBezTo>
                    <a:pt x="161" y="469"/>
                    <a:pt x="518" y="865"/>
                    <a:pt x="966" y="1072"/>
                  </a:cubicBezTo>
                </a:path>
              </a:pathLst>
            </a:custGeom>
            <a:noFill/>
            <a:ln cap="flat" cmpd="sng" w="1525">
              <a:solidFill>
                <a:srgbClr val="777AD1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29"/>
            <p:cNvSpPr/>
            <p:nvPr/>
          </p:nvSpPr>
          <p:spPr>
            <a:xfrm>
              <a:off x="4047171" y="3722916"/>
              <a:ext cx="56066" cy="25857"/>
            </a:xfrm>
            <a:custGeom>
              <a:rect b="b" l="l" r="r" t="t"/>
              <a:pathLst>
                <a:path extrusionOk="0" fill="none" h="707" w="1533">
                  <a:moveTo>
                    <a:pt x="1" y="706"/>
                  </a:moveTo>
                  <a:cubicBezTo>
                    <a:pt x="385" y="273"/>
                    <a:pt x="953" y="11"/>
                    <a:pt x="1533" y="1"/>
                  </a:cubicBezTo>
                </a:path>
              </a:pathLst>
            </a:custGeom>
            <a:noFill/>
            <a:ln cap="flat" cmpd="sng" w="1525">
              <a:solidFill>
                <a:srgbClr val="777AD1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9"/>
            <p:cNvSpPr/>
            <p:nvPr/>
          </p:nvSpPr>
          <p:spPr>
            <a:xfrm>
              <a:off x="4021022" y="3132220"/>
              <a:ext cx="26186" cy="44436"/>
            </a:xfrm>
            <a:custGeom>
              <a:rect b="b" l="l" r="r" t="t"/>
              <a:pathLst>
                <a:path extrusionOk="0" fill="none" h="1215" w="716">
                  <a:moveTo>
                    <a:pt x="1" y="0"/>
                  </a:moveTo>
                  <a:cubicBezTo>
                    <a:pt x="420" y="253"/>
                    <a:pt x="697" y="724"/>
                    <a:pt x="716" y="1214"/>
                  </a:cubicBezTo>
                </a:path>
              </a:pathLst>
            </a:custGeom>
            <a:noFill/>
            <a:ln cap="flat" cmpd="sng" w="1525">
              <a:solidFill>
                <a:srgbClr val="00000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9"/>
            <p:cNvSpPr/>
            <p:nvPr/>
          </p:nvSpPr>
          <p:spPr>
            <a:xfrm>
              <a:off x="4237022" y="3190993"/>
              <a:ext cx="30757" cy="43046"/>
            </a:xfrm>
            <a:custGeom>
              <a:rect b="b" l="l" r="r" t="t"/>
              <a:pathLst>
                <a:path extrusionOk="0" fill="none" h="1177" w="841">
                  <a:moveTo>
                    <a:pt x="840" y="1"/>
                  </a:moveTo>
                  <a:cubicBezTo>
                    <a:pt x="681" y="462"/>
                    <a:pt x="385" y="875"/>
                    <a:pt x="0" y="1176"/>
                  </a:cubicBezTo>
                </a:path>
              </a:pathLst>
            </a:custGeom>
            <a:noFill/>
            <a:ln cap="flat" cmpd="sng" w="1525">
              <a:solidFill>
                <a:srgbClr val="00000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29"/>
            <p:cNvSpPr/>
            <p:nvPr/>
          </p:nvSpPr>
          <p:spPr>
            <a:xfrm>
              <a:off x="4256187" y="3206830"/>
              <a:ext cx="27173" cy="23443"/>
            </a:xfrm>
            <a:custGeom>
              <a:rect b="b" l="l" r="r" t="t"/>
              <a:pathLst>
                <a:path extrusionOk="0" fill="none" h="641" w="743">
                  <a:moveTo>
                    <a:pt x="742" y="1"/>
                  </a:moveTo>
                  <a:cubicBezTo>
                    <a:pt x="557" y="274"/>
                    <a:pt x="299" y="497"/>
                    <a:pt x="1" y="641"/>
                  </a:cubicBezTo>
                </a:path>
              </a:pathLst>
            </a:custGeom>
            <a:noFill/>
            <a:ln cap="flat" cmpd="sng" w="1525">
              <a:solidFill>
                <a:srgbClr val="00000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29"/>
            <p:cNvSpPr/>
            <p:nvPr/>
          </p:nvSpPr>
          <p:spPr>
            <a:xfrm>
              <a:off x="4505359" y="3224092"/>
              <a:ext cx="54749" cy="53615"/>
            </a:xfrm>
            <a:custGeom>
              <a:rect b="b" l="l" r="r" t="t"/>
              <a:pathLst>
                <a:path extrusionOk="0" fill="none" h="1466" w="1497">
                  <a:moveTo>
                    <a:pt x="1497" y="0"/>
                  </a:moveTo>
                  <a:cubicBezTo>
                    <a:pt x="1215" y="659"/>
                    <a:pt x="664" y="1198"/>
                    <a:pt x="0" y="1466"/>
                  </a:cubicBezTo>
                </a:path>
              </a:pathLst>
            </a:custGeom>
            <a:noFill/>
            <a:ln cap="flat" cmpd="sng" w="1525">
              <a:solidFill>
                <a:srgbClr val="00000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29"/>
            <p:cNvSpPr/>
            <p:nvPr/>
          </p:nvSpPr>
          <p:spPr>
            <a:xfrm>
              <a:off x="4539116" y="3245780"/>
              <a:ext cx="30538" cy="23004"/>
            </a:xfrm>
            <a:custGeom>
              <a:rect b="b" l="l" r="r" t="t"/>
              <a:pathLst>
                <a:path extrusionOk="0" fill="none" h="629" w="835">
                  <a:moveTo>
                    <a:pt x="834" y="1"/>
                  </a:moveTo>
                  <a:cubicBezTo>
                    <a:pt x="623" y="284"/>
                    <a:pt x="330" y="504"/>
                    <a:pt x="1" y="628"/>
                  </a:cubicBezTo>
                </a:path>
              </a:pathLst>
            </a:custGeom>
            <a:noFill/>
            <a:ln cap="flat" cmpd="sng" w="1525">
              <a:solidFill>
                <a:srgbClr val="00000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9"/>
            <p:cNvSpPr/>
            <p:nvPr/>
          </p:nvSpPr>
          <p:spPr>
            <a:xfrm>
              <a:off x="4512967" y="3583023"/>
              <a:ext cx="74681" cy="52006"/>
            </a:xfrm>
            <a:custGeom>
              <a:rect b="b" l="l" r="r" t="t"/>
              <a:pathLst>
                <a:path extrusionOk="0" fill="none" h="1422" w="2042">
                  <a:moveTo>
                    <a:pt x="2041" y="1"/>
                  </a:moveTo>
                  <a:cubicBezTo>
                    <a:pt x="1401" y="529"/>
                    <a:pt x="718" y="1004"/>
                    <a:pt x="1" y="1421"/>
                  </a:cubicBezTo>
                </a:path>
              </a:pathLst>
            </a:custGeom>
            <a:noFill/>
            <a:ln cap="flat" cmpd="sng" w="1525">
              <a:solidFill>
                <a:srgbClr val="00000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9"/>
            <p:cNvSpPr/>
            <p:nvPr/>
          </p:nvSpPr>
          <p:spPr>
            <a:xfrm>
              <a:off x="4527559" y="3555446"/>
              <a:ext cx="48203" cy="17957"/>
            </a:xfrm>
            <a:custGeom>
              <a:rect b="b" l="l" r="r" t="t"/>
              <a:pathLst>
                <a:path extrusionOk="0" fill="none" h="491" w="1318">
                  <a:moveTo>
                    <a:pt x="1318" y="1"/>
                  </a:moveTo>
                  <a:cubicBezTo>
                    <a:pt x="887" y="187"/>
                    <a:pt x="448" y="351"/>
                    <a:pt x="0" y="491"/>
                  </a:cubicBezTo>
                </a:path>
              </a:pathLst>
            </a:custGeom>
            <a:noFill/>
            <a:ln cap="flat" cmpd="sng" w="1525">
              <a:solidFill>
                <a:srgbClr val="00000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9"/>
            <p:cNvSpPr/>
            <p:nvPr/>
          </p:nvSpPr>
          <p:spPr>
            <a:xfrm>
              <a:off x="4523792" y="3515143"/>
              <a:ext cx="55042" cy="5559"/>
            </a:xfrm>
            <a:custGeom>
              <a:rect b="b" l="l" r="r" t="t"/>
              <a:pathLst>
                <a:path extrusionOk="0" fill="none" h="152" w="1505">
                  <a:moveTo>
                    <a:pt x="1504" y="151"/>
                  </a:moveTo>
                  <a:cubicBezTo>
                    <a:pt x="1003" y="101"/>
                    <a:pt x="501" y="51"/>
                    <a:pt x="1" y="1"/>
                  </a:cubicBezTo>
                </a:path>
              </a:pathLst>
            </a:custGeom>
            <a:noFill/>
            <a:ln cap="flat" cmpd="sng" w="1525">
              <a:solidFill>
                <a:srgbClr val="00000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9"/>
            <p:cNvSpPr/>
            <p:nvPr/>
          </p:nvSpPr>
          <p:spPr>
            <a:xfrm>
              <a:off x="5025027" y="3207265"/>
              <a:ext cx="38803" cy="12288"/>
            </a:xfrm>
            <a:custGeom>
              <a:rect b="b" l="l" r="r" t="t"/>
              <a:pathLst>
                <a:path extrusionOk="0" fill="none" h="336" w="1061">
                  <a:moveTo>
                    <a:pt x="1" y="336"/>
                  </a:moveTo>
                  <a:cubicBezTo>
                    <a:pt x="354" y="223"/>
                    <a:pt x="707" y="113"/>
                    <a:pt x="1060" y="1"/>
                  </a:cubicBezTo>
                </a:path>
              </a:pathLst>
            </a:custGeom>
            <a:noFill/>
            <a:ln cap="flat" cmpd="sng" w="1525">
              <a:solidFill>
                <a:srgbClr val="00000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9"/>
            <p:cNvSpPr/>
            <p:nvPr/>
          </p:nvSpPr>
          <p:spPr>
            <a:xfrm>
              <a:off x="5016139" y="3172228"/>
              <a:ext cx="31782" cy="23224"/>
            </a:xfrm>
            <a:custGeom>
              <a:rect b="b" l="l" r="r" t="t"/>
              <a:pathLst>
                <a:path extrusionOk="0" fill="none" h="635" w="869">
                  <a:moveTo>
                    <a:pt x="0" y="634"/>
                  </a:moveTo>
                  <a:cubicBezTo>
                    <a:pt x="313" y="458"/>
                    <a:pt x="605" y="245"/>
                    <a:pt x="868" y="1"/>
                  </a:cubicBezTo>
                </a:path>
              </a:pathLst>
            </a:custGeom>
            <a:noFill/>
            <a:ln cap="flat" cmpd="sng" w="1525">
              <a:solidFill>
                <a:srgbClr val="00000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29"/>
            <p:cNvSpPr/>
            <p:nvPr/>
          </p:nvSpPr>
          <p:spPr>
            <a:xfrm>
              <a:off x="5008203" y="3146920"/>
              <a:ext cx="21687" cy="30794"/>
            </a:xfrm>
            <a:custGeom>
              <a:rect b="b" l="l" r="r" t="t"/>
              <a:pathLst>
                <a:path extrusionOk="0" fill="none" h="842" w="593">
                  <a:moveTo>
                    <a:pt x="1" y="842"/>
                  </a:moveTo>
                  <a:cubicBezTo>
                    <a:pt x="149" y="531"/>
                    <a:pt x="351" y="245"/>
                    <a:pt x="593" y="1"/>
                  </a:cubicBezTo>
                </a:path>
              </a:pathLst>
            </a:custGeom>
            <a:noFill/>
            <a:ln cap="flat" cmpd="sng" w="1525">
              <a:solidFill>
                <a:srgbClr val="00000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29"/>
            <p:cNvSpPr/>
            <p:nvPr/>
          </p:nvSpPr>
          <p:spPr>
            <a:xfrm>
              <a:off x="4791873" y="3073520"/>
              <a:ext cx="234247" cy="231431"/>
            </a:xfrm>
            <a:custGeom>
              <a:rect b="b" l="l" r="r" t="t"/>
              <a:pathLst>
                <a:path extrusionOk="0" h="6328" w="6405">
                  <a:moveTo>
                    <a:pt x="3209" y="1"/>
                  </a:moveTo>
                  <a:cubicBezTo>
                    <a:pt x="3077" y="1"/>
                    <a:pt x="2934" y="102"/>
                    <a:pt x="2885" y="234"/>
                  </a:cubicBezTo>
                  <a:cubicBezTo>
                    <a:pt x="2816" y="421"/>
                    <a:pt x="2872" y="625"/>
                    <a:pt x="2929" y="814"/>
                  </a:cubicBezTo>
                  <a:cubicBezTo>
                    <a:pt x="3082" y="1325"/>
                    <a:pt x="3237" y="1838"/>
                    <a:pt x="3391" y="2350"/>
                  </a:cubicBezTo>
                  <a:cubicBezTo>
                    <a:pt x="2996" y="1746"/>
                    <a:pt x="2661" y="1104"/>
                    <a:pt x="2394" y="433"/>
                  </a:cubicBezTo>
                  <a:cubicBezTo>
                    <a:pt x="2317" y="238"/>
                    <a:pt x="2197" y="9"/>
                    <a:pt x="1990" y="9"/>
                  </a:cubicBezTo>
                  <a:cubicBezTo>
                    <a:pt x="1988" y="9"/>
                    <a:pt x="1986" y="9"/>
                    <a:pt x="1984" y="9"/>
                  </a:cubicBezTo>
                  <a:cubicBezTo>
                    <a:pt x="1824" y="13"/>
                    <a:pt x="1704" y="168"/>
                    <a:pt x="1681" y="324"/>
                  </a:cubicBezTo>
                  <a:cubicBezTo>
                    <a:pt x="1659" y="480"/>
                    <a:pt x="1711" y="636"/>
                    <a:pt x="1761" y="788"/>
                  </a:cubicBezTo>
                  <a:cubicBezTo>
                    <a:pt x="1962" y="1381"/>
                    <a:pt x="2164" y="1977"/>
                    <a:pt x="2365" y="2570"/>
                  </a:cubicBezTo>
                  <a:cubicBezTo>
                    <a:pt x="2060" y="2019"/>
                    <a:pt x="1753" y="1471"/>
                    <a:pt x="1447" y="921"/>
                  </a:cubicBezTo>
                  <a:cubicBezTo>
                    <a:pt x="1410" y="852"/>
                    <a:pt x="1369" y="782"/>
                    <a:pt x="1301" y="744"/>
                  </a:cubicBezTo>
                  <a:cubicBezTo>
                    <a:pt x="1271" y="728"/>
                    <a:pt x="1238" y="721"/>
                    <a:pt x="1206" y="721"/>
                  </a:cubicBezTo>
                  <a:cubicBezTo>
                    <a:pt x="1097" y="721"/>
                    <a:pt x="984" y="802"/>
                    <a:pt x="938" y="906"/>
                  </a:cubicBezTo>
                  <a:cubicBezTo>
                    <a:pt x="878" y="1042"/>
                    <a:pt x="896" y="1199"/>
                    <a:pt x="922" y="1346"/>
                  </a:cubicBezTo>
                  <a:cubicBezTo>
                    <a:pt x="1051" y="2102"/>
                    <a:pt x="1306" y="2834"/>
                    <a:pt x="1669" y="3509"/>
                  </a:cubicBezTo>
                  <a:cubicBezTo>
                    <a:pt x="1347" y="3330"/>
                    <a:pt x="1022" y="3149"/>
                    <a:pt x="700" y="2970"/>
                  </a:cubicBezTo>
                  <a:cubicBezTo>
                    <a:pt x="592" y="2909"/>
                    <a:pt x="480" y="2848"/>
                    <a:pt x="357" y="2839"/>
                  </a:cubicBezTo>
                  <a:cubicBezTo>
                    <a:pt x="347" y="2838"/>
                    <a:pt x="338" y="2838"/>
                    <a:pt x="329" y="2838"/>
                  </a:cubicBezTo>
                  <a:cubicBezTo>
                    <a:pt x="215" y="2838"/>
                    <a:pt x="94" y="2896"/>
                    <a:pt x="56" y="3004"/>
                  </a:cubicBezTo>
                  <a:cubicBezTo>
                    <a:pt x="1" y="3154"/>
                    <a:pt x="124" y="3307"/>
                    <a:pt x="235" y="3419"/>
                  </a:cubicBezTo>
                  <a:cubicBezTo>
                    <a:pt x="612" y="3803"/>
                    <a:pt x="991" y="4187"/>
                    <a:pt x="1369" y="4571"/>
                  </a:cubicBezTo>
                  <a:cubicBezTo>
                    <a:pt x="1486" y="4688"/>
                    <a:pt x="1602" y="4807"/>
                    <a:pt x="1698" y="4941"/>
                  </a:cubicBezTo>
                  <a:cubicBezTo>
                    <a:pt x="1980" y="5341"/>
                    <a:pt x="2063" y="5844"/>
                    <a:pt x="2135" y="6328"/>
                  </a:cubicBezTo>
                  <a:cubicBezTo>
                    <a:pt x="3517" y="6096"/>
                    <a:pt x="4966" y="5788"/>
                    <a:pt x="6404" y="5445"/>
                  </a:cubicBezTo>
                  <a:lnTo>
                    <a:pt x="4507" y="449"/>
                  </a:lnTo>
                  <a:cubicBezTo>
                    <a:pt x="4486" y="392"/>
                    <a:pt x="4463" y="331"/>
                    <a:pt x="4416" y="292"/>
                  </a:cubicBezTo>
                  <a:cubicBezTo>
                    <a:pt x="4382" y="264"/>
                    <a:pt x="4343" y="252"/>
                    <a:pt x="4303" y="252"/>
                  </a:cubicBezTo>
                  <a:cubicBezTo>
                    <a:pt x="4201" y="252"/>
                    <a:pt x="4091" y="330"/>
                    <a:pt x="4051" y="432"/>
                  </a:cubicBezTo>
                  <a:cubicBezTo>
                    <a:pt x="3994" y="573"/>
                    <a:pt x="4035" y="733"/>
                    <a:pt x="4075" y="880"/>
                  </a:cubicBezTo>
                  <a:cubicBezTo>
                    <a:pt x="4195" y="1323"/>
                    <a:pt x="4318" y="1766"/>
                    <a:pt x="4439" y="2209"/>
                  </a:cubicBezTo>
                  <a:cubicBezTo>
                    <a:pt x="4043" y="1600"/>
                    <a:pt x="3717" y="944"/>
                    <a:pt x="3471" y="260"/>
                  </a:cubicBezTo>
                  <a:cubicBezTo>
                    <a:pt x="3444" y="185"/>
                    <a:pt x="3415" y="107"/>
                    <a:pt x="3356" y="55"/>
                  </a:cubicBezTo>
                  <a:cubicBezTo>
                    <a:pt x="3314" y="17"/>
                    <a:pt x="3262" y="1"/>
                    <a:pt x="3209" y="1"/>
                  </a:cubicBezTo>
                  <a:close/>
                </a:path>
              </a:pathLst>
            </a:custGeom>
            <a:solidFill>
              <a:srgbClr val="FAA1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9"/>
            <p:cNvSpPr/>
            <p:nvPr/>
          </p:nvSpPr>
          <p:spPr>
            <a:xfrm>
              <a:off x="4869737" y="3215202"/>
              <a:ext cx="75376" cy="12691"/>
            </a:xfrm>
            <a:custGeom>
              <a:rect b="b" l="l" r="r" t="t"/>
              <a:pathLst>
                <a:path extrusionOk="0" fill="none" h="347" w="2061">
                  <a:moveTo>
                    <a:pt x="1" y="254"/>
                  </a:moveTo>
                  <a:cubicBezTo>
                    <a:pt x="660" y="1"/>
                    <a:pt x="1427" y="35"/>
                    <a:pt x="2061" y="346"/>
                  </a:cubicBezTo>
                </a:path>
              </a:pathLst>
            </a:custGeom>
            <a:noFill/>
            <a:ln cap="flat" cmpd="sng" w="1525">
              <a:solidFill>
                <a:srgbClr val="00000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9"/>
            <p:cNvSpPr/>
            <p:nvPr/>
          </p:nvSpPr>
          <p:spPr>
            <a:xfrm>
              <a:off x="4918123" y="3182944"/>
              <a:ext cx="41546" cy="36975"/>
            </a:xfrm>
            <a:custGeom>
              <a:rect b="b" l="l" r="r" t="t"/>
              <a:pathLst>
                <a:path extrusionOk="0" fill="none" h="1011" w="1136">
                  <a:moveTo>
                    <a:pt x="1136" y="0"/>
                  </a:moveTo>
                  <a:cubicBezTo>
                    <a:pt x="662" y="203"/>
                    <a:pt x="256" y="563"/>
                    <a:pt x="1" y="1010"/>
                  </a:cubicBezTo>
                </a:path>
              </a:pathLst>
            </a:custGeom>
            <a:noFill/>
            <a:ln cap="flat" cmpd="sng" w="1525">
              <a:solidFill>
                <a:srgbClr val="00000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9"/>
            <p:cNvSpPr/>
            <p:nvPr/>
          </p:nvSpPr>
          <p:spPr>
            <a:xfrm>
              <a:off x="4113003" y="3244902"/>
              <a:ext cx="1020775" cy="1332080"/>
            </a:xfrm>
            <a:custGeom>
              <a:rect b="b" l="l" r="r" t="t"/>
              <a:pathLst>
                <a:path extrusionOk="0" h="36423" w="27911">
                  <a:moveTo>
                    <a:pt x="25454" y="0"/>
                  </a:moveTo>
                  <a:cubicBezTo>
                    <a:pt x="23598" y="757"/>
                    <a:pt x="21681" y="1361"/>
                    <a:pt x="19814" y="1780"/>
                  </a:cubicBezTo>
                  <a:cubicBezTo>
                    <a:pt x="20571" y="3956"/>
                    <a:pt x="21207" y="6225"/>
                    <a:pt x="21108" y="8527"/>
                  </a:cubicBezTo>
                  <a:cubicBezTo>
                    <a:pt x="21009" y="10829"/>
                    <a:pt x="20074" y="13192"/>
                    <a:pt x="18360" y="14434"/>
                  </a:cubicBezTo>
                  <a:cubicBezTo>
                    <a:pt x="16537" y="14014"/>
                    <a:pt x="14594" y="13302"/>
                    <a:pt x="12833" y="12834"/>
                  </a:cubicBezTo>
                  <a:cubicBezTo>
                    <a:pt x="10085" y="13364"/>
                    <a:pt x="7617" y="15017"/>
                    <a:pt x="5514" y="16863"/>
                  </a:cubicBezTo>
                  <a:cubicBezTo>
                    <a:pt x="4056" y="18145"/>
                    <a:pt x="2877" y="19933"/>
                    <a:pt x="2008" y="21672"/>
                  </a:cubicBezTo>
                  <a:cubicBezTo>
                    <a:pt x="1141" y="23411"/>
                    <a:pt x="912" y="25574"/>
                    <a:pt x="1930" y="27218"/>
                  </a:cubicBezTo>
                  <a:cubicBezTo>
                    <a:pt x="964" y="29860"/>
                    <a:pt x="284" y="32604"/>
                    <a:pt x="0" y="35427"/>
                  </a:cubicBezTo>
                  <a:cubicBezTo>
                    <a:pt x="1664" y="35915"/>
                    <a:pt x="3411" y="36041"/>
                    <a:pt x="5141" y="36157"/>
                  </a:cubicBezTo>
                  <a:cubicBezTo>
                    <a:pt x="7225" y="36297"/>
                    <a:pt x="9346" y="36422"/>
                    <a:pt x="11463" y="36422"/>
                  </a:cubicBezTo>
                  <a:cubicBezTo>
                    <a:pt x="15414" y="36422"/>
                    <a:pt x="19355" y="35988"/>
                    <a:pt x="23027" y="34408"/>
                  </a:cubicBezTo>
                  <a:cubicBezTo>
                    <a:pt x="23411" y="29736"/>
                    <a:pt x="23322" y="25024"/>
                    <a:pt x="22881" y="20441"/>
                  </a:cubicBezTo>
                  <a:cubicBezTo>
                    <a:pt x="24160" y="18483"/>
                    <a:pt x="25313" y="16442"/>
                    <a:pt x="26329" y="14336"/>
                  </a:cubicBezTo>
                  <a:cubicBezTo>
                    <a:pt x="26824" y="13307"/>
                    <a:pt x="27293" y="12254"/>
                    <a:pt x="27543" y="11138"/>
                  </a:cubicBezTo>
                  <a:cubicBezTo>
                    <a:pt x="27910" y="9508"/>
                    <a:pt x="27803" y="7807"/>
                    <a:pt x="27547" y="6156"/>
                  </a:cubicBezTo>
                  <a:cubicBezTo>
                    <a:pt x="27210" y="3981"/>
                    <a:pt x="26604" y="1813"/>
                    <a:pt x="254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29"/>
            <p:cNvSpPr/>
            <p:nvPr/>
          </p:nvSpPr>
          <p:spPr>
            <a:xfrm>
              <a:off x="4546979" y="4320045"/>
              <a:ext cx="170647" cy="102732"/>
            </a:xfrm>
            <a:custGeom>
              <a:rect b="b" l="l" r="r" t="t"/>
              <a:pathLst>
                <a:path extrusionOk="0" fill="none" h="2809" w="4666">
                  <a:moveTo>
                    <a:pt x="4665" y="0"/>
                  </a:moveTo>
                  <a:cubicBezTo>
                    <a:pt x="3373" y="1299"/>
                    <a:pt x="1754" y="2274"/>
                    <a:pt x="0" y="2809"/>
                  </a:cubicBezTo>
                </a:path>
              </a:pathLst>
            </a:custGeom>
            <a:noFill/>
            <a:ln cap="flat" cmpd="sng" w="1525">
              <a:solidFill>
                <a:srgbClr val="00000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29"/>
            <p:cNvSpPr/>
            <p:nvPr/>
          </p:nvSpPr>
          <p:spPr>
            <a:xfrm>
              <a:off x="4592184" y="4373698"/>
              <a:ext cx="130893" cy="49007"/>
            </a:xfrm>
            <a:custGeom>
              <a:rect b="b" l="l" r="r" t="t"/>
              <a:pathLst>
                <a:path extrusionOk="0" fill="none" h="1340" w="3579">
                  <a:moveTo>
                    <a:pt x="3579" y="0"/>
                  </a:moveTo>
                  <a:cubicBezTo>
                    <a:pt x="2459" y="617"/>
                    <a:pt x="1249" y="1070"/>
                    <a:pt x="0" y="1339"/>
                  </a:cubicBezTo>
                </a:path>
              </a:pathLst>
            </a:custGeom>
            <a:noFill/>
            <a:ln cap="flat" cmpd="sng" w="1525">
              <a:solidFill>
                <a:srgbClr val="00000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9"/>
            <p:cNvSpPr/>
            <p:nvPr/>
          </p:nvSpPr>
          <p:spPr>
            <a:xfrm>
              <a:off x="4901812" y="3536279"/>
              <a:ext cx="45057" cy="93845"/>
            </a:xfrm>
            <a:custGeom>
              <a:rect b="b" l="l" r="r" t="t"/>
              <a:pathLst>
                <a:path extrusionOk="0" fill="none" h="2566" w="1232">
                  <a:moveTo>
                    <a:pt x="1232" y="1"/>
                  </a:moveTo>
                  <a:cubicBezTo>
                    <a:pt x="1232" y="343"/>
                    <a:pt x="1097" y="668"/>
                    <a:pt x="951" y="976"/>
                  </a:cubicBezTo>
                  <a:cubicBezTo>
                    <a:pt x="683" y="1534"/>
                    <a:pt x="366" y="2067"/>
                    <a:pt x="0" y="2566"/>
                  </a:cubicBezTo>
                </a:path>
              </a:pathLst>
            </a:custGeom>
            <a:noFill/>
            <a:ln cap="flat" cmpd="sng" w="1525">
              <a:solidFill>
                <a:srgbClr val="00000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9"/>
            <p:cNvSpPr/>
            <p:nvPr/>
          </p:nvSpPr>
          <p:spPr>
            <a:xfrm>
              <a:off x="4847720" y="3266843"/>
              <a:ext cx="211718" cy="63673"/>
            </a:xfrm>
            <a:custGeom>
              <a:rect b="b" l="l" r="r" t="t"/>
              <a:pathLst>
                <a:path extrusionOk="0" fill="none" h="1741" w="5789">
                  <a:moveTo>
                    <a:pt x="0" y="1740"/>
                  </a:moveTo>
                  <a:cubicBezTo>
                    <a:pt x="1870" y="980"/>
                    <a:pt x="3810" y="396"/>
                    <a:pt x="5789" y="0"/>
                  </a:cubicBezTo>
                </a:path>
              </a:pathLst>
            </a:custGeom>
            <a:noFill/>
            <a:ln cap="flat" cmpd="sng" w="1525">
              <a:solidFill>
                <a:srgbClr val="00000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29"/>
            <p:cNvSpPr/>
            <p:nvPr/>
          </p:nvSpPr>
          <p:spPr>
            <a:xfrm>
              <a:off x="5072425" y="3466719"/>
              <a:ext cx="61442" cy="232272"/>
            </a:xfrm>
            <a:custGeom>
              <a:rect b="b" l="l" r="r" t="t"/>
              <a:pathLst>
                <a:path extrusionOk="0" h="6351" w="1680">
                  <a:moveTo>
                    <a:pt x="1302" y="1"/>
                  </a:moveTo>
                  <a:cubicBezTo>
                    <a:pt x="1065" y="286"/>
                    <a:pt x="878" y="619"/>
                    <a:pt x="719" y="957"/>
                  </a:cubicBezTo>
                  <a:cubicBezTo>
                    <a:pt x="346" y="1746"/>
                    <a:pt x="84" y="2600"/>
                    <a:pt x="42" y="3473"/>
                  </a:cubicBezTo>
                  <a:cubicBezTo>
                    <a:pt x="0" y="4348"/>
                    <a:pt x="189" y="5244"/>
                    <a:pt x="658" y="5983"/>
                  </a:cubicBezTo>
                  <a:cubicBezTo>
                    <a:pt x="739" y="6112"/>
                    <a:pt x="830" y="6236"/>
                    <a:pt x="930" y="6350"/>
                  </a:cubicBezTo>
                  <a:cubicBezTo>
                    <a:pt x="1083" y="5933"/>
                    <a:pt x="1215" y="5508"/>
                    <a:pt x="1312" y="5073"/>
                  </a:cubicBezTo>
                  <a:cubicBezTo>
                    <a:pt x="1679" y="3442"/>
                    <a:pt x="1573" y="1740"/>
                    <a:pt x="1316" y="91"/>
                  </a:cubicBezTo>
                  <a:cubicBezTo>
                    <a:pt x="1311" y="60"/>
                    <a:pt x="1306" y="30"/>
                    <a:pt x="1302" y="1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29"/>
            <p:cNvSpPr/>
            <p:nvPr/>
          </p:nvSpPr>
          <p:spPr>
            <a:xfrm>
              <a:off x="4181395" y="3722181"/>
              <a:ext cx="397250" cy="352339"/>
            </a:xfrm>
            <a:custGeom>
              <a:rect b="b" l="l" r="r" t="t"/>
              <a:pathLst>
                <a:path extrusionOk="0" fill="none" h="9634" w="10862">
                  <a:moveTo>
                    <a:pt x="1" y="9634"/>
                  </a:moveTo>
                  <a:cubicBezTo>
                    <a:pt x="2208" y="5333"/>
                    <a:pt x="6310" y="1673"/>
                    <a:pt x="10862" y="1"/>
                  </a:cubicBezTo>
                </a:path>
              </a:pathLst>
            </a:custGeom>
            <a:noFill/>
            <a:ln cap="flat" cmpd="sng" w="1525">
              <a:solidFill>
                <a:srgbClr val="00000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29"/>
            <p:cNvSpPr/>
            <p:nvPr/>
          </p:nvSpPr>
          <p:spPr>
            <a:xfrm>
              <a:off x="4907883" y="3723534"/>
              <a:ext cx="31050" cy="26881"/>
            </a:xfrm>
            <a:custGeom>
              <a:rect b="b" l="l" r="r" t="t"/>
              <a:pathLst>
                <a:path extrusionOk="0" fill="none" h="735" w="849">
                  <a:moveTo>
                    <a:pt x="849" y="0"/>
                  </a:moveTo>
                  <a:cubicBezTo>
                    <a:pt x="672" y="341"/>
                    <a:pt x="362" y="609"/>
                    <a:pt x="1" y="735"/>
                  </a:cubicBezTo>
                </a:path>
              </a:pathLst>
            </a:custGeom>
            <a:noFill/>
            <a:ln cap="flat" cmpd="sng" w="1525">
              <a:solidFill>
                <a:srgbClr val="00000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29"/>
            <p:cNvSpPr/>
            <p:nvPr/>
          </p:nvSpPr>
          <p:spPr>
            <a:xfrm>
              <a:off x="4911613" y="3743759"/>
              <a:ext cx="26698" cy="11374"/>
            </a:xfrm>
            <a:custGeom>
              <a:rect b="b" l="l" r="r" t="t"/>
              <a:pathLst>
                <a:path extrusionOk="0" fill="none" h="311" w="730">
                  <a:moveTo>
                    <a:pt x="730" y="1"/>
                  </a:moveTo>
                  <a:cubicBezTo>
                    <a:pt x="502" y="138"/>
                    <a:pt x="258" y="243"/>
                    <a:pt x="1" y="310"/>
                  </a:cubicBezTo>
                </a:path>
              </a:pathLst>
            </a:custGeom>
            <a:noFill/>
            <a:ln cap="flat" cmpd="sng" w="1525">
              <a:solidFill>
                <a:srgbClr val="00000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29"/>
            <p:cNvSpPr/>
            <p:nvPr/>
          </p:nvSpPr>
          <p:spPr>
            <a:xfrm>
              <a:off x="4339756" y="4407858"/>
              <a:ext cx="15616" cy="26369"/>
            </a:xfrm>
            <a:custGeom>
              <a:rect b="b" l="l" r="r" t="t"/>
              <a:pathLst>
                <a:path extrusionOk="0" fill="none" h="721" w="427">
                  <a:moveTo>
                    <a:pt x="8" y="0"/>
                  </a:moveTo>
                  <a:cubicBezTo>
                    <a:pt x="1" y="293"/>
                    <a:pt x="169" y="581"/>
                    <a:pt x="426" y="721"/>
                  </a:cubicBezTo>
                </a:path>
              </a:pathLst>
            </a:custGeom>
            <a:noFill/>
            <a:ln cap="flat" cmpd="sng" w="1525">
              <a:solidFill>
                <a:srgbClr val="00000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29"/>
            <p:cNvSpPr/>
            <p:nvPr/>
          </p:nvSpPr>
          <p:spPr>
            <a:xfrm>
              <a:off x="4347985" y="4391217"/>
              <a:ext cx="8558" cy="27941"/>
            </a:xfrm>
            <a:custGeom>
              <a:rect b="b" l="l" r="r" t="t"/>
              <a:pathLst>
                <a:path extrusionOk="0" fill="none" h="764" w="234">
                  <a:moveTo>
                    <a:pt x="75" y="1"/>
                  </a:moveTo>
                  <a:cubicBezTo>
                    <a:pt x="1" y="260"/>
                    <a:pt x="61" y="556"/>
                    <a:pt x="234" y="764"/>
                  </a:cubicBezTo>
                </a:path>
              </a:pathLst>
            </a:custGeom>
            <a:noFill/>
            <a:ln cap="flat" cmpd="sng" w="1525">
              <a:solidFill>
                <a:srgbClr val="00000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29"/>
            <p:cNvSpPr/>
            <p:nvPr/>
          </p:nvSpPr>
          <p:spPr>
            <a:xfrm>
              <a:off x="4936812" y="3329969"/>
              <a:ext cx="19091" cy="35658"/>
            </a:xfrm>
            <a:custGeom>
              <a:rect b="b" l="l" r="r" t="t"/>
              <a:pathLst>
                <a:path extrusionOk="0" fill="none" h="975" w="522">
                  <a:moveTo>
                    <a:pt x="521" y="0"/>
                  </a:moveTo>
                  <a:cubicBezTo>
                    <a:pt x="488" y="378"/>
                    <a:pt x="294" y="737"/>
                    <a:pt x="0" y="975"/>
                  </a:cubicBezTo>
                </a:path>
              </a:pathLst>
            </a:custGeom>
            <a:noFill/>
            <a:ln cap="flat" cmpd="sng" w="1525">
              <a:solidFill>
                <a:srgbClr val="00000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9"/>
            <p:cNvSpPr/>
            <p:nvPr/>
          </p:nvSpPr>
          <p:spPr>
            <a:xfrm>
              <a:off x="4954075" y="3338564"/>
              <a:ext cx="20078" cy="23992"/>
            </a:xfrm>
            <a:custGeom>
              <a:rect b="b" l="l" r="r" t="t"/>
              <a:pathLst>
                <a:path extrusionOk="0" fill="none" h="656" w="549">
                  <a:moveTo>
                    <a:pt x="549" y="1"/>
                  </a:moveTo>
                  <a:cubicBezTo>
                    <a:pt x="431" y="263"/>
                    <a:pt x="239" y="493"/>
                    <a:pt x="0" y="656"/>
                  </a:cubicBezTo>
                </a:path>
              </a:pathLst>
            </a:custGeom>
            <a:noFill/>
            <a:ln cap="flat" cmpd="sng" w="1525">
              <a:solidFill>
                <a:srgbClr val="00000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9"/>
            <p:cNvSpPr/>
            <p:nvPr/>
          </p:nvSpPr>
          <p:spPr>
            <a:xfrm>
              <a:off x="4788911" y="3924654"/>
              <a:ext cx="237429" cy="243646"/>
            </a:xfrm>
            <a:custGeom>
              <a:rect b="b" l="l" r="r" t="t"/>
              <a:pathLst>
                <a:path extrusionOk="0" h="6662" w="6492">
                  <a:moveTo>
                    <a:pt x="2908" y="1"/>
                  </a:moveTo>
                  <a:cubicBezTo>
                    <a:pt x="2770" y="1"/>
                    <a:pt x="2653" y="131"/>
                    <a:pt x="2566" y="248"/>
                  </a:cubicBezTo>
                  <a:cubicBezTo>
                    <a:pt x="2248" y="682"/>
                    <a:pt x="1929" y="1116"/>
                    <a:pt x="1612" y="1550"/>
                  </a:cubicBezTo>
                  <a:cubicBezTo>
                    <a:pt x="1514" y="1684"/>
                    <a:pt x="1415" y="1819"/>
                    <a:pt x="1297" y="1935"/>
                  </a:cubicBezTo>
                  <a:cubicBezTo>
                    <a:pt x="951" y="2279"/>
                    <a:pt x="466" y="2440"/>
                    <a:pt x="0" y="2589"/>
                  </a:cubicBezTo>
                  <a:cubicBezTo>
                    <a:pt x="449" y="3917"/>
                    <a:pt x="983" y="5297"/>
                    <a:pt x="1552" y="6662"/>
                  </a:cubicBezTo>
                  <a:cubicBezTo>
                    <a:pt x="3095" y="5771"/>
                    <a:pt x="4638" y="4882"/>
                    <a:pt x="6181" y="3991"/>
                  </a:cubicBezTo>
                  <a:cubicBezTo>
                    <a:pt x="6234" y="3960"/>
                    <a:pt x="6289" y="3928"/>
                    <a:pt x="6320" y="3874"/>
                  </a:cubicBezTo>
                  <a:cubicBezTo>
                    <a:pt x="6398" y="3742"/>
                    <a:pt x="6273" y="3568"/>
                    <a:pt x="6124" y="3536"/>
                  </a:cubicBezTo>
                  <a:cubicBezTo>
                    <a:pt x="6097" y="3530"/>
                    <a:pt x="6071" y="3528"/>
                    <a:pt x="6044" y="3528"/>
                  </a:cubicBezTo>
                  <a:cubicBezTo>
                    <a:pt x="5921" y="3528"/>
                    <a:pt x="5800" y="3580"/>
                    <a:pt x="5686" y="3632"/>
                  </a:cubicBezTo>
                  <a:cubicBezTo>
                    <a:pt x="5267" y="3823"/>
                    <a:pt x="4849" y="4012"/>
                    <a:pt x="4430" y="4204"/>
                  </a:cubicBezTo>
                  <a:cubicBezTo>
                    <a:pt x="4968" y="3714"/>
                    <a:pt x="5563" y="3288"/>
                    <a:pt x="6200" y="2937"/>
                  </a:cubicBezTo>
                  <a:cubicBezTo>
                    <a:pt x="6271" y="2899"/>
                    <a:pt x="6343" y="2859"/>
                    <a:pt x="6386" y="2791"/>
                  </a:cubicBezTo>
                  <a:cubicBezTo>
                    <a:pt x="6491" y="2626"/>
                    <a:pt x="6328" y="2394"/>
                    <a:pt x="6134" y="2356"/>
                  </a:cubicBezTo>
                  <a:cubicBezTo>
                    <a:pt x="6103" y="2350"/>
                    <a:pt x="6071" y="2347"/>
                    <a:pt x="6040" y="2347"/>
                  </a:cubicBezTo>
                  <a:cubicBezTo>
                    <a:pt x="5878" y="2347"/>
                    <a:pt x="5718" y="2422"/>
                    <a:pt x="5569" y="2494"/>
                  </a:cubicBezTo>
                  <a:lnTo>
                    <a:pt x="4127" y="3195"/>
                  </a:lnTo>
                  <a:cubicBezTo>
                    <a:pt x="4660" y="2708"/>
                    <a:pt x="5241" y="2277"/>
                    <a:pt x="5860" y="1905"/>
                  </a:cubicBezTo>
                  <a:cubicBezTo>
                    <a:pt x="6041" y="1796"/>
                    <a:pt x="6251" y="1639"/>
                    <a:pt x="6213" y="1432"/>
                  </a:cubicBezTo>
                  <a:cubicBezTo>
                    <a:pt x="6185" y="1277"/>
                    <a:pt x="6014" y="1183"/>
                    <a:pt x="5859" y="1183"/>
                  </a:cubicBezTo>
                  <a:cubicBezTo>
                    <a:pt x="5857" y="1183"/>
                    <a:pt x="5855" y="1183"/>
                    <a:pt x="5853" y="1183"/>
                  </a:cubicBezTo>
                  <a:cubicBezTo>
                    <a:pt x="5695" y="1187"/>
                    <a:pt x="5549" y="1262"/>
                    <a:pt x="5408" y="1337"/>
                  </a:cubicBezTo>
                  <a:cubicBezTo>
                    <a:pt x="4854" y="1631"/>
                    <a:pt x="4299" y="1923"/>
                    <a:pt x="3744" y="2217"/>
                  </a:cubicBezTo>
                  <a:cubicBezTo>
                    <a:pt x="4240" y="1827"/>
                    <a:pt x="4733" y="1437"/>
                    <a:pt x="5227" y="1047"/>
                  </a:cubicBezTo>
                  <a:cubicBezTo>
                    <a:pt x="5288" y="998"/>
                    <a:pt x="5350" y="947"/>
                    <a:pt x="5377" y="873"/>
                  </a:cubicBezTo>
                  <a:cubicBezTo>
                    <a:pt x="5426" y="733"/>
                    <a:pt x="5302" y="580"/>
                    <a:pt x="5159" y="541"/>
                  </a:cubicBezTo>
                  <a:cubicBezTo>
                    <a:pt x="5121" y="530"/>
                    <a:pt x="5082" y="526"/>
                    <a:pt x="5043" y="526"/>
                  </a:cubicBezTo>
                  <a:cubicBezTo>
                    <a:pt x="4935" y="526"/>
                    <a:pt x="4826" y="559"/>
                    <a:pt x="4723" y="596"/>
                  </a:cubicBezTo>
                  <a:cubicBezTo>
                    <a:pt x="3999" y="844"/>
                    <a:pt x="3315" y="1211"/>
                    <a:pt x="2708" y="1678"/>
                  </a:cubicBezTo>
                  <a:cubicBezTo>
                    <a:pt x="2834" y="1330"/>
                    <a:pt x="2959" y="982"/>
                    <a:pt x="3085" y="634"/>
                  </a:cubicBezTo>
                  <a:cubicBezTo>
                    <a:pt x="3128" y="519"/>
                    <a:pt x="3169" y="398"/>
                    <a:pt x="3160" y="275"/>
                  </a:cubicBezTo>
                  <a:cubicBezTo>
                    <a:pt x="3149" y="154"/>
                    <a:pt x="3069" y="28"/>
                    <a:pt x="2949" y="5"/>
                  </a:cubicBezTo>
                  <a:cubicBezTo>
                    <a:pt x="2935" y="2"/>
                    <a:pt x="2921" y="1"/>
                    <a:pt x="2908" y="1"/>
                  </a:cubicBezTo>
                  <a:close/>
                </a:path>
              </a:pathLst>
            </a:custGeom>
            <a:solidFill>
              <a:srgbClr val="FAA1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9"/>
            <p:cNvSpPr/>
            <p:nvPr/>
          </p:nvSpPr>
          <p:spPr>
            <a:xfrm>
              <a:off x="4471163" y="3906840"/>
              <a:ext cx="98892" cy="144754"/>
            </a:xfrm>
            <a:custGeom>
              <a:rect b="b" l="l" r="r" t="t"/>
              <a:pathLst>
                <a:path extrusionOk="0" fill="none" h="3958" w="2704">
                  <a:moveTo>
                    <a:pt x="2703" y="0"/>
                  </a:moveTo>
                  <a:cubicBezTo>
                    <a:pt x="1846" y="1349"/>
                    <a:pt x="943" y="2668"/>
                    <a:pt x="1" y="3957"/>
                  </a:cubicBezTo>
                </a:path>
              </a:pathLst>
            </a:custGeom>
            <a:noFill/>
            <a:ln cap="flat" cmpd="sng" w="1525">
              <a:solidFill>
                <a:srgbClr val="00000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9"/>
            <p:cNvSpPr/>
            <p:nvPr/>
          </p:nvSpPr>
          <p:spPr>
            <a:xfrm>
              <a:off x="4177847" y="3985219"/>
              <a:ext cx="697694" cy="370297"/>
            </a:xfrm>
            <a:custGeom>
              <a:rect b="b" l="l" r="r" t="t"/>
              <a:pathLst>
                <a:path extrusionOk="0" h="10125" w="19077">
                  <a:moveTo>
                    <a:pt x="17027" y="0"/>
                  </a:moveTo>
                  <a:cubicBezTo>
                    <a:pt x="13479" y="833"/>
                    <a:pt x="10113" y="1612"/>
                    <a:pt x="6745" y="2391"/>
                  </a:cubicBezTo>
                  <a:lnTo>
                    <a:pt x="0" y="6668"/>
                  </a:lnTo>
                  <a:cubicBezTo>
                    <a:pt x="1001" y="8096"/>
                    <a:pt x="2478" y="9184"/>
                    <a:pt x="4140" y="9715"/>
                  </a:cubicBezTo>
                  <a:cubicBezTo>
                    <a:pt x="5040" y="10001"/>
                    <a:pt x="5980" y="10125"/>
                    <a:pt x="6926" y="10125"/>
                  </a:cubicBezTo>
                  <a:cubicBezTo>
                    <a:pt x="7735" y="10125"/>
                    <a:pt x="8549" y="10034"/>
                    <a:pt x="9342" y="9876"/>
                  </a:cubicBezTo>
                  <a:cubicBezTo>
                    <a:pt x="11062" y="9534"/>
                    <a:pt x="12707" y="8892"/>
                    <a:pt x="14322" y="8211"/>
                  </a:cubicBezTo>
                  <a:cubicBezTo>
                    <a:pt x="15114" y="7876"/>
                    <a:pt x="15904" y="7532"/>
                    <a:pt x="16691" y="7188"/>
                  </a:cubicBezTo>
                  <a:cubicBezTo>
                    <a:pt x="17563" y="6808"/>
                    <a:pt x="18468" y="6404"/>
                    <a:pt x="19077" y="5675"/>
                  </a:cubicBezTo>
                  <a:cubicBezTo>
                    <a:pt x="18812" y="3760"/>
                    <a:pt x="18119" y="1756"/>
                    <a:pt x="170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9"/>
            <p:cNvSpPr/>
            <p:nvPr/>
          </p:nvSpPr>
          <p:spPr>
            <a:xfrm>
              <a:off x="4177847" y="3978194"/>
              <a:ext cx="697694" cy="374722"/>
            </a:xfrm>
            <a:custGeom>
              <a:rect b="b" l="l" r="r" t="t"/>
              <a:pathLst>
                <a:path extrusionOk="0" fill="none" h="10246" w="19077">
                  <a:moveTo>
                    <a:pt x="6745" y="2391"/>
                  </a:moveTo>
                  <a:cubicBezTo>
                    <a:pt x="10113" y="1612"/>
                    <a:pt x="13479" y="833"/>
                    <a:pt x="17027" y="0"/>
                  </a:cubicBezTo>
                  <a:cubicBezTo>
                    <a:pt x="18119" y="1756"/>
                    <a:pt x="18812" y="3760"/>
                    <a:pt x="19077" y="5675"/>
                  </a:cubicBezTo>
                  <a:cubicBezTo>
                    <a:pt x="18468" y="6404"/>
                    <a:pt x="17563" y="6808"/>
                    <a:pt x="16691" y="7188"/>
                  </a:cubicBezTo>
                  <a:cubicBezTo>
                    <a:pt x="15904" y="7532"/>
                    <a:pt x="15114" y="7876"/>
                    <a:pt x="14322" y="8211"/>
                  </a:cubicBezTo>
                  <a:cubicBezTo>
                    <a:pt x="12707" y="8892"/>
                    <a:pt x="11062" y="9534"/>
                    <a:pt x="9342" y="9876"/>
                  </a:cubicBezTo>
                  <a:cubicBezTo>
                    <a:pt x="7623" y="10217"/>
                    <a:pt x="5811" y="10246"/>
                    <a:pt x="4140" y="9715"/>
                  </a:cubicBezTo>
                  <a:cubicBezTo>
                    <a:pt x="2478" y="9184"/>
                    <a:pt x="1001" y="8096"/>
                    <a:pt x="0" y="6668"/>
                  </a:cubicBezTo>
                </a:path>
              </a:pathLst>
            </a:custGeom>
            <a:noFill/>
            <a:ln cap="flat" cmpd="sng" w="1525">
              <a:solidFill>
                <a:srgbClr val="00000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29"/>
            <p:cNvSpPr/>
            <p:nvPr/>
          </p:nvSpPr>
          <p:spPr>
            <a:xfrm>
              <a:off x="4770551" y="3984375"/>
              <a:ext cx="74352" cy="228724"/>
            </a:xfrm>
            <a:custGeom>
              <a:rect b="b" l="l" r="r" t="t"/>
              <a:pathLst>
                <a:path extrusionOk="0" fill="none" h="6254" w="2033">
                  <a:moveTo>
                    <a:pt x="1" y="1"/>
                  </a:moveTo>
                  <a:cubicBezTo>
                    <a:pt x="678" y="882"/>
                    <a:pt x="1144" y="1911"/>
                    <a:pt x="1456" y="2977"/>
                  </a:cubicBezTo>
                  <a:cubicBezTo>
                    <a:pt x="1768" y="4043"/>
                    <a:pt x="1929" y="5147"/>
                    <a:pt x="2032" y="6253"/>
                  </a:cubicBezTo>
                </a:path>
              </a:pathLst>
            </a:custGeom>
            <a:noFill/>
            <a:ln cap="flat" cmpd="sng" w="1525">
              <a:solidFill>
                <a:srgbClr val="00000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29"/>
            <p:cNvSpPr/>
            <p:nvPr/>
          </p:nvSpPr>
          <p:spPr>
            <a:xfrm>
              <a:off x="4301867" y="4178765"/>
              <a:ext cx="569909" cy="244560"/>
            </a:xfrm>
            <a:custGeom>
              <a:rect b="b" l="l" r="r" t="t"/>
              <a:pathLst>
                <a:path extrusionOk="0" fill="none" h="6687" w="15583">
                  <a:moveTo>
                    <a:pt x="0" y="3420"/>
                  </a:moveTo>
                  <a:cubicBezTo>
                    <a:pt x="0" y="3420"/>
                    <a:pt x="4524" y="6687"/>
                    <a:pt x="15583" y="1"/>
                  </a:cubicBezTo>
                </a:path>
              </a:pathLst>
            </a:custGeom>
            <a:noFill/>
            <a:ln cap="flat" cmpd="sng" w="1525">
              <a:solidFill>
                <a:srgbClr val="00000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9"/>
            <p:cNvSpPr/>
            <p:nvPr/>
          </p:nvSpPr>
          <p:spPr>
            <a:xfrm>
              <a:off x="4151734" y="4065059"/>
              <a:ext cx="175548" cy="270234"/>
            </a:xfrm>
            <a:custGeom>
              <a:rect b="b" l="l" r="r" t="t"/>
              <a:pathLst>
                <a:path extrusionOk="0" h="7389" w="4800">
                  <a:moveTo>
                    <a:pt x="626" y="1"/>
                  </a:moveTo>
                  <a:cubicBezTo>
                    <a:pt x="632" y="7"/>
                    <a:pt x="630" y="10"/>
                    <a:pt x="622" y="10"/>
                  </a:cubicBezTo>
                  <a:cubicBezTo>
                    <a:pt x="45" y="1589"/>
                    <a:pt x="0" y="3383"/>
                    <a:pt x="873" y="4796"/>
                  </a:cubicBezTo>
                  <a:cubicBezTo>
                    <a:pt x="871" y="4798"/>
                    <a:pt x="869" y="4803"/>
                    <a:pt x="869" y="4806"/>
                  </a:cubicBezTo>
                  <a:cubicBezTo>
                    <a:pt x="1114" y="5016"/>
                    <a:pt x="1316" y="5277"/>
                    <a:pt x="1532" y="5518"/>
                  </a:cubicBezTo>
                  <a:cubicBezTo>
                    <a:pt x="2337" y="6409"/>
                    <a:pt x="3400" y="7067"/>
                    <a:pt x="4558" y="7388"/>
                  </a:cubicBezTo>
                  <a:cubicBezTo>
                    <a:pt x="4800" y="5908"/>
                    <a:pt x="4544" y="4350"/>
                    <a:pt x="3839" y="3030"/>
                  </a:cubicBezTo>
                  <a:cubicBezTo>
                    <a:pt x="3135" y="1707"/>
                    <a:pt x="1987" y="625"/>
                    <a:pt x="626" y="1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9"/>
            <p:cNvSpPr/>
            <p:nvPr/>
          </p:nvSpPr>
          <p:spPr>
            <a:xfrm>
              <a:off x="4575507" y="3401948"/>
              <a:ext cx="339539" cy="458290"/>
            </a:xfrm>
            <a:custGeom>
              <a:rect b="b" l="l" r="r" t="t"/>
              <a:pathLst>
                <a:path extrusionOk="0" h="12531" w="9284">
                  <a:moveTo>
                    <a:pt x="5490" y="1"/>
                  </a:moveTo>
                  <a:cubicBezTo>
                    <a:pt x="4466" y="1"/>
                    <a:pt x="3452" y="352"/>
                    <a:pt x="2787" y="1115"/>
                  </a:cubicBezTo>
                  <a:cubicBezTo>
                    <a:pt x="2443" y="1508"/>
                    <a:pt x="2210" y="1984"/>
                    <a:pt x="2007" y="2466"/>
                  </a:cubicBezTo>
                  <a:cubicBezTo>
                    <a:pt x="1131" y="4535"/>
                    <a:pt x="746" y="6775"/>
                    <a:pt x="1" y="8894"/>
                  </a:cubicBezTo>
                  <a:cubicBezTo>
                    <a:pt x="1151" y="10138"/>
                    <a:pt x="2413" y="11340"/>
                    <a:pt x="3687" y="12530"/>
                  </a:cubicBezTo>
                  <a:cubicBezTo>
                    <a:pt x="4148" y="11978"/>
                    <a:pt x="4651" y="11493"/>
                    <a:pt x="5154" y="11009"/>
                  </a:cubicBezTo>
                  <a:cubicBezTo>
                    <a:pt x="5151" y="10584"/>
                    <a:pt x="5225" y="10061"/>
                    <a:pt x="5297" y="9536"/>
                  </a:cubicBezTo>
                  <a:cubicBezTo>
                    <a:pt x="5463" y="9578"/>
                    <a:pt x="5631" y="9598"/>
                    <a:pt x="5800" y="9598"/>
                  </a:cubicBezTo>
                  <a:cubicBezTo>
                    <a:pt x="6735" y="9598"/>
                    <a:pt x="7677" y="8987"/>
                    <a:pt x="8243" y="8170"/>
                  </a:cubicBezTo>
                  <a:cubicBezTo>
                    <a:pt x="8911" y="7204"/>
                    <a:pt x="9140" y="6002"/>
                    <a:pt x="9226" y="4831"/>
                  </a:cubicBezTo>
                  <a:cubicBezTo>
                    <a:pt x="9279" y="4110"/>
                    <a:pt x="9284" y="3376"/>
                    <a:pt x="9117" y="2670"/>
                  </a:cubicBezTo>
                  <a:cubicBezTo>
                    <a:pt x="8951" y="1966"/>
                    <a:pt x="8601" y="1286"/>
                    <a:pt x="8043" y="825"/>
                  </a:cubicBezTo>
                  <a:cubicBezTo>
                    <a:pt x="7689" y="533"/>
                    <a:pt x="7264" y="337"/>
                    <a:pt x="6827" y="203"/>
                  </a:cubicBezTo>
                  <a:cubicBezTo>
                    <a:pt x="6399" y="70"/>
                    <a:pt x="5943" y="1"/>
                    <a:pt x="5490" y="1"/>
                  </a:cubicBezTo>
                  <a:close/>
                </a:path>
              </a:pathLst>
            </a:custGeom>
            <a:solidFill>
              <a:srgbClr val="FCB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9"/>
            <p:cNvSpPr/>
            <p:nvPr/>
          </p:nvSpPr>
          <p:spPr>
            <a:xfrm>
              <a:off x="4597853" y="3509291"/>
              <a:ext cx="47764" cy="83532"/>
            </a:xfrm>
            <a:custGeom>
              <a:rect b="b" l="l" r="r" t="t"/>
              <a:pathLst>
                <a:path extrusionOk="0" h="2284" w="1306">
                  <a:moveTo>
                    <a:pt x="591" y="1"/>
                  </a:moveTo>
                  <a:cubicBezTo>
                    <a:pt x="582" y="1"/>
                    <a:pt x="573" y="1"/>
                    <a:pt x="564" y="1"/>
                  </a:cubicBezTo>
                  <a:cubicBezTo>
                    <a:pt x="386" y="12"/>
                    <a:pt x="226" y="132"/>
                    <a:pt x="135" y="284"/>
                  </a:cubicBezTo>
                  <a:cubicBezTo>
                    <a:pt x="43" y="436"/>
                    <a:pt x="12" y="619"/>
                    <a:pt x="8" y="798"/>
                  </a:cubicBezTo>
                  <a:cubicBezTo>
                    <a:pt x="0" y="1377"/>
                    <a:pt x="295" y="1953"/>
                    <a:pt x="770" y="2284"/>
                  </a:cubicBezTo>
                  <a:cubicBezTo>
                    <a:pt x="1001" y="1763"/>
                    <a:pt x="1185" y="1222"/>
                    <a:pt x="1305" y="754"/>
                  </a:cubicBezTo>
                  <a:cubicBezTo>
                    <a:pt x="1237" y="576"/>
                    <a:pt x="1171" y="396"/>
                    <a:pt x="1052" y="249"/>
                  </a:cubicBezTo>
                  <a:cubicBezTo>
                    <a:pt x="938" y="109"/>
                    <a:pt x="770" y="1"/>
                    <a:pt x="591" y="1"/>
                  </a:cubicBezTo>
                  <a:close/>
                </a:path>
              </a:pathLst>
            </a:custGeom>
            <a:solidFill>
              <a:srgbClr val="FCB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29"/>
            <p:cNvSpPr/>
            <p:nvPr/>
          </p:nvSpPr>
          <p:spPr>
            <a:xfrm>
              <a:off x="4614420" y="3531747"/>
              <a:ext cx="15251" cy="24028"/>
            </a:xfrm>
            <a:custGeom>
              <a:rect b="b" l="l" r="r" t="t"/>
              <a:pathLst>
                <a:path extrusionOk="0" fill="none" h="657" w="417">
                  <a:moveTo>
                    <a:pt x="1" y="0"/>
                  </a:moveTo>
                  <a:cubicBezTo>
                    <a:pt x="13" y="271"/>
                    <a:pt x="176" y="529"/>
                    <a:pt x="416" y="657"/>
                  </a:cubicBezTo>
                </a:path>
              </a:pathLst>
            </a:custGeom>
            <a:noFill/>
            <a:ln cap="flat" cmpd="sng" w="1525">
              <a:solidFill>
                <a:srgbClr val="111233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29"/>
            <p:cNvSpPr/>
            <p:nvPr/>
          </p:nvSpPr>
          <p:spPr>
            <a:xfrm>
              <a:off x="4617858" y="3380918"/>
              <a:ext cx="331310" cy="211499"/>
            </a:xfrm>
            <a:custGeom>
              <a:rect b="b" l="l" r="r" t="t"/>
              <a:pathLst>
                <a:path extrusionOk="0" h="5783" w="9059">
                  <a:moveTo>
                    <a:pt x="3810" y="1"/>
                  </a:moveTo>
                  <a:cubicBezTo>
                    <a:pt x="3570" y="1"/>
                    <a:pt x="3330" y="21"/>
                    <a:pt x="3092" y="64"/>
                  </a:cubicBezTo>
                  <a:cubicBezTo>
                    <a:pt x="1929" y="274"/>
                    <a:pt x="863" y="1033"/>
                    <a:pt x="343" y="2093"/>
                  </a:cubicBezTo>
                  <a:cubicBezTo>
                    <a:pt x="121" y="2539"/>
                    <a:pt x="1" y="3075"/>
                    <a:pt x="155" y="3339"/>
                  </a:cubicBezTo>
                  <a:cubicBezTo>
                    <a:pt x="148" y="3414"/>
                    <a:pt x="140" y="3490"/>
                    <a:pt x="132" y="3564"/>
                  </a:cubicBezTo>
                  <a:cubicBezTo>
                    <a:pt x="297" y="3635"/>
                    <a:pt x="472" y="3716"/>
                    <a:pt x="561" y="3872"/>
                  </a:cubicBezTo>
                  <a:cubicBezTo>
                    <a:pt x="650" y="4034"/>
                    <a:pt x="620" y="4238"/>
                    <a:pt x="557" y="4411"/>
                  </a:cubicBezTo>
                  <a:cubicBezTo>
                    <a:pt x="494" y="4586"/>
                    <a:pt x="401" y="4751"/>
                    <a:pt x="369" y="4934"/>
                  </a:cubicBezTo>
                  <a:cubicBezTo>
                    <a:pt x="357" y="5012"/>
                    <a:pt x="357" y="5099"/>
                    <a:pt x="401" y="5164"/>
                  </a:cubicBezTo>
                  <a:cubicBezTo>
                    <a:pt x="445" y="5228"/>
                    <a:pt x="523" y="5258"/>
                    <a:pt x="602" y="5258"/>
                  </a:cubicBezTo>
                  <a:cubicBezTo>
                    <a:pt x="629" y="5258"/>
                    <a:pt x="656" y="5254"/>
                    <a:pt x="681" y="5248"/>
                  </a:cubicBezTo>
                  <a:cubicBezTo>
                    <a:pt x="781" y="5220"/>
                    <a:pt x="865" y="5151"/>
                    <a:pt x="942" y="5082"/>
                  </a:cubicBezTo>
                  <a:cubicBezTo>
                    <a:pt x="1358" y="4710"/>
                    <a:pt x="1698" y="4250"/>
                    <a:pt x="1976" y="3713"/>
                  </a:cubicBezTo>
                  <a:cubicBezTo>
                    <a:pt x="2186" y="3837"/>
                    <a:pt x="2430" y="3897"/>
                    <a:pt x="2674" y="3897"/>
                  </a:cubicBezTo>
                  <a:cubicBezTo>
                    <a:pt x="2823" y="3897"/>
                    <a:pt x="2973" y="3875"/>
                    <a:pt x="3115" y="3832"/>
                  </a:cubicBezTo>
                  <a:cubicBezTo>
                    <a:pt x="3491" y="3717"/>
                    <a:pt x="3817" y="3463"/>
                    <a:pt x="4047" y="3163"/>
                  </a:cubicBezTo>
                  <a:cubicBezTo>
                    <a:pt x="4147" y="3292"/>
                    <a:pt x="4252" y="3418"/>
                    <a:pt x="4361" y="3540"/>
                  </a:cubicBezTo>
                  <a:cubicBezTo>
                    <a:pt x="4371" y="3552"/>
                    <a:pt x="4382" y="3563"/>
                    <a:pt x="4397" y="3564"/>
                  </a:cubicBezTo>
                  <a:cubicBezTo>
                    <a:pt x="4398" y="3564"/>
                    <a:pt x="4400" y="3564"/>
                    <a:pt x="4401" y="3564"/>
                  </a:cubicBezTo>
                  <a:cubicBezTo>
                    <a:pt x="4418" y="3564"/>
                    <a:pt x="4431" y="3548"/>
                    <a:pt x="4442" y="3534"/>
                  </a:cubicBezTo>
                  <a:cubicBezTo>
                    <a:pt x="4534" y="3409"/>
                    <a:pt x="4587" y="3258"/>
                    <a:pt x="4614" y="3114"/>
                  </a:cubicBezTo>
                  <a:cubicBezTo>
                    <a:pt x="5252" y="3355"/>
                    <a:pt x="5939" y="3444"/>
                    <a:pt x="6620" y="3500"/>
                  </a:cubicBezTo>
                  <a:cubicBezTo>
                    <a:pt x="6721" y="3508"/>
                    <a:pt x="6823" y="3515"/>
                    <a:pt x="6926" y="3515"/>
                  </a:cubicBezTo>
                  <a:cubicBezTo>
                    <a:pt x="7130" y="3515"/>
                    <a:pt x="7335" y="3487"/>
                    <a:pt x="7525" y="3381"/>
                  </a:cubicBezTo>
                  <a:lnTo>
                    <a:pt x="7525" y="3381"/>
                  </a:lnTo>
                  <a:cubicBezTo>
                    <a:pt x="7464" y="3634"/>
                    <a:pt x="7413" y="3937"/>
                    <a:pt x="7590" y="4131"/>
                  </a:cubicBezTo>
                  <a:cubicBezTo>
                    <a:pt x="7636" y="4182"/>
                    <a:pt x="7693" y="4218"/>
                    <a:pt x="7733" y="4273"/>
                  </a:cubicBezTo>
                  <a:cubicBezTo>
                    <a:pt x="7850" y="4431"/>
                    <a:pt x="7783" y="4652"/>
                    <a:pt x="7745" y="4845"/>
                  </a:cubicBezTo>
                  <a:cubicBezTo>
                    <a:pt x="7706" y="5040"/>
                    <a:pt x="7702" y="5244"/>
                    <a:pt x="7737" y="5441"/>
                  </a:cubicBezTo>
                  <a:cubicBezTo>
                    <a:pt x="7752" y="5527"/>
                    <a:pt x="7776" y="5614"/>
                    <a:pt x="7833" y="5679"/>
                  </a:cubicBezTo>
                  <a:cubicBezTo>
                    <a:pt x="7891" y="5744"/>
                    <a:pt x="7989" y="5779"/>
                    <a:pt x="8085" y="5783"/>
                  </a:cubicBezTo>
                  <a:cubicBezTo>
                    <a:pt x="8315" y="4918"/>
                    <a:pt x="8382" y="4011"/>
                    <a:pt x="8259" y="3124"/>
                  </a:cubicBezTo>
                  <a:cubicBezTo>
                    <a:pt x="8423" y="3065"/>
                    <a:pt x="8586" y="3002"/>
                    <a:pt x="8732" y="2908"/>
                  </a:cubicBezTo>
                  <a:cubicBezTo>
                    <a:pt x="8876" y="2811"/>
                    <a:pt x="9003" y="2678"/>
                    <a:pt x="9059" y="2514"/>
                  </a:cubicBezTo>
                  <a:lnTo>
                    <a:pt x="9059" y="2514"/>
                  </a:lnTo>
                  <a:cubicBezTo>
                    <a:pt x="8924" y="2549"/>
                    <a:pt x="8785" y="2569"/>
                    <a:pt x="8639" y="2569"/>
                  </a:cubicBezTo>
                  <a:cubicBezTo>
                    <a:pt x="8512" y="2569"/>
                    <a:pt x="8380" y="2554"/>
                    <a:pt x="8238" y="2520"/>
                  </a:cubicBezTo>
                  <a:cubicBezTo>
                    <a:pt x="8511" y="2352"/>
                    <a:pt x="8739" y="2107"/>
                    <a:pt x="8882" y="1820"/>
                  </a:cubicBezTo>
                  <a:lnTo>
                    <a:pt x="8882" y="1820"/>
                  </a:lnTo>
                  <a:cubicBezTo>
                    <a:pt x="8770" y="1839"/>
                    <a:pt x="8657" y="1848"/>
                    <a:pt x="8544" y="1848"/>
                  </a:cubicBezTo>
                  <a:cubicBezTo>
                    <a:pt x="8095" y="1848"/>
                    <a:pt x="7646" y="1706"/>
                    <a:pt x="7263" y="1470"/>
                  </a:cubicBezTo>
                  <a:cubicBezTo>
                    <a:pt x="6974" y="1292"/>
                    <a:pt x="6721" y="1066"/>
                    <a:pt x="6448" y="867"/>
                  </a:cubicBezTo>
                  <a:cubicBezTo>
                    <a:pt x="5686" y="315"/>
                    <a:pt x="4748" y="1"/>
                    <a:pt x="38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9"/>
            <p:cNvSpPr/>
            <p:nvPr/>
          </p:nvSpPr>
          <p:spPr>
            <a:xfrm>
              <a:off x="4870505" y="3587594"/>
              <a:ext cx="41656" cy="61990"/>
            </a:xfrm>
            <a:custGeom>
              <a:rect b="b" l="l" r="r" t="t"/>
              <a:pathLst>
                <a:path extrusionOk="0" h="1695" w="1139">
                  <a:moveTo>
                    <a:pt x="1102" y="0"/>
                  </a:moveTo>
                  <a:cubicBezTo>
                    <a:pt x="572" y="0"/>
                    <a:pt x="126" y="290"/>
                    <a:pt x="63" y="711"/>
                  </a:cubicBezTo>
                  <a:cubicBezTo>
                    <a:pt x="0" y="1129"/>
                    <a:pt x="332" y="1536"/>
                    <a:pt x="831" y="1695"/>
                  </a:cubicBezTo>
                  <a:cubicBezTo>
                    <a:pt x="995" y="1148"/>
                    <a:pt x="1086" y="573"/>
                    <a:pt x="1139" y="1"/>
                  </a:cubicBezTo>
                  <a:cubicBezTo>
                    <a:pt x="1126" y="0"/>
                    <a:pt x="1114" y="0"/>
                    <a:pt x="1102" y="0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9"/>
            <p:cNvSpPr/>
            <p:nvPr/>
          </p:nvSpPr>
          <p:spPr>
            <a:xfrm>
              <a:off x="4675571" y="3574611"/>
              <a:ext cx="87335" cy="55846"/>
            </a:xfrm>
            <a:custGeom>
              <a:rect b="b" l="l" r="r" t="t"/>
              <a:pathLst>
                <a:path extrusionOk="0" h="1527" w="2388">
                  <a:moveTo>
                    <a:pt x="1121" y="0"/>
                  </a:moveTo>
                  <a:cubicBezTo>
                    <a:pt x="533" y="0"/>
                    <a:pt x="56" y="292"/>
                    <a:pt x="29" y="684"/>
                  </a:cubicBezTo>
                  <a:cubicBezTo>
                    <a:pt x="1" y="1105"/>
                    <a:pt x="499" y="1479"/>
                    <a:pt x="1143" y="1522"/>
                  </a:cubicBezTo>
                  <a:cubicBezTo>
                    <a:pt x="1185" y="1525"/>
                    <a:pt x="1226" y="1526"/>
                    <a:pt x="1267" y="1526"/>
                  </a:cubicBezTo>
                  <a:cubicBezTo>
                    <a:pt x="1855" y="1526"/>
                    <a:pt x="2332" y="1234"/>
                    <a:pt x="2359" y="842"/>
                  </a:cubicBezTo>
                  <a:cubicBezTo>
                    <a:pt x="2388" y="423"/>
                    <a:pt x="1890" y="47"/>
                    <a:pt x="1246" y="5"/>
                  </a:cubicBezTo>
                  <a:cubicBezTo>
                    <a:pt x="1204" y="2"/>
                    <a:pt x="1162" y="0"/>
                    <a:pt x="1121" y="0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9"/>
            <p:cNvSpPr/>
            <p:nvPr/>
          </p:nvSpPr>
          <p:spPr>
            <a:xfrm>
              <a:off x="4852658" y="3564626"/>
              <a:ext cx="29075" cy="11520"/>
            </a:xfrm>
            <a:custGeom>
              <a:rect b="b" l="l" r="r" t="t"/>
              <a:pathLst>
                <a:path extrusionOk="0" fill="none" h="315" w="795">
                  <a:moveTo>
                    <a:pt x="1" y="1"/>
                  </a:moveTo>
                  <a:cubicBezTo>
                    <a:pt x="48" y="105"/>
                    <a:pt x="112" y="210"/>
                    <a:pt x="215" y="263"/>
                  </a:cubicBezTo>
                  <a:cubicBezTo>
                    <a:pt x="317" y="314"/>
                    <a:pt x="443" y="305"/>
                    <a:pt x="546" y="255"/>
                  </a:cubicBezTo>
                  <a:cubicBezTo>
                    <a:pt x="649" y="204"/>
                    <a:pt x="730" y="119"/>
                    <a:pt x="795" y="25"/>
                  </a:cubicBezTo>
                </a:path>
              </a:pathLst>
            </a:custGeom>
            <a:noFill/>
            <a:ln cap="flat" cmpd="sng" w="1525">
              <a:solidFill>
                <a:srgbClr val="111233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29"/>
            <p:cNvSpPr/>
            <p:nvPr/>
          </p:nvSpPr>
          <p:spPr>
            <a:xfrm>
              <a:off x="4865641" y="3532551"/>
              <a:ext cx="32476" cy="20042"/>
            </a:xfrm>
            <a:custGeom>
              <a:rect b="b" l="l" r="r" t="t"/>
              <a:pathLst>
                <a:path extrusionOk="0" h="548" w="888">
                  <a:moveTo>
                    <a:pt x="156" y="0"/>
                  </a:moveTo>
                  <a:cubicBezTo>
                    <a:pt x="142" y="0"/>
                    <a:pt x="129" y="2"/>
                    <a:pt x="115" y="6"/>
                  </a:cubicBezTo>
                  <a:cubicBezTo>
                    <a:pt x="38" y="26"/>
                    <a:pt x="0" y="111"/>
                    <a:pt x="13" y="180"/>
                  </a:cubicBezTo>
                  <a:cubicBezTo>
                    <a:pt x="37" y="313"/>
                    <a:pt x="189" y="383"/>
                    <a:pt x="325" y="436"/>
                  </a:cubicBezTo>
                  <a:cubicBezTo>
                    <a:pt x="385" y="459"/>
                    <a:pt x="443" y="480"/>
                    <a:pt x="502" y="503"/>
                  </a:cubicBezTo>
                  <a:cubicBezTo>
                    <a:pt x="560" y="525"/>
                    <a:pt x="621" y="548"/>
                    <a:pt x="685" y="548"/>
                  </a:cubicBezTo>
                  <a:cubicBezTo>
                    <a:pt x="691" y="548"/>
                    <a:pt x="697" y="548"/>
                    <a:pt x="702" y="547"/>
                  </a:cubicBezTo>
                  <a:cubicBezTo>
                    <a:pt x="772" y="543"/>
                    <a:pt x="849" y="503"/>
                    <a:pt x="868" y="440"/>
                  </a:cubicBezTo>
                  <a:cubicBezTo>
                    <a:pt x="887" y="371"/>
                    <a:pt x="832" y="308"/>
                    <a:pt x="776" y="264"/>
                  </a:cubicBezTo>
                  <a:cubicBezTo>
                    <a:pt x="612" y="133"/>
                    <a:pt x="410" y="53"/>
                    <a:pt x="348" y="46"/>
                  </a:cubicBezTo>
                  <a:cubicBezTo>
                    <a:pt x="282" y="37"/>
                    <a:pt x="219" y="0"/>
                    <a:pt x="1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29"/>
            <p:cNvSpPr/>
            <p:nvPr/>
          </p:nvSpPr>
          <p:spPr>
            <a:xfrm>
              <a:off x="4758372" y="3560786"/>
              <a:ext cx="28709" cy="8814"/>
            </a:xfrm>
            <a:custGeom>
              <a:rect b="b" l="l" r="r" t="t"/>
              <a:pathLst>
                <a:path extrusionOk="0" fill="none" h="241" w="785">
                  <a:moveTo>
                    <a:pt x="1" y="12"/>
                  </a:moveTo>
                  <a:cubicBezTo>
                    <a:pt x="79" y="152"/>
                    <a:pt x="237" y="240"/>
                    <a:pt x="397" y="239"/>
                  </a:cubicBezTo>
                  <a:cubicBezTo>
                    <a:pt x="555" y="236"/>
                    <a:pt x="710" y="143"/>
                    <a:pt x="785" y="0"/>
                  </a:cubicBezTo>
                </a:path>
              </a:pathLst>
            </a:custGeom>
            <a:noFill/>
            <a:ln cap="flat" cmpd="sng" w="1525">
              <a:solidFill>
                <a:srgbClr val="111233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9"/>
            <p:cNvSpPr/>
            <p:nvPr/>
          </p:nvSpPr>
          <p:spPr>
            <a:xfrm>
              <a:off x="4745535" y="3525493"/>
              <a:ext cx="40449" cy="21614"/>
            </a:xfrm>
            <a:custGeom>
              <a:rect b="b" l="l" r="r" t="t"/>
              <a:pathLst>
                <a:path extrusionOk="0" h="591" w="1106">
                  <a:moveTo>
                    <a:pt x="876" y="0"/>
                  </a:moveTo>
                  <a:cubicBezTo>
                    <a:pt x="856" y="0"/>
                    <a:pt x="837" y="2"/>
                    <a:pt x="818" y="4"/>
                  </a:cubicBezTo>
                  <a:cubicBezTo>
                    <a:pt x="564" y="24"/>
                    <a:pt x="324" y="121"/>
                    <a:pt x="268" y="164"/>
                  </a:cubicBezTo>
                  <a:cubicBezTo>
                    <a:pt x="194" y="219"/>
                    <a:pt x="83" y="235"/>
                    <a:pt x="42" y="319"/>
                  </a:cubicBezTo>
                  <a:cubicBezTo>
                    <a:pt x="1" y="397"/>
                    <a:pt x="50" y="498"/>
                    <a:pt x="125" y="545"/>
                  </a:cubicBezTo>
                  <a:cubicBezTo>
                    <a:pt x="176" y="578"/>
                    <a:pt x="233" y="591"/>
                    <a:pt x="293" y="591"/>
                  </a:cubicBezTo>
                  <a:cubicBezTo>
                    <a:pt x="400" y="591"/>
                    <a:pt x="516" y="549"/>
                    <a:pt x="618" y="505"/>
                  </a:cubicBezTo>
                  <a:lnTo>
                    <a:pt x="825" y="419"/>
                  </a:lnTo>
                  <a:cubicBezTo>
                    <a:pt x="899" y="388"/>
                    <a:pt x="975" y="356"/>
                    <a:pt x="1029" y="296"/>
                  </a:cubicBezTo>
                  <a:cubicBezTo>
                    <a:pt x="1082" y="235"/>
                    <a:pt x="1106" y="141"/>
                    <a:pt x="1060" y="75"/>
                  </a:cubicBezTo>
                  <a:cubicBezTo>
                    <a:pt x="1020" y="17"/>
                    <a:pt x="948" y="0"/>
                    <a:pt x="8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9"/>
            <p:cNvSpPr/>
            <p:nvPr/>
          </p:nvSpPr>
          <p:spPr>
            <a:xfrm>
              <a:off x="4779584" y="3689012"/>
              <a:ext cx="39754" cy="12910"/>
            </a:xfrm>
            <a:custGeom>
              <a:rect b="b" l="l" r="r" t="t"/>
              <a:pathLst>
                <a:path extrusionOk="0" fill="none" h="353" w="1087">
                  <a:moveTo>
                    <a:pt x="1" y="0"/>
                  </a:moveTo>
                  <a:cubicBezTo>
                    <a:pt x="110" y="171"/>
                    <a:pt x="299" y="284"/>
                    <a:pt x="496" y="318"/>
                  </a:cubicBezTo>
                  <a:cubicBezTo>
                    <a:pt x="695" y="353"/>
                    <a:pt x="904" y="312"/>
                    <a:pt x="1086" y="224"/>
                  </a:cubicBezTo>
                </a:path>
              </a:pathLst>
            </a:custGeom>
            <a:noFill/>
            <a:ln cap="flat" cmpd="sng" w="1525">
              <a:solidFill>
                <a:srgbClr val="00000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9"/>
            <p:cNvSpPr/>
            <p:nvPr/>
          </p:nvSpPr>
          <p:spPr>
            <a:xfrm>
              <a:off x="4797286" y="3628264"/>
              <a:ext cx="19274" cy="14373"/>
            </a:xfrm>
            <a:custGeom>
              <a:rect b="b" l="l" r="r" t="t"/>
              <a:pathLst>
                <a:path extrusionOk="0" fill="none" h="393" w="527">
                  <a:moveTo>
                    <a:pt x="1" y="1"/>
                  </a:moveTo>
                  <a:cubicBezTo>
                    <a:pt x="10" y="121"/>
                    <a:pt x="82" y="231"/>
                    <a:pt x="182" y="299"/>
                  </a:cubicBezTo>
                  <a:cubicBezTo>
                    <a:pt x="282" y="367"/>
                    <a:pt x="406" y="392"/>
                    <a:pt x="526" y="386"/>
                  </a:cubicBezTo>
                </a:path>
              </a:pathLst>
            </a:custGeom>
            <a:noFill/>
            <a:ln cap="flat" cmpd="sng" w="1525">
              <a:solidFill>
                <a:srgbClr val="111233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9"/>
            <p:cNvSpPr/>
            <p:nvPr/>
          </p:nvSpPr>
          <p:spPr>
            <a:xfrm>
              <a:off x="4793446" y="3626143"/>
              <a:ext cx="8339" cy="7900"/>
            </a:xfrm>
            <a:custGeom>
              <a:rect b="b" l="l" r="r" t="t"/>
              <a:pathLst>
                <a:path extrusionOk="0" fill="none" h="216" w="228">
                  <a:moveTo>
                    <a:pt x="13" y="216"/>
                  </a:moveTo>
                  <a:cubicBezTo>
                    <a:pt x="0" y="105"/>
                    <a:pt x="118" y="0"/>
                    <a:pt x="227" y="27"/>
                  </a:cubicBezTo>
                </a:path>
              </a:pathLst>
            </a:custGeom>
            <a:noFill/>
            <a:ln cap="flat" cmpd="sng" w="1525">
              <a:solidFill>
                <a:srgbClr val="111233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9"/>
            <p:cNvSpPr/>
            <p:nvPr/>
          </p:nvSpPr>
          <p:spPr>
            <a:xfrm>
              <a:off x="4817218" y="3562468"/>
              <a:ext cx="24869" cy="51128"/>
            </a:xfrm>
            <a:custGeom>
              <a:rect b="b" l="l" r="r" t="t"/>
              <a:pathLst>
                <a:path extrusionOk="0" h="1398" w="680">
                  <a:moveTo>
                    <a:pt x="506" y="0"/>
                  </a:moveTo>
                  <a:lnTo>
                    <a:pt x="1" y="1046"/>
                  </a:lnTo>
                  <a:cubicBezTo>
                    <a:pt x="16" y="1198"/>
                    <a:pt x="121" y="1343"/>
                    <a:pt x="268" y="1385"/>
                  </a:cubicBezTo>
                  <a:cubicBezTo>
                    <a:pt x="296" y="1393"/>
                    <a:pt x="324" y="1397"/>
                    <a:pt x="352" y="1397"/>
                  </a:cubicBezTo>
                  <a:cubicBezTo>
                    <a:pt x="476" y="1397"/>
                    <a:pt x="600" y="1326"/>
                    <a:pt x="645" y="1210"/>
                  </a:cubicBezTo>
                  <a:cubicBezTo>
                    <a:pt x="679" y="1119"/>
                    <a:pt x="667" y="1018"/>
                    <a:pt x="639" y="924"/>
                  </a:cubicBezTo>
                  <a:cubicBezTo>
                    <a:pt x="614" y="837"/>
                    <a:pt x="576" y="752"/>
                    <a:pt x="529" y="674"/>
                  </a:cubicBezTo>
                  <a:cubicBezTo>
                    <a:pt x="509" y="640"/>
                    <a:pt x="484" y="605"/>
                    <a:pt x="475" y="566"/>
                  </a:cubicBezTo>
                  <a:cubicBezTo>
                    <a:pt x="465" y="526"/>
                    <a:pt x="467" y="485"/>
                    <a:pt x="470" y="444"/>
                  </a:cubicBezTo>
                  <a:cubicBezTo>
                    <a:pt x="482" y="296"/>
                    <a:pt x="494" y="148"/>
                    <a:pt x="506" y="0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29"/>
            <p:cNvSpPr/>
            <p:nvPr/>
          </p:nvSpPr>
          <p:spPr>
            <a:xfrm>
              <a:off x="4817218" y="3562468"/>
              <a:ext cx="24869" cy="52226"/>
            </a:xfrm>
            <a:custGeom>
              <a:rect b="b" l="l" r="r" t="t"/>
              <a:pathLst>
                <a:path extrusionOk="0" fill="none" h="1428" w="680">
                  <a:moveTo>
                    <a:pt x="506" y="0"/>
                  </a:moveTo>
                  <a:cubicBezTo>
                    <a:pt x="494" y="148"/>
                    <a:pt x="482" y="296"/>
                    <a:pt x="470" y="444"/>
                  </a:cubicBezTo>
                  <a:cubicBezTo>
                    <a:pt x="467" y="485"/>
                    <a:pt x="465" y="526"/>
                    <a:pt x="475" y="566"/>
                  </a:cubicBezTo>
                  <a:cubicBezTo>
                    <a:pt x="484" y="605"/>
                    <a:pt x="509" y="640"/>
                    <a:pt x="529" y="674"/>
                  </a:cubicBezTo>
                  <a:cubicBezTo>
                    <a:pt x="576" y="752"/>
                    <a:pt x="614" y="837"/>
                    <a:pt x="639" y="924"/>
                  </a:cubicBezTo>
                  <a:cubicBezTo>
                    <a:pt x="667" y="1018"/>
                    <a:pt x="679" y="1119"/>
                    <a:pt x="645" y="1210"/>
                  </a:cubicBezTo>
                  <a:cubicBezTo>
                    <a:pt x="590" y="1352"/>
                    <a:pt x="414" y="1428"/>
                    <a:pt x="268" y="1385"/>
                  </a:cubicBezTo>
                  <a:cubicBezTo>
                    <a:pt x="121" y="1343"/>
                    <a:pt x="16" y="1198"/>
                    <a:pt x="1" y="1046"/>
                  </a:cubicBezTo>
                </a:path>
              </a:pathLst>
            </a:custGeom>
            <a:noFill/>
            <a:ln cap="flat" cmpd="sng" w="1525">
              <a:solidFill>
                <a:srgbClr val="111233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29"/>
            <p:cNvSpPr/>
            <p:nvPr/>
          </p:nvSpPr>
          <p:spPr>
            <a:xfrm>
              <a:off x="4693345" y="3714650"/>
              <a:ext cx="75778" cy="67732"/>
            </a:xfrm>
            <a:custGeom>
              <a:rect b="b" l="l" r="r" t="t"/>
              <a:pathLst>
                <a:path extrusionOk="0" h="1852" w="2072">
                  <a:moveTo>
                    <a:pt x="0" y="1"/>
                  </a:moveTo>
                  <a:lnTo>
                    <a:pt x="0" y="1"/>
                  </a:lnTo>
                  <a:cubicBezTo>
                    <a:pt x="491" y="802"/>
                    <a:pt x="1174" y="1430"/>
                    <a:pt x="1966" y="1852"/>
                  </a:cubicBezTo>
                  <a:cubicBezTo>
                    <a:pt x="1994" y="1585"/>
                    <a:pt x="2033" y="1302"/>
                    <a:pt x="2072" y="1018"/>
                  </a:cubicBezTo>
                  <a:cubicBezTo>
                    <a:pt x="1833" y="985"/>
                    <a:pt x="1593" y="940"/>
                    <a:pt x="1369" y="852"/>
                  </a:cubicBezTo>
                  <a:cubicBezTo>
                    <a:pt x="869" y="652"/>
                    <a:pt x="591" y="481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9"/>
            <p:cNvSpPr/>
            <p:nvPr/>
          </p:nvSpPr>
          <p:spPr>
            <a:xfrm>
              <a:off x="4680179" y="3705507"/>
              <a:ext cx="89676" cy="47471"/>
            </a:xfrm>
            <a:custGeom>
              <a:rect b="b" l="l" r="r" t="t"/>
              <a:pathLst>
                <a:path extrusionOk="0" fill="none" h="1298" w="2452">
                  <a:moveTo>
                    <a:pt x="1" y="0"/>
                  </a:moveTo>
                  <a:cubicBezTo>
                    <a:pt x="575" y="541"/>
                    <a:pt x="1268" y="957"/>
                    <a:pt x="2015" y="1208"/>
                  </a:cubicBezTo>
                  <a:cubicBezTo>
                    <a:pt x="2156" y="1256"/>
                    <a:pt x="2302" y="1297"/>
                    <a:pt x="2451" y="1293"/>
                  </a:cubicBezTo>
                </a:path>
              </a:pathLst>
            </a:custGeom>
            <a:noFill/>
            <a:ln cap="flat" cmpd="sng" w="1525">
              <a:solidFill>
                <a:srgbClr val="111233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9"/>
            <p:cNvSpPr/>
            <p:nvPr/>
          </p:nvSpPr>
          <p:spPr>
            <a:xfrm>
              <a:off x="4572361" y="3724342"/>
              <a:ext cx="150386" cy="144973"/>
            </a:xfrm>
            <a:custGeom>
              <a:rect b="b" l="l" r="r" t="t"/>
              <a:pathLst>
                <a:path extrusionOk="0" fill="none" h="3964" w="4112">
                  <a:moveTo>
                    <a:pt x="1" y="1"/>
                  </a:moveTo>
                  <a:cubicBezTo>
                    <a:pt x="1348" y="1284"/>
                    <a:pt x="2648" y="2815"/>
                    <a:pt x="4112" y="3963"/>
                  </a:cubicBezTo>
                </a:path>
              </a:pathLst>
            </a:custGeom>
            <a:noFill/>
            <a:ln cap="flat" cmpd="sng" w="1525">
              <a:solidFill>
                <a:srgbClr val="363AA8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29"/>
            <p:cNvSpPr/>
            <p:nvPr/>
          </p:nvSpPr>
          <p:spPr>
            <a:xfrm>
              <a:off x="4711888" y="3794307"/>
              <a:ext cx="62978" cy="64624"/>
            </a:xfrm>
            <a:custGeom>
              <a:rect b="b" l="l" r="r" t="t"/>
              <a:pathLst>
                <a:path extrusionOk="0" fill="none" h="1767" w="1722">
                  <a:moveTo>
                    <a:pt x="1722" y="1"/>
                  </a:moveTo>
                  <a:cubicBezTo>
                    <a:pt x="1095" y="534"/>
                    <a:pt x="517" y="1125"/>
                    <a:pt x="0" y="1767"/>
                  </a:cubicBezTo>
                </a:path>
              </a:pathLst>
            </a:custGeom>
            <a:noFill/>
            <a:ln cap="flat" cmpd="sng" w="1525">
              <a:solidFill>
                <a:srgbClr val="363AA8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29"/>
            <p:cNvSpPr/>
            <p:nvPr/>
          </p:nvSpPr>
          <p:spPr>
            <a:xfrm>
              <a:off x="4282995" y="3325254"/>
              <a:ext cx="574261" cy="290532"/>
            </a:xfrm>
            <a:custGeom>
              <a:rect b="b" l="l" r="r" t="t"/>
              <a:pathLst>
                <a:path extrusionOk="0" h="7944" w="15702">
                  <a:moveTo>
                    <a:pt x="12141" y="1"/>
                  </a:moveTo>
                  <a:cubicBezTo>
                    <a:pt x="10442" y="1"/>
                    <a:pt x="8746" y="491"/>
                    <a:pt x="7310" y="1399"/>
                  </a:cubicBezTo>
                  <a:cubicBezTo>
                    <a:pt x="5509" y="2537"/>
                    <a:pt x="4175" y="4266"/>
                    <a:pt x="2617" y="5721"/>
                  </a:cubicBezTo>
                  <a:cubicBezTo>
                    <a:pt x="1842" y="6444"/>
                    <a:pt x="1008" y="7104"/>
                    <a:pt x="124" y="7689"/>
                  </a:cubicBezTo>
                  <a:cubicBezTo>
                    <a:pt x="83" y="7717"/>
                    <a:pt x="39" y="7748"/>
                    <a:pt x="26" y="7795"/>
                  </a:cubicBezTo>
                  <a:cubicBezTo>
                    <a:pt x="0" y="7897"/>
                    <a:pt x="118" y="7943"/>
                    <a:pt x="235" y="7943"/>
                  </a:cubicBezTo>
                  <a:cubicBezTo>
                    <a:pt x="272" y="7943"/>
                    <a:pt x="309" y="7939"/>
                    <a:pt x="341" y="7930"/>
                  </a:cubicBezTo>
                  <a:cubicBezTo>
                    <a:pt x="3179" y="7126"/>
                    <a:pt x="5308" y="4707"/>
                    <a:pt x="8085" y="3708"/>
                  </a:cubicBezTo>
                  <a:cubicBezTo>
                    <a:pt x="8326" y="3620"/>
                    <a:pt x="8579" y="3544"/>
                    <a:pt x="8836" y="3544"/>
                  </a:cubicBezTo>
                  <a:cubicBezTo>
                    <a:pt x="8860" y="3544"/>
                    <a:pt x="8884" y="3545"/>
                    <a:pt x="8908" y="3546"/>
                  </a:cubicBezTo>
                  <a:cubicBezTo>
                    <a:pt x="9189" y="3562"/>
                    <a:pt x="9477" y="3694"/>
                    <a:pt x="9614" y="3941"/>
                  </a:cubicBezTo>
                  <a:cubicBezTo>
                    <a:pt x="11708" y="3562"/>
                    <a:pt x="13743" y="2975"/>
                    <a:pt x="15702" y="2198"/>
                  </a:cubicBezTo>
                  <a:cubicBezTo>
                    <a:pt x="15613" y="1463"/>
                    <a:pt x="15084" y="832"/>
                    <a:pt x="14435" y="479"/>
                  </a:cubicBezTo>
                  <a:cubicBezTo>
                    <a:pt x="13786" y="125"/>
                    <a:pt x="13030" y="16"/>
                    <a:pt x="12291" y="2"/>
                  </a:cubicBezTo>
                  <a:cubicBezTo>
                    <a:pt x="12241" y="1"/>
                    <a:pt x="12191" y="1"/>
                    <a:pt x="121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29"/>
            <p:cNvSpPr/>
            <p:nvPr/>
          </p:nvSpPr>
          <p:spPr>
            <a:xfrm>
              <a:off x="4435322" y="3461928"/>
              <a:ext cx="22053" cy="20993"/>
            </a:xfrm>
            <a:custGeom>
              <a:rect b="b" l="l" r="r" t="t"/>
              <a:pathLst>
                <a:path extrusionOk="0" h="574" w="603">
                  <a:moveTo>
                    <a:pt x="303" y="1"/>
                  </a:moveTo>
                  <a:lnTo>
                    <a:pt x="210" y="189"/>
                  </a:lnTo>
                  <a:lnTo>
                    <a:pt x="1" y="219"/>
                  </a:lnTo>
                  <a:lnTo>
                    <a:pt x="152" y="367"/>
                  </a:lnTo>
                  <a:lnTo>
                    <a:pt x="116" y="573"/>
                  </a:lnTo>
                  <a:lnTo>
                    <a:pt x="303" y="476"/>
                  </a:lnTo>
                  <a:lnTo>
                    <a:pt x="487" y="573"/>
                  </a:lnTo>
                  <a:lnTo>
                    <a:pt x="453" y="367"/>
                  </a:lnTo>
                  <a:lnTo>
                    <a:pt x="602" y="219"/>
                  </a:lnTo>
                  <a:lnTo>
                    <a:pt x="396" y="189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29"/>
            <p:cNvSpPr/>
            <p:nvPr/>
          </p:nvSpPr>
          <p:spPr>
            <a:xfrm>
              <a:off x="4301135" y="3592459"/>
              <a:ext cx="22053" cy="20993"/>
            </a:xfrm>
            <a:custGeom>
              <a:rect b="b" l="l" r="r" t="t"/>
              <a:pathLst>
                <a:path extrusionOk="0" h="574" w="603">
                  <a:moveTo>
                    <a:pt x="302" y="1"/>
                  </a:moveTo>
                  <a:lnTo>
                    <a:pt x="209" y="189"/>
                  </a:lnTo>
                  <a:lnTo>
                    <a:pt x="1" y="219"/>
                  </a:lnTo>
                  <a:lnTo>
                    <a:pt x="151" y="367"/>
                  </a:lnTo>
                  <a:lnTo>
                    <a:pt x="116" y="573"/>
                  </a:lnTo>
                  <a:lnTo>
                    <a:pt x="302" y="476"/>
                  </a:lnTo>
                  <a:lnTo>
                    <a:pt x="487" y="573"/>
                  </a:lnTo>
                  <a:lnTo>
                    <a:pt x="451" y="367"/>
                  </a:lnTo>
                  <a:lnTo>
                    <a:pt x="602" y="219"/>
                  </a:lnTo>
                  <a:lnTo>
                    <a:pt x="393" y="189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29"/>
            <p:cNvSpPr/>
            <p:nvPr/>
          </p:nvSpPr>
          <p:spPr>
            <a:xfrm>
              <a:off x="4529424" y="3419320"/>
              <a:ext cx="21980" cy="20956"/>
            </a:xfrm>
            <a:custGeom>
              <a:rect b="b" l="l" r="r" t="t"/>
              <a:pathLst>
                <a:path extrusionOk="0" h="573" w="601">
                  <a:moveTo>
                    <a:pt x="301" y="1"/>
                  </a:moveTo>
                  <a:lnTo>
                    <a:pt x="208" y="189"/>
                  </a:lnTo>
                  <a:lnTo>
                    <a:pt x="1" y="219"/>
                  </a:lnTo>
                  <a:lnTo>
                    <a:pt x="151" y="366"/>
                  </a:lnTo>
                  <a:lnTo>
                    <a:pt x="116" y="572"/>
                  </a:lnTo>
                  <a:lnTo>
                    <a:pt x="301" y="475"/>
                  </a:lnTo>
                  <a:lnTo>
                    <a:pt x="486" y="572"/>
                  </a:lnTo>
                  <a:lnTo>
                    <a:pt x="451" y="366"/>
                  </a:lnTo>
                  <a:lnTo>
                    <a:pt x="601" y="219"/>
                  </a:lnTo>
                  <a:lnTo>
                    <a:pt x="393" y="189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9"/>
            <p:cNvSpPr/>
            <p:nvPr/>
          </p:nvSpPr>
          <p:spPr>
            <a:xfrm>
              <a:off x="4650993" y="3392476"/>
              <a:ext cx="21943" cy="20993"/>
            </a:xfrm>
            <a:custGeom>
              <a:rect b="b" l="l" r="r" t="t"/>
              <a:pathLst>
                <a:path extrusionOk="0" h="574" w="600">
                  <a:moveTo>
                    <a:pt x="300" y="0"/>
                  </a:moveTo>
                  <a:lnTo>
                    <a:pt x="207" y="190"/>
                  </a:lnTo>
                  <a:lnTo>
                    <a:pt x="0" y="221"/>
                  </a:lnTo>
                  <a:lnTo>
                    <a:pt x="149" y="367"/>
                  </a:lnTo>
                  <a:lnTo>
                    <a:pt x="115" y="573"/>
                  </a:lnTo>
                  <a:lnTo>
                    <a:pt x="115" y="573"/>
                  </a:lnTo>
                  <a:lnTo>
                    <a:pt x="300" y="476"/>
                  </a:lnTo>
                  <a:lnTo>
                    <a:pt x="485" y="573"/>
                  </a:lnTo>
                  <a:lnTo>
                    <a:pt x="485" y="573"/>
                  </a:lnTo>
                  <a:lnTo>
                    <a:pt x="450" y="367"/>
                  </a:lnTo>
                  <a:lnTo>
                    <a:pt x="599" y="221"/>
                  </a:lnTo>
                  <a:lnTo>
                    <a:pt x="393" y="190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9"/>
            <p:cNvSpPr/>
            <p:nvPr/>
          </p:nvSpPr>
          <p:spPr>
            <a:xfrm>
              <a:off x="4823326" y="3364899"/>
              <a:ext cx="22017" cy="20883"/>
            </a:xfrm>
            <a:custGeom>
              <a:rect b="b" l="l" r="r" t="t"/>
              <a:pathLst>
                <a:path extrusionOk="0" h="571" w="602">
                  <a:moveTo>
                    <a:pt x="300" y="0"/>
                  </a:moveTo>
                  <a:lnTo>
                    <a:pt x="208" y="189"/>
                  </a:lnTo>
                  <a:lnTo>
                    <a:pt x="0" y="218"/>
                  </a:lnTo>
                  <a:lnTo>
                    <a:pt x="151" y="364"/>
                  </a:lnTo>
                  <a:lnTo>
                    <a:pt x="115" y="571"/>
                  </a:lnTo>
                  <a:lnTo>
                    <a:pt x="300" y="473"/>
                  </a:lnTo>
                  <a:lnTo>
                    <a:pt x="487" y="571"/>
                  </a:lnTo>
                  <a:lnTo>
                    <a:pt x="451" y="364"/>
                  </a:lnTo>
                  <a:lnTo>
                    <a:pt x="602" y="218"/>
                  </a:lnTo>
                  <a:lnTo>
                    <a:pt x="394" y="189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9"/>
            <p:cNvSpPr/>
            <p:nvPr/>
          </p:nvSpPr>
          <p:spPr>
            <a:xfrm>
              <a:off x="4487329" y="3471767"/>
              <a:ext cx="42351" cy="40266"/>
            </a:xfrm>
            <a:custGeom>
              <a:rect b="b" l="l" r="r" t="t"/>
              <a:pathLst>
                <a:path extrusionOk="0" h="1101" w="1158">
                  <a:moveTo>
                    <a:pt x="579" y="0"/>
                  </a:moveTo>
                  <a:lnTo>
                    <a:pt x="400" y="363"/>
                  </a:lnTo>
                  <a:lnTo>
                    <a:pt x="1" y="420"/>
                  </a:lnTo>
                  <a:lnTo>
                    <a:pt x="289" y="704"/>
                  </a:lnTo>
                  <a:lnTo>
                    <a:pt x="221" y="1101"/>
                  </a:lnTo>
                  <a:lnTo>
                    <a:pt x="579" y="913"/>
                  </a:lnTo>
                  <a:lnTo>
                    <a:pt x="936" y="1101"/>
                  </a:lnTo>
                  <a:lnTo>
                    <a:pt x="868" y="704"/>
                  </a:lnTo>
                  <a:lnTo>
                    <a:pt x="1157" y="420"/>
                  </a:lnTo>
                  <a:lnTo>
                    <a:pt x="758" y="363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9"/>
            <p:cNvSpPr/>
            <p:nvPr/>
          </p:nvSpPr>
          <p:spPr>
            <a:xfrm>
              <a:off x="4567460" y="3337506"/>
              <a:ext cx="52299" cy="49702"/>
            </a:xfrm>
            <a:custGeom>
              <a:rect b="b" l="l" r="r" t="t"/>
              <a:pathLst>
                <a:path extrusionOk="0" h="1359" w="1430">
                  <a:moveTo>
                    <a:pt x="714" y="0"/>
                  </a:moveTo>
                  <a:lnTo>
                    <a:pt x="494" y="446"/>
                  </a:lnTo>
                  <a:lnTo>
                    <a:pt x="0" y="519"/>
                  </a:lnTo>
                  <a:lnTo>
                    <a:pt x="357" y="867"/>
                  </a:lnTo>
                  <a:lnTo>
                    <a:pt x="272" y="1359"/>
                  </a:lnTo>
                  <a:lnTo>
                    <a:pt x="714" y="1127"/>
                  </a:lnTo>
                  <a:lnTo>
                    <a:pt x="1156" y="1359"/>
                  </a:lnTo>
                  <a:lnTo>
                    <a:pt x="1071" y="867"/>
                  </a:lnTo>
                  <a:lnTo>
                    <a:pt x="1429" y="519"/>
                  </a:lnTo>
                  <a:lnTo>
                    <a:pt x="936" y="446"/>
                  </a:lnTo>
                  <a:lnTo>
                    <a:pt x="7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9"/>
            <p:cNvSpPr/>
            <p:nvPr/>
          </p:nvSpPr>
          <p:spPr>
            <a:xfrm>
              <a:off x="4711412" y="3298958"/>
              <a:ext cx="52299" cy="49702"/>
            </a:xfrm>
            <a:custGeom>
              <a:rect b="b" l="l" r="r" t="t"/>
              <a:pathLst>
                <a:path extrusionOk="0" h="1359" w="1430">
                  <a:moveTo>
                    <a:pt x="715" y="1"/>
                  </a:moveTo>
                  <a:lnTo>
                    <a:pt x="495" y="448"/>
                  </a:lnTo>
                  <a:lnTo>
                    <a:pt x="1" y="519"/>
                  </a:lnTo>
                  <a:lnTo>
                    <a:pt x="358" y="868"/>
                  </a:lnTo>
                  <a:lnTo>
                    <a:pt x="275" y="1358"/>
                  </a:lnTo>
                  <a:lnTo>
                    <a:pt x="715" y="1126"/>
                  </a:lnTo>
                  <a:lnTo>
                    <a:pt x="1156" y="1358"/>
                  </a:lnTo>
                  <a:lnTo>
                    <a:pt x="1073" y="868"/>
                  </a:lnTo>
                  <a:lnTo>
                    <a:pt x="1430" y="519"/>
                  </a:lnTo>
                  <a:lnTo>
                    <a:pt x="936" y="448"/>
                  </a:lnTo>
                  <a:lnTo>
                    <a:pt x="7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29"/>
            <p:cNvSpPr/>
            <p:nvPr/>
          </p:nvSpPr>
          <p:spPr>
            <a:xfrm>
              <a:off x="4609849" y="3408894"/>
              <a:ext cx="15872" cy="43265"/>
            </a:xfrm>
            <a:custGeom>
              <a:rect b="b" l="l" r="r" t="t"/>
              <a:pathLst>
                <a:path extrusionOk="0" fill="none" h="1183" w="434">
                  <a:moveTo>
                    <a:pt x="433" y="1183"/>
                  </a:moveTo>
                  <a:cubicBezTo>
                    <a:pt x="152" y="862"/>
                    <a:pt x="1" y="429"/>
                    <a:pt x="20" y="1"/>
                  </a:cubicBezTo>
                </a:path>
              </a:pathLst>
            </a:custGeom>
            <a:noFill/>
            <a:ln cap="flat" cmpd="sng" w="1525">
              <a:solidFill>
                <a:srgbClr val="00000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29"/>
            <p:cNvSpPr/>
            <p:nvPr/>
          </p:nvSpPr>
          <p:spPr>
            <a:xfrm>
              <a:off x="4593903" y="3424514"/>
              <a:ext cx="33793" cy="33208"/>
            </a:xfrm>
            <a:custGeom>
              <a:rect b="b" l="l" r="r" t="t"/>
              <a:pathLst>
                <a:path extrusionOk="0" fill="none" h="908" w="924">
                  <a:moveTo>
                    <a:pt x="0" y="0"/>
                  </a:moveTo>
                  <a:cubicBezTo>
                    <a:pt x="48" y="157"/>
                    <a:pt x="97" y="317"/>
                    <a:pt x="177" y="461"/>
                  </a:cubicBezTo>
                  <a:cubicBezTo>
                    <a:pt x="255" y="607"/>
                    <a:pt x="370" y="737"/>
                    <a:pt x="519" y="809"/>
                  </a:cubicBezTo>
                  <a:cubicBezTo>
                    <a:pt x="644" y="869"/>
                    <a:pt x="787" y="884"/>
                    <a:pt x="923" y="908"/>
                  </a:cubicBezTo>
                </a:path>
              </a:pathLst>
            </a:custGeom>
            <a:noFill/>
            <a:ln cap="flat" cmpd="sng" w="1525">
              <a:solidFill>
                <a:srgbClr val="00000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9"/>
            <p:cNvSpPr/>
            <p:nvPr/>
          </p:nvSpPr>
          <p:spPr>
            <a:xfrm>
              <a:off x="4733027" y="3354254"/>
              <a:ext cx="55919" cy="49190"/>
            </a:xfrm>
            <a:custGeom>
              <a:rect b="b" l="l" r="r" t="t"/>
              <a:pathLst>
                <a:path extrusionOk="0" fill="none" h="1345" w="1529">
                  <a:moveTo>
                    <a:pt x="1528" y="1"/>
                  </a:moveTo>
                  <a:cubicBezTo>
                    <a:pt x="1240" y="630"/>
                    <a:pt x="627" y="1049"/>
                    <a:pt x="1" y="1345"/>
                  </a:cubicBezTo>
                </a:path>
              </a:pathLst>
            </a:custGeom>
            <a:noFill/>
            <a:ln cap="flat" cmpd="sng" w="1525">
              <a:solidFill>
                <a:srgbClr val="00000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9"/>
            <p:cNvSpPr/>
            <p:nvPr/>
          </p:nvSpPr>
          <p:spPr>
            <a:xfrm>
              <a:off x="4756251" y="3362080"/>
              <a:ext cx="51604" cy="38401"/>
            </a:xfrm>
            <a:custGeom>
              <a:rect b="b" l="l" r="r" t="t"/>
              <a:pathLst>
                <a:path extrusionOk="0" fill="none" h="1050" w="1411">
                  <a:moveTo>
                    <a:pt x="1411" y="0"/>
                  </a:moveTo>
                  <a:cubicBezTo>
                    <a:pt x="1106" y="511"/>
                    <a:pt x="542" y="802"/>
                    <a:pt x="0" y="1049"/>
                  </a:cubicBezTo>
                </a:path>
              </a:pathLst>
            </a:custGeom>
            <a:noFill/>
            <a:ln cap="flat" cmpd="sng" w="1525">
              <a:solidFill>
                <a:srgbClr val="00000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9"/>
            <p:cNvSpPr/>
            <p:nvPr/>
          </p:nvSpPr>
          <p:spPr>
            <a:xfrm>
              <a:off x="4612885" y="3393646"/>
              <a:ext cx="279450" cy="110595"/>
            </a:xfrm>
            <a:custGeom>
              <a:rect b="b" l="l" r="r" t="t"/>
              <a:pathLst>
                <a:path extrusionOk="0" h="3024" w="7641">
                  <a:moveTo>
                    <a:pt x="6771" y="0"/>
                  </a:moveTo>
                  <a:cubicBezTo>
                    <a:pt x="6652" y="0"/>
                    <a:pt x="6532" y="28"/>
                    <a:pt x="6415" y="58"/>
                  </a:cubicBezTo>
                  <a:cubicBezTo>
                    <a:pt x="5394" y="305"/>
                    <a:pt x="4373" y="553"/>
                    <a:pt x="3352" y="799"/>
                  </a:cubicBezTo>
                  <a:cubicBezTo>
                    <a:pt x="2532" y="998"/>
                    <a:pt x="1706" y="1199"/>
                    <a:pt x="945" y="1552"/>
                  </a:cubicBezTo>
                  <a:cubicBezTo>
                    <a:pt x="626" y="1700"/>
                    <a:pt x="300" y="1894"/>
                    <a:pt x="151" y="2206"/>
                  </a:cubicBezTo>
                  <a:cubicBezTo>
                    <a:pt x="0" y="2520"/>
                    <a:pt x="121" y="2972"/>
                    <a:pt x="390" y="3023"/>
                  </a:cubicBezTo>
                  <a:cubicBezTo>
                    <a:pt x="2634" y="2159"/>
                    <a:pt x="5019" y="1700"/>
                    <a:pt x="7395" y="1299"/>
                  </a:cubicBezTo>
                  <a:cubicBezTo>
                    <a:pt x="7453" y="1288"/>
                    <a:pt x="7516" y="1277"/>
                    <a:pt x="7555" y="1234"/>
                  </a:cubicBezTo>
                  <a:cubicBezTo>
                    <a:pt x="7585" y="1200"/>
                    <a:pt x="7595" y="1153"/>
                    <a:pt x="7601" y="1108"/>
                  </a:cubicBezTo>
                  <a:cubicBezTo>
                    <a:pt x="7641" y="782"/>
                    <a:pt x="7515" y="442"/>
                    <a:pt x="7271" y="215"/>
                  </a:cubicBezTo>
                  <a:cubicBezTo>
                    <a:pt x="7161" y="112"/>
                    <a:pt x="7024" y="30"/>
                    <a:pt x="6872" y="7"/>
                  </a:cubicBezTo>
                  <a:cubicBezTo>
                    <a:pt x="6839" y="2"/>
                    <a:pt x="6805" y="0"/>
                    <a:pt x="67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29"/>
            <p:cNvSpPr/>
            <p:nvPr/>
          </p:nvSpPr>
          <p:spPr>
            <a:xfrm>
              <a:off x="4628099" y="3443605"/>
              <a:ext cx="85214" cy="36170"/>
            </a:xfrm>
            <a:custGeom>
              <a:rect b="b" l="l" r="r" t="t"/>
              <a:pathLst>
                <a:path extrusionOk="0" fill="none" h="989" w="2330">
                  <a:moveTo>
                    <a:pt x="1" y="988"/>
                  </a:moveTo>
                  <a:cubicBezTo>
                    <a:pt x="725" y="551"/>
                    <a:pt x="1511" y="217"/>
                    <a:pt x="2329" y="0"/>
                  </a:cubicBezTo>
                </a:path>
              </a:pathLst>
            </a:custGeom>
            <a:noFill/>
            <a:ln cap="flat" cmpd="sng" w="1525">
              <a:solidFill>
                <a:srgbClr val="A4A6E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29"/>
            <p:cNvSpPr/>
            <p:nvPr/>
          </p:nvSpPr>
          <p:spPr>
            <a:xfrm>
              <a:off x="4677216" y="3450481"/>
              <a:ext cx="71682" cy="20261"/>
            </a:xfrm>
            <a:custGeom>
              <a:rect b="b" l="l" r="r" t="t"/>
              <a:pathLst>
                <a:path extrusionOk="0" fill="none" h="554" w="1960">
                  <a:moveTo>
                    <a:pt x="0" y="554"/>
                  </a:moveTo>
                  <a:cubicBezTo>
                    <a:pt x="616" y="261"/>
                    <a:pt x="1292" y="129"/>
                    <a:pt x="1959" y="0"/>
                  </a:cubicBezTo>
                </a:path>
              </a:pathLst>
            </a:custGeom>
            <a:noFill/>
            <a:ln cap="flat" cmpd="sng" w="1525">
              <a:solidFill>
                <a:srgbClr val="A4A6E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9"/>
            <p:cNvSpPr/>
            <p:nvPr/>
          </p:nvSpPr>
          <p:spPr>
            <a:xfrm>
              <a:off x="4781742" y="3410506"/>
              <a:ext cx="66343" cy="16714"/>
            </a:xfrm>
            <a:custGeom>
              <a:rect b="b" l="l" r="r" t="t"/>
              <a:pathLst>
                <a:path extrusionOk="0" fill="none" h="457" w="1814">
                  <a:moveTo>
                    <a:pt x="1813" y="1"/>
                  </a:moveTo>
                  <a:cubicBezTo>
                    <a:pt x="1194" y="80"/>
                    <a:pt x="584" y="234"/>
                    <a:pt x="0" y="457"/>
                  </a:cubicBezTo>
                </a:path>
              </a:pathLst>
            </a:custGeom>
            <a:noFill/>
            <a:ln cap="flat" cmpd="sng" w="1525">
              <a:solidFill>
                <a:srgbClr val="A4A6E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9"/>
            <p:cNvSpPr/>
            <p:nvPr/>
          </p:nvSpPr>
          <p:spPr>
            <a:xfrm>
              <a:off x="4810306" y="3429488"/>
              <a:ext cx="49739" cy="5925"/>
            </a:xfrm>
            <a:custGeom>
              <a:rect b="b" l="l" r="r" t="t"/>
              <a:pathLst>
                <a:path extrusionOk="0" fill="none" h="162" w="1360">
                  <a:moveTo>
                    <a:pt x="1359" y="1"/>
                  </a:moveTo>
                  <a:cubicBezTo>
                    <a:pt x="905" y="33"/>
                    <a:pt x="452" y="88"/>
                    <a:pt x="1" y="161"/>
                  </a:cubicBezTo>
                </a:path>
              </a:pathLst>
            </a:custGeom>
            <a:noFill/>
            <a:ln cap="flat" cmpd="sng" w="1525">
              <a:solidFill>
                <a:srgbClr val="A4A6E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9"/>
            <p:cNvSpPr/>
            <p:nvPr/>
          </p:nvSpPr>
          <p:spPr>
            <a:xfrm>
              <a:off x="3837644" y="3264542"/>
              <a:ext cx="580918" cy="433896"/>
            </a:xfrm>
            <a:custGeom>
              <a:rect b="b" l="l" r="r" t="t"/>
              <a:pathLst>
                <a:path extrusionOk="0" h="11864" w="15884">
                  <a:moveTo>
                    <a:pt x="13328" y="0"/>
                  </a:moveTo>
                  <a:cubicBezTo>
                    <a:pt x="12421" y="0"/>
                    <a:pt x="11496" y="616"/>
                    <a:pt x="11400" y="1517"/>
                  </a:cubicBezTo>
                  <a:cubicBezTo>
                    <a:pt x="11339" y="1117"/>
                    <a:pt x="10993" y="828"/>
                    <a:pt x="10643" y="624"/>
                  </a:cubicBezTo>
                  <a:cubicBezTo>
                    <a:pt x="9986" y="243"/>
                    <a:pt x="9222" y="40"/>
                    <a:pt x="8464" y="40"/>
                  </a:cubicBezTo>
                  <a:cubicBezTo>
                    <a:pt x="7809" y="40"/>
                    <a:pt x="7158" y="192"/>
                    <a:pt x="6585" y="511"/>
                  </a:cubicBezTo>
                  <a:cubicBezTo>
                    <a:pt x="5348" y="1200"/>
                    <a:pt x="4574" y="2697"/>
                    <a:pt x="4855" y="4084"/>
                  </a:cubicBezTo>
                  <a:cubicBezTo>
                    <a:pt x="4678" y="3577"/>
                    <a:pt x="4067" y="3396"/>
                    <a:pt x="3519" y="3396"/>
                  </a:cubicBezTo>
                  <a:cubicBezTo>
                    <a:pt x="3481" y="3396"/>
                    <a:pt x="3443" y="3397"/>
                    <a:pt x="3406" y="3399"/>
                  </a:cubicBezTo>
                  <a:cubicBezTo>
                    <a:pt x="2302" y="3449"/>
                    <a:pt x="1183" y="3963"/>
                    <a:pt x="592" y="4896"/>
                  </a:cubicBezTo>
                  <a:cubicBezTo>
                    <a:pt x="1" y="5828"/>
                    <a:pt x="63" y="7186"/>
                    <a:pt x="872" y="7937"/>
                  </a:cubicBezTo>
                  <a:cubicBezTo>
                    <a:pt x="1224" y="8264"/>
                    <a:pt x="1708" y="8424"/>
                    <a:pt x="2186" y="8424"/>
                  </a:cubicBezTo>
                  <a:cubicBezTo>
                    <a:pt x="2772" y="8424"/>
                    <a:pt x="3347" y="8183"/>
                    <a:pt x="3653" y="7715"/>
                  </a:cubicBezTo>
                  <a:lnTo>
                    <a:pt x="3653" y="7715"/>
                  </a:lnTo>
                  <a:cubicBezTo>
                    <a:pt x="3011" y="8816"/>
                    <a:pt x="2805" y="10346"/>
                    <a:pt x="3705" y="11237"/>
                  </a:cubicBezTo>
                  <a:cubicBezTo>
                    <a:pt x="4142" y="11669"/>
                    <a:pt x="4768" y="11863"/>
                    <a:pt x="5387" y="11863"/>
                  </a:cubicBezTo>
                  <a:cubicBezTo>
                    <a:pt x="5489" y="11863"/>
                    <a:pt x="5592" y="11858"/>
                    <a:pt x="5693" y="11847"/>
                  </a:cubicBezTo>
                  <a:cubicBezTo>
                    <a:pt x="7459" y="11668"/>
                    <a:pt x="8895" y="9881"/>
                    <a:pt x="8691" y="8118"/>
                  </a:cubicBezTo>
                  <a:lnTo>
                    <a:pt x="8691" y="8118"/>
                  </a:lnTo>
                  <a:cubicBezTo>
                    <a:pt x="9119" y="8351"/>
                    <a:pt x="9607" y="8466"/>
                    <a:pt x="10094" y="8466"/>
                  </a:cubicBezTo>
                  <a:cubicBezTo>
                    <a:pt x="10695" y="8466"/>
                    <a:pt x="11295" y="8292"/>
                    <a:pt x="11789" y="7950"/>
                  </a:cubicBezTo>
                  <a:cubicBezTo>
                    <a:pt x="12684" y="7331"/>
                    <a:pt x="13187" y="6190"/>
                    <a:pt x="13041" y="5111"/>
                  </a:cubicBezTo>
                  <a:lnTo>
                    <a:pt x="13041" y="5111"/>
                  </a:lnTo>
                  <a:cubicBezTo>
                    <a:pt x="13287" y="5303"/>
                    <a:pt x="13587" y="5391"/>
                    <a:pt x="13895" y="5391"/>
                  </a:cubicBezTo>
                  <a:cubicBezTo>
                    <a:pt x="14376" y="5391"/>
                    <a:pt x="14874" y="5177"/>
                    <a:pt x="15203" y="4816"/>
                  </a:cubicBezTo>
                  <a:cubicBezTo>
                    <a:pt x="15743" y="4225"/>
                    <a:pt x="15884" y="3355"/>
                    <a:pt x="15769" y="2565"/>
                  </a:cubicBezTo>
                  <a:cubicBezTo>
                    <a:pt x="15612" y="1482"/>
                    <a:pt x="14930" y="415"/>
                    <a:pt x="13887" y="84"/>
                  </a:cubicBezTo>
                  <a:cubicBezTo>
                    <a:pt x="13706" y="27"/>
                    <a:pt x="13517" y="0"/>
                    <a:pt x="133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29"/>
            <p:cNvSpPr/>
            <p:nvPr/>
          </p:nvSpPr>
          <p:spPr>
            <a:xfrm>
              <a:off x="4059826" y="3368886"/>
              <a:ext cx="140512" cy="119665"/>
            </a:xfrm>
            <a:custGeom>
              <a:rect b="b" l="l" r="r" t="t"/>
              <a:pathLst>
                <a:path extrusionOk="0" h="3272" w="3842">
                  <a:moveTo>
                    <a:pt x="3104" y="0"/>
                  </a:moveTo>
                  <a:cubicBezTo>
                    <a:pt x="3011" y="0"/>
                    <a:pt x="2917" y="14"/>
                    <a:pt x="2829" y="41"/>
                  </a:cubicBezTo>
                  <a:cubicBezTo>
                    <a:pt x="2355" y="181"/>
                    <a:pt x="2016" y="667"/>
                    <a:pt x="2128" y="1099"/>
                  </a:cubicBezTo>
                  <a:cubicBezTo>
                    <a:pt x="1987" y="721"/>
                    <a:pt x="1581" y="460"/>
                    <a:pt x="1170" y="460"/>
                  </a:cubicBezTo>
                  <a:cubicBezTo>
                    <a:pt x="1161" y="460"/>
                    <a:pt x="1152" y="460"/>
                    <a:pt x="1143" y="461"/>
                  </a:cubicBezTo>
                  <a:cubicBezTo>
                    <a:pt x="723" y="472"/>
                    <a:pt x="327" y="749"/>
                    <a:pt x="163" y="1127"/>
                  </a:cubicBezTo>
                  <a:cubicBezTo>
                    <a:pt x="0" y="1505"/>
                    <a:pt x="66" y="1964"/>
                    <a:pt x="316" y="2296"/>
                  </a:cubicBezTo>
                  <a:cubicBezTo>
                    <a:pt x="582" y="2649"/>
                    <a:pt x="1018" y="2842"/>
                    <a:pt x="1451" y="2972"/>
                  </a:cubicBezTo>
                  <a:cubicBezTo>
                    <a:pt x="1894" y="3105"/>
                    <a:pt x="2352" y="3187"/>
                    <a:pt x="2807" y="3271"/>
                  </a:cubicBezTo>
                  <a:cubicBezTo>
                    <a:pt x="3330" y="2654"/>
                    <a:pt x="3676" y="1895"/>
                    <a:pt x="3793" y="1102"/>
                  </a:cubicBezTo>
                  <a:cubicBezTo>
                    <a:pt x="3841" y="768"/>
                    <a:pt x="3832" y="380"/>
                    <a:pt x="3571" y="158"/>
                  </a:cubicBezTo>
                  <a:cubicBezTo>
                    <a:pt x="3444" y="48"/>
                    <a:pt x="3276" y="0"/>
                    <a:pt x="3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29"/>
            <p:cNvSpPr/>
            <p:nvPr/>
          </p:nvSpPr>
          <p:spPr>
            <a:xfrm>
              <a:off x="4332662" y="3507828"/>
              <a:ext cx="123176" cy="102586"/>
            </a:xfrm>
            <a:custGeom>
              <a:rect b="b" l="l" r="r" t="t"/>
              <a:pathLst>
                <a:path extrusionOk="0" h="2805" w="3368">
                  <a:moveTo>
                    <a:pt x="1600" y="1"/>
                  </a:moveTo>
                  <a:cubicBezTo>
                    <a:pt x="1399" y="1"/>
                    <a:pt x="1202" y="68"/>
                    <a:pt x="1061" y="212"/>
                  </a:cubicBezTo>
                  <a:cubicBezTo>
                    <a:pt x="836" y="444"/>
                    <a:pt x="844" y="866"/>
                    <a:pt x="1067" y="1076"/>
                  </a:cubicBezTo>
                  <a:lnTo>
                    <a:pt x="1067" y="1076"/>
                  </a:lnTo>
                  <a:cubicBezTo>
                    <a:pt x="1023" y="1060"/>
                    <a:pt x="975" y="1052"/>
                    <a:pt x="926" y="1052"/>
                  </a:cubicBezTo>
                  <a:cubicBezTo>
                    <a:pt x="862" y="1052"/>
                    <a:pt x="797" y="1066"/>
                    <a:pt x="739" y="1090"/>
                  </a:cubicBezTo>
                  <a:cubicBezTo>
                    <a:pt x="586" y="1155"/>
                    <a:pt x="470" y="1280"/>
                    <a:pt x="367" y="1407"/>
                  </a:cubicBezTo>
                  <a:cubicBezTo>
                    <a:pt x="249" y="1552"/>
                    <a:pt x="137" y="1709"/>
                    <a:pt x="93" y="1889"/>
                  </a:cubicBezTo>
                  <a:cubicBezTo>
                    <a:pt x="1" y="2257"/>
                    <a:pt x="243" y="2676"/>
                    <a:pt x="609" y="2780"/>
                  </a:cubicBezTo>
                  <a:cubicBezTo>
                    <a:pt x="668" y="2796"/>
                    <a:pt x="730" y="2804"/>
                    <a:pt x="791" y="2804"/>
                  </a:cubicBezTo>
                  <a:cubicBezTo>
                    <a:pt x="1105" y="2804"/>
                    <a:pt x="1419" y="2593"/>
                    <a:pt x="1516" y="2290"/>
                  </a:cubicBezTo>
                  <a:cubicBezTo>
                    <a:pt x="1705" y="2521"/>
                    <a:pt x="2005" y="2642"/>
                    <a:pt x="2302" y="2642"/>
                  </a:cubicBezTo>
                  <a:cubicBezTo>
                    <a:pt x="2528" y="2642"/>
                    <a:pt x="2753" y="2573"/>
                    <a:pt x="2928" y="2428"/>
                  </a:cubicBezTo>
                  <a:cubicBezTo>
                    <a:pt x="3242" y="2171"/>
                    <a:pt x="3368" y="1692"/>
                    <a:pt x="3172" y="1338"/>
                  </a:cubicBezTo>
                  <a:cubicBezTo>
                    <a:pt x="3042" y="1105"/>
                    <a:pt x="2768" y="967"/>
                    <a:pt x="2658" y="967"/>
                  </a:cubicBezTo>
                  <a:cubicBezTo>
                    <a:pt x="2650" y="967"/>
                    <a:pt x="2643" y="968"/>
                    <a:pt x="2637" y="970"/>
                  </a:cubicBezTo>
                  <a:lnTo>
                    <a:pt x="2637" y="970"/>
                  </a:lnTo>
                  <a:cubicBezTo>
                    <a:pt x="2555" y="642"/>
                    <a:pt x="2379" y="329"/>
                    <a:pt x="2099" y="146"/>
                  </a:cubicBezTo>
                  <a:cubicBezTo>
                    <a:pt x="1952" y="51"/>
                    <a:pt x="1775" y="1"/>
                    <a:pt x="16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29"/>
            <p:cNvSpPr/>
            <p:nvPr/>
          </p:nvSpPr>
          <p:spPr>
            <a:xfrm>
              <a:off x="4453792" y="3597323"/>
              <a:ext cx="95747" cy="92090"/>
            </a:xfrm>
            <a:custGeom>
              <a:rect b="b" l="l" r="r" t="t"/>
              <a:pathLst>
                <a:path extrusionOk="0" h="2518" w="2618">
                  <a:moveTo>
                    <a:pt x="1377" y="0"/>
                  </a:moveTo>
                  <a:cubicBezTo>
                    <a:pt x="1315" y="0"/>
                    <a:pt x="1252" y="10"/>
                    <a:pt x="1192" y="32"/>
                  </a:cubicBezTo>
                  <a:cubicBezTo>
                    <a:pt x="775" y="182"/>
                    <a:pt x="677" y="774"/>
                    <a:pt x="895" y="1159"/>
                  </a:cubicBezTo>
                  <a:cubicBezTo>
                    <a:pt x="852" y="1149"/>
                    <a:pt x="808" y="1145"/>
                    <a:pt x="764" y="1145"/>
                  </a:cubicBezTo>
                  <a:cubicBezTo>
                    <a:pt x="462" y="1145"/>
                    <a:pt x="162" y="1362"/>
                    <a:pt x="87" y="1658"/>
                  </a:cubicBezTo>
                  <a:cubicBezTo>
                    <a:pt x="1" y="1999"/>
                    <a:pt x="219" y="2385"/>
                    <a:pt x="555" y="2489"/>
                  </a:cubicBezTo>
                  <a:cubicBezTo>
                    <a:pt x="617" y="2508"/>
                    <a:pt x="681" y="2517"/>
                    <a:pt x="745" y="2517"/>
                  </a:cubicBezTo>
                  <a:cubicBezTo>
                    <a:pt x="1028" y="2517"/>
                    <a:pt x="1310" y="2340"/>
                    <a:pt x="1416" y="2075"/>
                  </a:cubicBezTo>
                  <a:cubicBezTo>
                    <a:pt x="1519" y="2273"/>
                    <a:pt x="1744" y="2388"/>
                    <a:pt x="1965" y="2388"/>
                  </a:cubicBezTo>
                  <a:cubicBezTo>
                    <a:pt x="2080" y="2388"/>
                    <a:pt x="2193" y="2357"/>
                    <a:pt x="2288" y="2292"/>
                  </a:cubicBezTo>
                  <a:cubicBezTo>
                    <a:pt x="2566" y="2098"/>
                    <a:pt x="2617" y="1650"/>
                    <a:pt x="2391" y="1399"/>
                  </a:cubicBezTo>
                  <a:cubicBezTo>
                    <a:pt x="2264" y="1257"/>
                    <a:pt x="2066" y="1197"/>
                    <a:pt x="1932" y="1197"/>
                  </a:cubicBezTo>
                  <a:cubicBezTo>
                    <a:pt x="1912" y="1197"/>
                    <a:pt x="1893" y="1199"/>
                    <a:pt x="1877" y="1201"/>
                  </a:cubicBezTo>
                  <a:lnTo>
                    <a:pt x="1877" y="1201"/>
                  </a:lnTo>
                  <a:cubicBezTo>
                    <a:pt x="2043" y="974"/>
                    <a:pt x="2100" y="664"/>
                    <a:pt x="1990" y="405"/>
                  </a:cubicBezTo>
                  <a:cubicBezTo>
                    <a:pt x="1887" y="166"/>
                    <a:pt x="1631" y="0"/>
                    <a:pt x="13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29"/>
            <p:cNvSpPr/>
            <p:nvPr/>
          </p:nvSpPr>
          <p:spPr>
            <a:xfrm>
              <a:off x="3640588" y="4714052"/>
              <a:ext cx="1835025" cy="447794"/>
            </a:xfrm>
            <a:custGeom>
              <a:rect b="b" l="l" r="r" t="t"/>
              <a:pathLst>
                <a:path extrusionOk="0" h="12244" w="50175">
                  <a:moveTo>
                    <a:pt x="48918" y="0"/>
                  </a:moveTo>
                  <a:cubicBezTo>
                    <a:pt x="43390" y="825"/>
                    <a:pt x="37846" y="1650"/>
                    <a:pt x="32278" y="1650"/>
                  </a:cubicBezTo>
                  <a:cubicBezTo>
                    <a:pt x="32259" y="1650"/>
                    <a:pt x="32239" y="1650"/>
                    <a:pt x="32220" y="1650"/>
                  </a:cubicBezTo>
                  <a:cubicBezTo>
                    <a:pt x="27346" y="1644"/>
                    <a:pt x="22485" y="1002"/>
                    <a:pt x="17610" y="839"/>
                  </a:cubicBezTo>
                  <a:cubicBezTo>
                    <a:pt x="16771" y="811"/>
                    <a:pt x="15932" y="797"/>
                    <a:pt x="15093" y="797"/>
                  </a:cubicBezTo>
                  <a:cubicBezTo>
                    <a:pt x="10276" y="797"/>
                    <a:pt x="5474" y="1260"/>
                    <a:pt x="836" y="2154"/>
                  </a:cubicBezTo>
                  <a:cubicBezTo>
                    <a:pt x="252" y="5461"/>
                    <a:pt x="1" y="8860"/>
                    <a:pt x="91" y="12243"/>
                  </a:cubicBezTo>
                  <a:lnTo>
                    <a:pt x="50018" y="12243"/>
                  </a:lnTo>
                  <a:cubicBezTo>
                    <a:pt x="50174" y="8175"/>
                    <a:pt x="49988" y="4087"/>
                    <a:pt x="489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29"/>
            <p:cNvSpPr/>
            <p:nvPr/>
          </p:nvSpPr>
          <p:spPr>
            <a:xfrm>
              <a:off x="4431884" y="4877386"/>
              <a:ext cx="353802" cy="114984"/>
            </a:xfrm>
            <a:custGeom>
              <a:rect b="b" l="l" r="r" t="t"/>
              <a:pathLst>
                <a:path extrusionOk="0" fill="none" h="3144" w="9674">
                  <a:moveTo>
                    <a:pt x="9674" y="1"/>
                  </a:moveTo>
                  <a:cubicBezTo>
                    <a:pt x="6811" y="1893"/>
                    <a:pt x="3429" y="2992"/>
                    <a:pt x="1" y="3144"/>
                  </a:cubicBezTo>
                </a:path>
              </a:pathLst>
            </a:custGeom>
            <a:noFill/>
            <a:ln cap="flat" cmpd="sng" w="1525">
              <a:solidFill>
                <a:srgbClr val="00000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29"/>
            <p:cNvSpPr/>
            <p:nvPr/>
          </p:nvSpPr>
          <p:spPr>
            <a:xfrm>
              <a:off x="4554075" y="4956896"/>
              <a:ext cx="189263" cy="43046"/>
            </a:xfrm>
            <a:custGeom>
              <a:rect b="b" l="l" r="r" t="t"/>
              <a:pathLst>
                <a:path extrusionOk="0" fill="none" h="1177" w="5175">
                  <a:moveTo>
                    <a:pt x="5175" y="0"/>
                  </a:moveTo>
                  <a:cubicBezTo>
                    <a:pt x="3614" y="863"/>
                    <a:pt x="1776" y="1030"/>
                    <a:pt x="0" y="1176"/>
                  </a:cubicBezTo>
                </a:path>
              </a:pathLst>
            </a:custGeom>
            <a:noFill/>
            <a:ln cap="flat" cmpd="sng" w="1525">
              <a:solidFill>
                <a:srgbClr val="00000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29"/>
            <p:cNvSpPr/>
            <p:nvPr/>
          </p:nvSpPr>
          <p:spPr>
            <a:xfrm>
              <a:off x="3738531" y="4865792"/>
              <a:ext cx="32769" cy="30684"/>
            </a:xfrm>
            <a:custGeom>
              <a:rect b="b" l="l" r="r" t="t"/>
              <a:pathLst>
                <a:path extrusionOk="0" fill="none" h="839" w="896">
                  <a:moveTo>
                    <a:pt x="895" y="1"/>
                  </a:moveTo>
                  <a:cubicBezTo>
                    <a:pt x="597" y="281"/>
                    <a:pt x="298" y="560"/>
                    <a:pt x="0" y="839"/>
                  </a:cubicBezTo>
                </a:path>
              </a:pathLst>
            </a:custGeom>
            <a:noFill/>
            <a:ln cap="flat" cmpd="sng" w="1525">
              <a:solidFill>
                <a:srgbClr val="00000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29"/>
            <p:cNvSpPr/>
            <p:nvPr/>
          </p:nvSpPr>
          <p:spPr>
            <a:xfrm>
              <a:off x="3752941" y="4870217"/>
              <a:ext cx="45386" cy="30465"/>
            </a:xfrm>
            <a:custGeom>
              <a:rect b="b" l="l" r="r" t="t"/>
              <a:pathLst>
                <a:path extrusionOk="0" fill="none" h="833" w="1241">
                  <a:moveTo>
                    <a:pt x="1240" y="0"/>
                  </a:moveTo>
                  <a:cubicBezTo>
                    <a:pt x="854" y="316"/>
                    <a:pt x="438" y="595"/>
                    <a:pt x="1" y="832"/>
                  </a:cubicBezTo>
                </a:path>
              </a:pathLst>
            </a:custGeom>
            <a:noFill/>
            <a:ln cap="flat" cmpd="sng" w="1525">
              <a:solidFill>
                <a:srgbClr val="00000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9"/>
            <p:cNvSpPr/>
            <p:nvPr/>
          </p:nvSpPr>
          <p:spPr>
            <a:xfrm>
              <a:off x="3967296" y="5011463"/>
              <a:ext cx="38182" cy="29477"/>
            </a:xfrm>
            <a:custGeom>
              <a:rect b="b" l="l" r="r" t="t"/>
              <a:pathLst>
                <a:path extrusionOk="0" fill="none" h="806" w="1044">
                  <a:moveTo>
                    <a:pt x="1" y="0"/>
                  </a:moveTo>
                  <a:cubicBezTo>
                    <a:pt x="230" y="386"/>
                    <a:pt x="611" y="681"/>
                    <a:pt x="1044" y="806"/>
                  </a:cubicBezTo>
                </a:path>
              </a:pathLst>
            </a:custGeom>
            <a:noFill/>
            <a:ln cap="flat" cmpd="sng" w="1525">
              <a:solidFill>
                <a:srgbClr val="00000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9"/>
            <p:cNvSpPr/>
            <p:nvPr/>
          </p:nvSpPr>
          <p:spPr>
            <a:xfrm>
              <a:off x="3964955" y="5041892"/>
              <a:ext cx="38109" cy="15726"/>
            </a:xfrm>
            <a:custGeom>
              <a:rect b="b" l="l" r="r" t="t"/>
              <a:pathLst>
                <a:path extrusionOk="0" fill="none" h="430" w="1042">
                  <a:moveTo>
                    <a:pt x="0" y="0"/>
                  </a:moveTo>
                  <a:cubicBezTo>
                    <a:pt x="293" y="246"/>
                    <a:pt x="662" y="398"/>
                    <a:pt x="1041" y="429"/>
                  </a:cubicBezTo>
                </a:path>
              </a:pathLst>
            </a:custGeom>
            <a:noFill/>
            <a:ln cap="flat" cmpd="sng" w="1525">
              <a:solidFill>
                <a:srgbClr val="00000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29"/>
            <p:cNvSpPr/>
            <p:nvPr/>
          </p:nvSpPr>
          <p:spPr>
            <a:xfrm>
              <a:off x="5257924" y="4839057"/>
              <a:ext cx="70292" cy="29697"/>
            </a:xfrm>
            <a:custGeom>
              <a:rect b="b" l="l" r="r" t="t"/>
              <a:pathLst>
                <a:path extrusionOk="0" fill="none" h="812" w="1922">
                  <a:moveTo>
                    <a:pt x="1922" y="1"/>
                  </a:moveTo>
                  <a:cubicBezTo>
                    <a:pt x="1364" y="427"/>
                    <a:pt x="695" y="708"/>
                    <a:pt x="1" y="811"/>
                  </a:cubicBezTo>
                </a:path>
              </a:pathLst>
            </a:custGeom>
            <a:noFill/>
            <a:ln cap="flat" cmpd="sng" w="1525">
              <a:solidFill>
                <a:srgbClr val="00000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29"/>
            <p:cNvSpPr/>
            <p:nvPr/>
          </p:nvSpPr>
          <p:spPr>
            <a:xfrm>
              <a:off x="5271712" y="4863890"/>
              <a:ext cx="51933" cy="17262"/>
            </a:xfrm>
            <a:custGeom>
              <a:rect b="b" l="l" r="r" t="t"/>
              <a:pathLst>
                <a:path extrusionOk="0" fill="none" h="472" w="1420">
                  <a:moveTo>
                    <a:pt x="1420" y="0"/>
                  </a:moveTo>
                  <a:cubicBezTo>
                    <a:pt x="978" y="239"/>
                    <a:pt x="495" y="398"/>
                    <a:pt x="0" y="472"/>
                  </a:cubicBezTo>
                </a:path>
              </a:pathLst>
            </a:custGeom>
            <a:noFill/>
            <a:ln cap="flat" cmpd="sng" w="1525">
              <a:solidFill>
                <a:srgbClr val="00000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9"/>
            <p:cNvSpPr/>
            <p:nvPr/>
          </p:nvSpPr>
          <p:spPr>
            <a:xfrm>
              <a:off x="5068256" y="5065226"/>
              <a:ext cx="42095" cy="43009"/>
            </a:xfrm>
            <a:custGeom>
              <a:rect b="b" l="l" r="r" t="t"/>
              <a:pathLst>
                <a:path extrusionOk="0" fill="none" h="1176" w="1151">
                  <a:moveTo>
                    <a:pt x="1" y="0"/>
                  </a:moveTo>
                  <a:cubicBezTo>
                    <a:pt x="308" y="458"/>
                    <a:pt x="700" y="859"/>
                    <a:pt x="1151" y="1175"/>
                  </a:cubicBezTo>
                </a:path>
              </a:pathLst>
            </a:custGeom>
            <a:noFill/>
            <a:ln cap="flat" cmpd="sng" w="1525">
              <a:solidFill>
                <a:srgbClr val="00000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9"/>
            <p:cNvSpPr/>
            <p:nvPr/>
          </p:nvSpPr>
          <p:spPr>
            <a:xfrm>
              <a:off x="5052054" y="5091559"/>
              <a:ext cx="36463" cy="26954"/>
            </a:xfrm>
            <a:custGeom>
              <a:rect b="b" l="l" r="r" t="t"/>
              <a:pathLst>
                <a:path extrusionOk="0" fill="none" h="737" w="997">
                  <a:moveTo>
                    <a:pt x="1" y="1"/>
                  </a:moveTo>
                  <a:cubicBezTo>
                    <a:pt x="354" y="218"/>
                    <a:pt x="687" y="464"/>
                    <a:pt x="997" y="736"/>
                  </a:cubicBezTo>
                </a:path>
              </a:pathLst>
            </a:custGeom>
            <a:noFill/>
            <a:ln cap="flat" cmpd="sng" w="1525">
              <a:solidFill>
                <a:srgbClr val="000000"/>
              </a:solidFill>
              <a:prstDash val="solid"/>
              <a:miter lim="1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29"/>
            <p:cNvSpPr/>
            <p:nvPr/>
          </p:nvSpPr>
          <p:spPr>
            <a:xfrm>
              <a:off x="3631738" y="4350294"/>
              <a:ext cx="1880521" cy="500202"/>
            </a:xfrm>
            <a:custGeom>
              <a:rect b="b" l="l" r="r" t="t"/>
              <a:pathLst>
                <a:path extrusionOk="0" h="13677" w="51419">
                  <a:moveTo>
                    <a:pt x="319" y="1790"/>
                  </a:moveTo>
                  <a:cubicBezTo>
                    <a:pt x="319" y="1790"/>
                    <a:pt x="317" y="1797"/>
                    <a:pt x="314" y="1810"/>
                  </a:cubicBezTo>
                  <a:lnTo>
                    <a:pt x="314" y="1810"/>
                  </a:lnTo>
                  <a:cubicBezTo>
                    <a:pt x="318" y="1797"/>
                    <a:pt x="319" y="1790"/>
                    <a:pt x="319" y="1790"/>
                  </a:cubicBezTo>
                  <a:close/>
                  <a:moveTo>
                    <a:pt x="314" y="1810"/>
                  </a:moveTo>
                  <a:cubicBezTo>
                    <a:pt x="311" y="1826"/>
                    <a:pt x="304" y="1853"/>
                    <a:pt x="294" y="1891"/>
                  </a:cubicBezTo>
                  <a:cubicBezTo>
                    <a:pt x="295" y="1891"/>
                    <a:pt x="296" y="1890"/>
                    <a:pt x="297" y="1890"/>
                  </a:cubicBezTo>
                  <a:lnTo>
                    <a:pt x="297" y="1890"/>
                  </a:lnTo>
                  <a:cubicBezTo>
                    <a:pt x="304" y="1855"/>
                    <a:pt x="311" y="1827"/>
                    <a:pt x="314" y="1810"/>
                  </a:cubicBezTo>
                  <a:close/>
                  <a:moveTo>
                    <a:pt x="50667" y="1"/>
                  </a:moveTo>
                  <a:cubicBezTo>
                    <a:pt x="50600" y="1"/>
                    <a:pt x="50531" y="14"/>
                    <a:pt x="50466" y="28"/>
                  </a:cubicBezTo>
                  <a:cubicBezTo>
                    <a:pt x="47845" y="567"/>
                    <a:pt x="45222" y="1106"/>
                    <a:pt x="42601" y="1646"/>
                  </a:cubicBezTo>
                  <a:cubicBezTo>
                    <a:pt x="41330" y="1481"/>
                    <a:pt x="40058" y="1412"/>
                    <a:pt x="38784" y="1412"/>
                  </a:cubicBezTo>
                  <a:cubicBezTo>
                    <a:pt x="32403" y="1412"/>
                    <a:pt x="25981" y="3135"/>
                    <a:pt x="19522" y="3135"/>
                  </a:cubicBezTo>
                  <a:cubicBezTo>
                    <a:pt x="19154" y="3135"/>
                    <a:pt x="18786" y="3130"/>
                    <a:pt x="18419" y="3118"/>
                  </a:cubicBezTo>
                  <a:cubicBezTo>
                    <a:pt x="15126" y="3011"/>
                    <a:pt x="11873" y="2409"/>
                    <a:pt x="8643" y="1756"/>
                  </a:cubicBezTo>
                  <a:cubicBezTo>
                    <a:pt x="7095" y="1443"/>
                    <a:pt x="5472" y="1127"/>
                    <a:pt x="3898" y="1127"/>
                  </a:cubicBezTo>
                  <a:cubicBezTo>
                    <a:pt x="2645" y="1127"/>
                    <a:pt x="1423" y="1328"/>
                    <a:pt x="297" y="1890"/>
                  </a:cubicBezTo>
                  <a:lnTo>
                    <a:pt x="297" y="1890"/>
                  </a:lnTo>
                  <a:cubicBezTo>
                    <a:pt x="269" y="2023"/>
                    <a:pt x="223" y="2265"/>
                    <a:pt x="208" y="2475"/>
                  </a:cubicBezTo>
                  <a:cubicBezTo>
                    <a:pt x="1" y="5489"/>
                    <a:pt x="102" y="8526"/>
                    <a:pt x="504" y="11520"/>
                  </a:cubicBezTo>
                  <a:cubicBezTo>
                    <a:pt x="525" y="11674"/>
                    <a:pt x="550" y="11835"/>
                    <a:pt x="646" y="11956"/>
                  </a:cubicBezTo>
                  <a:cubicBezTo>
                    <a:pt x="805" y="12157"/>
                    <a:pt x="1097" y="12179"/>
                    <a:pt x="1354" y="12184"/>
                  </a:cubicBezTo>
                  <a:cubicBezTo>
                    <a:pt x="6705" y="12301"/>
                    <a:pt x="12051" y="12798"/>
                    <a:pt x="17332" y="13668"/>
                  </a:cubicBezTo>
                  <a:cubicBezTo>
                    <a:pt x="17623" y="13673"/>
                    <a:pt x="17913" y="13676"/>
                    <a:pt x="18204" y="13676"/>
                  </a:cubicBezTo>
                  <a:cubicBezTo>
                    <a:pt x="25861" y="13676"/>
                    <a:pt x="33599" y="11887"/>
                    <a:pt x="41407" y="11887"/>
                  </a:cubicBezTo>
                  <a:cubicBezTo>
                    <a:pt x="41558" y="11887"/>
                    <a:pt x="41709" y="11888"/>
                    <a:pt x="41860" y="11889"/>
                  </a:cubicBezTo>
                  <a:cubicBezTo>
                    <a:pt x="43056" y="11900"/>
                    <a:pt x="44261" y="11954"/>
                    <a:pt x="45460" y="11954"/>
                  </a:cubicBezTo>
                  <a:cubicBezTo>
                    <a:pt x="46861" y="11954"/>
                    <a:pt x="48255" y="11880"/>
                    <a:pt x="49620" y="11577"/>
                  </a:cubicBezTo>
                  <a:cubicBezTo>
                    <a:pt x="49919" y="11511"/>
                    <a:pt x="50226" y="11428"/>
                    <a:pt x="50457" y="11228"/>
                  </a:cubicBezTo>
                  <a:cubicBezTo>
                    <a:pt x="50816" y="10920"/>
                    <a:pt x="50908" y="10408"/>
                    <a:pt x="50968" y="9938"/>
                  </a:cubicBezTo>
                  <a:cubicBezTo>
                    <a:pt x="51374" y="6854"/>
                    <a:pt x="51418" y="3721"/>
                    <a:pt x="51105" y="624"/>
                  </a:cubicBezTo>
                  <a:cubicBezTo>
                    <a:pt x="51081" y="383"/>
                    <a:pt x="51017" y="91"/>
                    <a:pt x="50784" y="17"/>
                  </a:cubicBezTo>
                  <a:cubicBezTo>
                    <a:pt x="50746" y="5"/>
                    <a:pt x="50706" y="1"/>
                    <a:pt x="506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29"/>
            <p:cNvSpPr/>
            <p:nvPr/>
          </p:nvSpPr>
          <p:spPr>
            <a:xfrm>
              <a:off x="5181742" y="3259312"/>
              <a:ext cx="121457" cy="139049"/>
            </a:xfrm>
            <a:custGeom>
              <a:rect b="b" l="l" r="r" t="t"/>
              <a:pathLst>
                <a:path extrusionOk="0" h="3802" w="3321">
                  <a:moveTo>
                    <a:pt x="1253" y="1"/>
                  </a:moveTo>
                  <a:cubicBezTo>
                    <a:pt x="1148" y="1"/>
                    <a:pt x="1057" y="64"/>
                    <a:pt x="1020" y="168"/>
                  </a:cubicBezTo>
                  <a:lnTo>
                    <a:pt x="816" y="738"/>
                  </a:lnTo>
                  <a:cubicBezTo>
                    <a:pt x="777" y="850"/>
                    <a:pt x="797" y="948"/>
                    <a:pt x="926" y="994"/>
                  </a:cubicBezTo>
                  <a:lnTo>
                    <a:pt x="1096" y="1054"/>
                  </a:lnTo>
                  <a:cubicBezTo>
                    <a:pt x="1125" y="1064"/>
                    <a:pt x="1152" y="1069"/>
                    <a:pt x="1176" y="1069"/>
                  </a:cubicBezTo>
                  <a:cubicBezTo>
                    <a:pt x="1258" y="1069"/>
                    <a:pt x="1312" y="1013"/>
                    <a:pt x="1343" y="926"/>
                  </a:cubicBezTo>
                  <a:lnTo>
                    <a:pt x="1445" y="640"/>
                  </a:lnTo>
                  <a:lnTo>
                    <a:pt x="2388" y="978"/>
                  </a:lnTo>
                  <a:lnTo>
                    <a:pt x="249" y="2504"/>
                  </a:lnTo>
                  <a:cubicBezTo>
                    <a:pt x="167" y="2566"/>
                    <a:pt x="110" y="2641"/>
                    <a:pt x="80" y="2726"/>
                  </a:cubicBezTo>
                  <a:lnTo>
                    <a:pt x="48" y="2814"/>
                  </a:lnTo>
                  <a:cubicBezTo>
                    <a:pt x="1" y="2947"/>
                    <a:pt x="62" y="3076"/>
                    <a:pt x="195" y="3123"/>
                  </a:cubicBezTo>
                  <a:lnTo>
                    <a:pt x="2048" y="3785"/>
                  </a:lnTo>
                  <a:cubicBezTo>
                    <a:pt x="2079" y="3796"/>
                    <a:pt x="2110" y="3801"/>
                    <a:pt x="2140" y="3801"/>
                  </a:cubicBezTo>
                  <a:cubicBezTo>
                    <a:pt x="2244" y="3801"/>
                    <a:pt x="2337" y="3737"/>
                    <a:pt x="2375" y="3630"/>
                  </a:cubicBezTo>
                  <a:lnTo>
                    <a:pt x="2575" y="3073"/>
                  </a:lnTo>
                  <a:cubicBezTo>
                    <a:pt x="2613" y="2967"/>
                    <a:pt x="2593" y="2865"/>
                    <a:pt x="2468" y="2819"/>
                  </a:cubicBezTo>
                  <a:lnTo>
                    <a:pt x="2295" y="2757"/>
                  </a:lnTo>
                  <a:cubicBezTo>
                    <a:pt x="2268" y="2747"/>
                    <a:pt x="2244" y="2743"/>
                    <a:pt x="2221" y="2743"/>
                  </a:cubicBezTo>
                  <a:cubicBezTo>
                    <a:pt x="2138" y="2743"/>
                    <a:pt x="2083" y="2802"/>
                    <a:pt x="2053" y="2886"/>
                  </a:cubicBezTo>
                  <a:lnTo>
                    <a:pt x="1953" y="3163"/>
                  </a:lnTo>
                  <a:lnTo>
                    <a:pt x="934" y="2798"/>
                  </a:lnTo>
                  <a:lnTo>
                    <a:pt x="3074" y="1268"/>
                  </a:lnTo>
                  <a:cubicBezTo>
                    <a:pt x="3155" y="1211"/>
                    <a:pt x="3213" y="1132"/>
                    <a:pt x="3243" y="1047"/>
                  </a:cubicBezTo>
                  <a:lnTo>
                    <a:pt x="3273" y="962"/>
                  </a:lnTo>
                  <a:cubicBezTo>
                    <a:pt x="3321" y="829"/>
                    <a:pt x="3256" y="700"/>
                    <a:pt x="3122" y="652"/>
                  </a:cubicBezTo>
                  <a:lnTo>
                    <a:pt x="1345" y="17"/>
                  </a:lnTo>
                  <a:cubicBezTo>
                    <a:pt x="1314" y="6"/>
                    <a:pt x="1283" y="1"/>
                    <a:pt x="12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9"/>
            <p:cNvSpPr/>
            <p:nvPr/>
          </p:nvSpPr>
          <p:spPr>
            <a:xfrm>
              <a:off x="5286305" y="3372836"/>
              <a:ext cx="107084" cy="122554"/>
            </a:xfrm>
            <a:custGeom>
              <a:rect b="b" l="l" r="r" t="t"/>
              <a:pathLst>
                <a:path extrusionOk="0" h="3351" w="2928">
                  <a:moveTo>
                    <a:pt x="1105" y="1"/>
                  </a:moveTo>
                  <a:cubicBezTo>
                    <a:pt x="1013" y="1"/>
                    <a:pt x="931" y="56"/>
                    <a:pt x="899" y="147"/>
                  </a:cubicBezTo>
                  <a:lnTo>
                    <a:pt x="720" y="650"/>
                  </a:lnTo>
                  <a:cubicBezTo>
                    <a:pt x="683" y="749"/>
                    <a:pt x="703" y="835"/>
                    <a:pt x="815" y="875"/>
                  </a:cubicBezTo>
                  <a:lnTo>
                    <a:pt x="965" y="928"/>
                  </a:lnTo>
                  <a:cubicBezTo>
                    <a:pt x="990" y="937"/>
                    <a:pt x="1014" y="941"/>
                    <a:pt x="1035" y="941"/>
                  </a:cubicBezTo>
                  <a:cubicBezTo>
                    <a:pt x="1109" y="941"/>
                    <a:pt x="1156" y="891"/>
                    <a:pt x="1183" y="815"/>
                  </a:cubicBezTo>
                  <a:lnTo>
                    <a:pt x="1273" y="564"/>
                  </a:lnTo>
                  <a:lnTo>
                    <a:pt x="2105" y="861"/>
                  </a:lnTo>
                  <a:lnTo>
                    <a:pt x="221" y="2206"/>
                  </a:lnTo>
                  <a:cubicBezTo>
                    <a:pt x="149" y="2261"/>
                    <a:pt x="98" y="2327"/>
                    <a:pt x="72" y="2401"/>
                  </a:cubicBezTo>
                  <a:lnTo>
                    <a:pt x="43" y="2480"/>
                  </a:lnTo>
                  <a:cubicBezTo>
                    <a:pt x="1" y="2600"/>
                    <a:pt x="55" y="2711"/>
                    <a:pt x="172" y="2752"/>
                  </a:cubicBezTo>
                  <a:lnTo>
                    <a:pt x="1806" y="3336"/>
                  </a:lnTo>
                  <a:cubicBezTo>
                    <a:pt x="1833" y="3346"/>
                    <a:pt x="1861" y="3351"/>
                    <a:pt x="1887" y="3351"/>
                  </a:cubicBezTo>
                  <a:cubicBezTo>
                    <a:pt x="1979" y="3351"/>
                    <a:pt x="2061" y="3295"/>
                    <a:pt x="2094" y="3200"/>
                  </a:cubicBezTo>
                  <a:lnTo>
                    <a:pt x="2269" y="2710"/>
                  </a:lnTo>
                  <a:cubicBezTo>
                    <a:pt x="2304" y="2615"/>
                    <a:pt x="2287" y="2525"/>
                    <a:pt x="2175" y="2487"/>
                  </a:cubicBezTo>
                  <a:lnTo>
                    <a:pt x="2023" y="2433"/>
                  </a:lnTo>
                  <a:cubicBezTo>
                    <a:pt x="1999" y="2425"/>
                    <a:pt x="1977" y="2421"/>
                    <a:pt x="1957" y="2421"/>
                  </a:cubicBezTo>
                  <a:cubicBezTo>
                    <a:pt x="1883" y="2421"/>
                    <a:pt x="1835" y="2473"/>
                    <a:pt x="1808" y="2548"/>
                  </a:cubicBezTo>
                  <a:lnTo>
                    <a:pt x="1721" y="2791"/>
                  </a:lnTo>
                  <a:lnTo>
                    <a:pt x="821" y="2470"/>
                  </a:lnTo>
                  <a:lnTo>
                    <a:pt x="2708" y="1120"/>
                  </a:lnTo>
                  <a:cubicBezTo>
                    <a:pt x="2778" y="1070"/>
                    <a:pt x="2830" y="1000"/>
                    <a:pt x="2857" y="925"/>
                  </a:cubicBezTo>
                  <a:lnTo>
                    <a:pt x="2885" y="851"/>
                  </a:lnTo>
                  <a:cubicBezTo>
                    <a:pt x="2927" y="731"/>
                    <a:pt x="2870" y="618"/>
                    <a:pt x="2753" y="576"/>
                  </a:cubicBezTo>
                  <a:lnTo>
                    <a:pt x="1186" y="15"/>
                  </a:lnTo>
                  <a:cubicBezTo>
                    <a:pt x="1159" y="5"/>
                    <a:pt x="1131" y="1"/>
                    <a:pt x="11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9"/>
            <p:cNvSpPr/>
            <p:nvPr/>
          </p:nvSpPr>
          <p:spPr>
            <a:xfrm>
              <a:off x="5205003" y="3520592"/>
              <a:ext cx="90883" cy="103976"/>
            </a:xfrm>
            <a:custGeom>
              <a:rect b="b" l="l" r="r" t="t"/>
              <a:pathLst>
                <a:path extrusionOk="0" h="2843" w="2485">
                  <a:moveTo>
                    <a:pt x="936" y="1"/>
                  </a:moveTo>
                  <a:cubicBezTo>
                    <a:pt x="858" y="1"/>
                    <a:pt x="790" y="48"/>
                    <a:pt x="763" y="125"/>
                  </a:cubicBezTo>
                  <a:lnTo>
                    <a:pt x="610" y="552"/>
                  </a:lnTo>
                  <a:cubicBezTo>
                    <a:pt x="580" y="635"/>
                    <a:pt x="596" y="708"/>
                    <a:pt x="692" y="742"/>
                  </a:cubicBezTo>
                  <a:lnTo>
                    <a:pt x="818" y="788"/>
                  </a:lnTo>
                  <a:cubicBezTo>
                    <a:pt x="840" y="796"/>
                    <a:pt x="860" y="800"/>
                    <a:pt x="878" y="800"/>
                  </a:cubicBezTo>
                  <a:cubicBezTo>
                    <a:pt x="940" y="800"/>
                    <a:pt x="980" y="757"/>
                    <a:pt x="1004" y="692"/>
                  </a:cubicBezTo>
                  <a:lnTo>
                    <a:pt x="1079" y="479"/>
                  </a:lnTo>
                  <a:lnTo>
                    <a:pt x="1786" y="731"/>
                  </a:lnTo>
                  <a:lnTo>
                    <a:pt x="187" y="1873"/>
                  </a:lnTo>
                  <a:cubicBezTo>
                    <a:pt x="127" y="1919"/>
                    <a:pt x="83" y="1975"/>
                    <a:pt x="60" y="2038"/>
                  </a:cubicBezTo>
                  <a:lnTo>
                    <a:pt x="36" y="2104"/>
                  </a:lnTo>
                  <a:cubicBezTo>
                    <a:pt x="1" y="2205"/>
                    <a:pt x="45" y="2299"/>
                    <a:pt x="145" y="2335"/>
                  </a:cubicBezTo>
                  <a:lnTo>
                    <a:pt x="1533" y="2831"/>
                  </a:lnTo>
                  <a:cubicBezTo>
                    <a:pt x="1556" y="2839"/>
                    <a:pt x="1578" y="2843"/>
                    <a:pt x="1600" y="2843"/>
                  </a:cubicBezTo>
                  <a:cubicBezTo>
                    <a:pt x="1678" y="2843"/>
                    <a:pt x="1747" y="2796"/>
                    <a:pt x="1776" y="2715"/>
                  </a:cubicBezTo>
                  <a:lnTo>
                    <a:pt x="1925" y="2297"/>
                  </a:lnTo>
                  <a:cubicBezTo>
                    <a:pt x="1954" y="2217"/>
                    <a:pt x="1940" y="2141"/>
                    <a:pt x="1846" y="2109"/>
                  </a:cubicBezTo>
                  <a:lnTo>
                    <a:pt x="1716" y="2063"/>
                  </a:lnTo>
                  <a:cubicBezTo>
                    <a:pt x="1696" y="2056"/>
                    <a:pt x="1677" y="2052"/>
                    <a:pt x="1660" y="2052"/>
                  </a:cubicBezTo>
                  <a:cubicBezTo>
                    <a:pt x="1598" y="2052"/>
                    <a:pt x="1558" y="2097"/>
                    <a:pt x="1535" y="2160"/>
                  </a:cubicBezTo>
                  <a:lnTo>
                    <a:pt x="1460" y="2366"/>
                  </a:lnTo>
                  <a:lnTo>
                    <a:pt x="697" y="2093"/>
                  </a:lnTo>
                  <a:lnTo>
                    <a:pt x="2298" y="949"/>
                  </a:lnTo>
                  <a:cubicBezTo>
                    <a:pt x="2359" y="908"/>
                    <a:pt x="2402" y="847"/>
                    <a:pt x="2424" y="784"/>
                  </a:cubicBezTo>
                  <a:lnTo>
                    <a:pt x="2447" y="721"/>
                  </a:lnTo>
                  <a:cubicBezTo>
                    <a:pt x="2484" y="621"/>
                    <a:pt x="2436" y="524"/>
                    <a:pt x="2336" y="489"/>
                  </a:cubicBezTo>
                  <a:lnTo>
                    <a:pt x="1006" y="14"/>
                  </a:lnTo>
                  <a:cubicBezTo>
                    <a:pt x="982" y="5"/>
                    <a:pt x="958" y="1"/>
                    <a:pt x="9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p30"/>
          <p:cNvSpPr txBox="1"/>
          <p:nvPr>
            <p:ph idx="8" type="title"/>
          </p:nvPr>
        </p:nvSpPr>
        <p:spPr>
          <a:xfrm>
            <a:off x="720000" y="484050"/>
            <a:ext cx="7704000" cy="3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Scheduling </a:t>
            </a:r>
            <a:endParaRPr/>
          </a:p>
        </p:txBody>
      </p:sp>
      <p:sp>
        <p:nvSpPr>
          <p:cNvPr id="1402" name="Google Shape;1402;p30"/>
          <p:cNvSpPr txBox="1"/>
          <p:nvPr>
            <p:ph type="title"/>
          </p:nvPr>
        </p:nvSpPr>
        <p:spPr>
          <a:xfrm>
            <a:off x="733100" y="2571750"/>
            <a:ext cx="15813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</a:t>
            </a:r>
            <a:endParaRPr/>
          </a:p>
        </p:txBody>
      </p:sp>
      <p:sp>
        <p:nvSpPr>
          <p:cNvPr id="1403" name="Google Shape;1403;p30"/>
          <p:cNvSpPr txBox="1"/>
          <p:nvPr>
            <p:ph idx="1" type="subTitle"/>
          </p:nvPr>
        </p:nvSpPr>
        <p:spPr>
          <a:xfrm>
            <a:off x="733101" y="3181350"/>
            <a:ext cx="1581300" cy="1005900"/>
          </a:xfrm>
          <a:prstGeom prst="rect">
            <a:avLst/>
          </a:prstGeom>
        </p:spPr>
        <p:txBody>
          <a:bodyPr anchorCtr="0" anchor="t" bIns="91425" lIns="210300" spcFirstLastPara="1" rIns="2103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other approaches and solutions.</a:t>
            </a:r>
            <a:endParaRPr/>
          </a:p>
        </p:txBody>
      </p:sp>
      <p:sp>
        <p:nvSpPr>
          <p:cNvPr id="1404" name="Google Shape;1404;p30"/>
          <p:cNvSpPr txBox="1"/>
          <p:nvPr>
            <p:ph idx="2" type="title"/>
          </p:nvPr>
        </p:nvSpPr>
        <p:spPr>
          <a:xfrm>
            <a:off x="3895657" y="2571750"/>
            <a:ext cx="15813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Explore</a:t>
            </a:r>
            <a:endParaRPr/>
          </a:p>
        </p:txBody>
      </p:sp>
      <p:sp>
        <p:nvSpPr>
          <p:cNvPr id="1405" name="Google Shape;1405;p30"/>
          <p:cNvSpPr txBox="1"/>
          <p:nvPr>
            <p:ph idx="3" type="subTitle"/>
          </p:nvPr>
        </p:nvSpPr>
        <p:spPr>
          <a:xfrm>
            <a:off x="3895657" y="3181350"/>
            <a:ext cx="1581300" cy="1005900"/>
          </a:xfrm>
          <a:prstGeom prst="rect">
            <a:avLst/>
          </a:prstGeom>
        </p:spPr>
        <p:txBody>
          <a:bodyPr anchorCtr="0" anchor="t" bIns="91425" lIns="210300" spcFirstLastPara="1" rIns="2103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Explore different models and approaches</a:t>
            </a:r>
            <a:endParaRPr/>
          </a:p>
        </p:txBody>
      </p:sp>
      <p:sp>
        <p:nvSpPr>
          <p:cNvPr id="1406" name="Google Shape;1406;p30"/>
          <p:cNvSpPr txBox="1"/>
          <p:nvPr>
            <p:ph idx="4" type="title"/>
          </p:nvPr>
        </p:nvSpPr>
        <p:spPr>
          <a:xfrm>
            <a:off x="2314379" y="2571750"/>
            <a:ext cx="15813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</a:t>
            </a:r>
            <a:endParaRPr/>
          </a:p>
        </p:txBody>
      </p:sp>
      <p:sp>
        <p:nvSpPr>
          <p:cNvPr id="1407" name="Google Shape;1407;p30"/>
          <p:cNvSpPr txBox="1"/>
          <p:nvPr>
            <p:ph idx="5" type="subTitle"/>
          </p:nvPr>
        </p:nvSpPr>
        <p:spPr>
          <a:xfrm>
            <a:off x="2314379" y="3181350"/>
            <a:ext cx="1581300" cy="1005900"/>
          </a:xfrm>
          <a:prstGeom prst="rect">
            <a:avLst/>
          </a:prstGeom>
        </p:spPr>
        <p:txBody>
          <a:bodyPr anchorCtr="0" anchor="t" bIns="91425" lIns="210300" spcFirstLastPara="1" rIns="2103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the data and apply feature augmentation/selection.</a:t>
            </a:r>
            <a:endParaRPr/>
          </a:p>
        </p:txBody>
      </p:sp>
      <p:cxnSp>
        <p:nvCxnSpPr>
          <p:cNvPr id="1408" name="Google Shape;1408;p30"/>
          <p:cNvCxnSpPr/>
          <p:nvPr/>
        </p:nvCxnSpPr>
        <p:spPr>
          <a:xfrm>
            <a:off x="1189381" y="3093841"/>
            <a:ext cx="6687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9" name="Google Shape;1409;p30"/>
          <p:cNvCxnSpPr/>
          <p:nvPr/>
        </p:nvCxnSpPr>
        <p:spPr>
          <a:xfrm>
            <a:off x="2786403" y="3093841"/>
            <a:ext cx="6687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0" name="Google Shape;1410;p30"/>
          <p:cNvCxnSpPr/>
          <p:nvPr/>
        </p:nvCxnSpPr>
        <p:spPr>
          <a:xfrm>
            <a:off x="4383424" y="3093841"/>
            <a:ext cx="6687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1" name="Google Shape;1411;p30"/>
          <p:cNvSpPr txBox="1"/>
          <p:nvPr/>
        </p:nvSpPr>
        <p:spPr>
          <a:xfrm>
            <a:off x="733101" y="1377500"/>
            <a:ext cx="15813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chemeClr val="accent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S</a:t>
            </a:r>
            <a:endParaRPr sz="8000">
              <a:solidFill>
                <a:schemeClr val="accent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412" name="Google Shape;1412;p30"/>
          <p:cNvSpPr txBox="1"/>
          <p:nvPr/>
        </p:nvSpPr>
        <p:spPr>
          <a:xfrm>
            <a:off x="2314380" y="1377500"/>
            <a:ext cx="15813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chemeClr val="accent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L</a:t>
            </a:r>
            <a:endParaRPr sz="8000">
              <a:solidFill>
                <a:schemeClr val="accent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413" name="Google Shape;1413;p30"/>
          <p:cNvSpPr txBox="1"/>
          <p:nvPr/>
        </p:nvSpPr>
        <p:spPr>
          <a:xfrm>
            <a:off x="3895658" y="1377500"/>
            <a:ext cx="15813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chemeClr val="accent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E</a:t>
            </a:r>
            <a:endParaRPr sz="8000">
              <a:solidFill>
                <a:schemeClr val="accent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414" name="Google Shape;1414;p30"/>
          <p:cNvSpPr txBox="1"/>
          <p:nvPr>
            <p:ph idx="6" type="title"/>
          </p:nvPr>
        </p:nvSpPr>
        <p:spPr>
          <a:xfrm>
            <a:off x="5476936" y="2571750"/>
            <a:ext cx="15813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Evaluate</a:t>
            </a:r>
            <a:endParaRPr/>
          </a:p>
        </p:txBody>
      </p:sp>
      <p:sp>
        <p:nvSpPr>
          <p:cNvPr id="1415" name="Google Shape;1415;p30"/>
          <p:cNvSpPr txBox="1"/>
          <p:nvPr>
            <p:ph idx="7" type="subTitle"/>
          </p:nvPr>
        </p:nvSpPr>
        <p:spPr>
          <a:xfrm>
            <a:off x="5476935" y="3181350"/>
            <a:ext cx="1581300" cy="1005900"/>
          </a:xfrm>
          <a:prstGeom prst="rect">
            <a:avLst/>
          </a:prstGeom>
        </p:spPr>
        <p:txBody>
          <a:bodyPr anchorCtr="0" anchor="t" bIns="91425" lIns="228600" spcFirstLastPara="1" rIns="2286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Evaluate and fine tune, test in real world data (optional with APP)</a:t>
            </a:r>
            <a:endParaRPr/>
          </a:p>
        </p:txBody>
      </p:sp>
      <p:cxnSp>
        <p:nvCxnSpPr>
          <p:cNvPr id="1416" name="Google Shape;1416;p30"/>
          <p:cNvCxnSpPr/>
          <p:nvPr/>
        </p:nvCxnSpPr>
        <p:spPr>
          <a:xfrm>
            <a:off x="5980445" y="3093841"/>
            <a:ext cx="6687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7" name="Google Shape;1417;p30"/>
          <p:cNvSpPr txBox="1"/>
          <p:nvPr/>
        </p:nvSpPr>
        <p:spPr>
          <a:xfrm>
            <a:off x="5476936" y="1377500"/>
            <a:ext cx="15813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chemeClr val="accent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E</a:t>
            </a:r>
            <a:endParaRPr sz="8000">
              <a:solidFill>
                <a:schemeClr val="accent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418" name="Google Shape;1418;p30"/>
          <p:cNvSpPr txBox="1"/>
          <p:nvPr>
            <p:ph idx="6" type="title"/>
          </p:nvPr>
        </p:nvSpPr>
        <p:spPr>
          <a:xfrm>
            <a:off x="6829611" y="2571750"/>
            <a:ext cx="15813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</a:t>
            </a:r>
            <a:endParaRPr/>
          </a:p>
        </p:txBody>
      </p:sp>
      <p:sp>
        <p:nvSpPr>
          <p:cNvPr id="1419" name="Google Shape;1419;p30"/>
          <p:cNvSpPr txBox="1"/>
          <p:nvPr>
            <p:ph idx="7" type="subTitle"/>
          </p:nvPr>
        </p:nvSpPr>
        <p:spPr>
          <a:xfrm>
            <a:off x="6829610" y="3181350"/>
            <a:ext cx="1581300" cy="1005900"/>
          </a:xfrm>
          <a:prstGeom prst="rect">
            <a:avLst/>
          </a:prstGeom>
        </p:spPr>
        <p:txBody>
          <a:bodyPr anchorCtr="0" anchor="t" bIns="91425" lIns="228600" spcFirstLastPara="1" rIns="2286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 the results in a report</a:t>
            </a:r>
            <a:endParaRPr/>
          </a:p>
        </p:txBody>
      </p:sp>
      <p:cxnSp>
        <p:nvCxnSpPr>
          <p:cNvPr id="1420" name="Google Shape;1420;p30"/>
          <p:cNvCxnSpPr/>
          <p:nvPr/>
        </p:nvCxnSpPr>
        <p:spPr>
          <a:xfrm>
            <a:off x="7333120" y="3093841"/>
            <a:ext cx="6687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1" name="Google Shape;1421;p30"/>
          <p:cNvSpPr txBox="1"/>
          <p:nvPr/>
        </p:nvSpPr>
        <p:spPr>
          <a:xfrm>
            <a:off x="6829611" y="1377500"/>
            <a:ext cx="15813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chemeClr val="accent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P</a:t>
            </a:r>
            <a:endParaRPr sz="8000">
              <a:solidFill>
                <a:schemeClr val="accent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422" name="Google Shape;1422;p30"/>
          <p:cNvSpPr txBox="1"/>
          <p:nvPr/>
        </p:nvSpPr>
        <p:spPr>
          <a:xfrm>
            <a:off x="369225" y="1051225"/>
            <a:ext cx="5247000" cy="1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"/>
                <a:ea typeface="Barlow"/>
                <a:cs typeface="Barlow"/>
                <a:sym typeface="Barlow"/>
              </a:rPr>
              <a:t>I want to</a:t>
            </a:r>
            <a:endParaRPr sz="120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7" name="Google Shape;1427;p31"/>
          <p:cNvCxnSpPr>
            <a:stCxn id="1428" idx="2"/>
            <a:endCxn id="1429" idx="0"/>
          </p:cNvCxnSpPr>
          <p:nvPr/>
        </p:nvCxnSpPr>
        <p:spPr>
          <a:xfrm rot="5400000">
            <a:off x="1643282" y="2130934"/>
            <a:ext cx="439500" cy="197700"/>
          </a:xfrm>
          <a:prstGeom prst="bentConnector3">
            <a:avLst>
              <a:gd fmla="val 50007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0" name="Google Shape;1430;p31"/>
          <p:cNvSpPr txBox="1"/>
          <p:nvPr>
            <p:ph type="title"/>
          </p:nvPr>
        </p:nvSpPr>
        <p:spPr>
          <a:xfrm>
            <a:off x="720000" y="484050"/>
            <a:ext cx="7704000" cy="3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organization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1" name="Google Shape;1431;p31"/>
          <p:cNvSpPr txBox="1"/>
          <p:nvPr/>
        </p:nvSpPr>
        <p:spPr>
          <a:xfrm>
            <a:off x="862982" y="1302775"/>
            <a:ext cx="2197800" cy="353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Aurelio</a:t>
            </a:r>
            <a:endParaRPr>
              <a:solidFill>
                <a:schemeClr val="dk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428" name="Google Shape;1428;p31"/>
          <p:cNvSpPr txBox="1"/>
          <p:nvPr/>
        </p:nvSpPr>
        <p:spPr>
          <a:xfrm>
            <a:off x="862982" y="1656334"/>
            <a:ext cx="2197800" cy="353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~80</a:t>
            </a:r>
            <a:r>
              <a:rPr lang="en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%</a:t>
            </a:r>
            <a:endParaRPr>
              <a:solidFill>
                <a:schemeClr val="accent6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429" name="Google Shape;1429;p31"/>
          <p:cNvSpPr txBox="1"/>
          <p:nvPr/>
        </p:nvSpPr>
        <p:spPr>
          <a:xfrm>
            <a:off x="581800" y="2449594"/>
            <a:ext cx="2364600" cy="9792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Model Performance</a:t>
            </a:r>
            <a:endParaRPr>
              <a:solidFill>
                <a:schemeClr val="accent6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432" name="Google Shape;1432;p31"/>
          <p:cNvSpPr txBox="1"/>
          <p:nvPr/>
        </p:nvSpPr>
        <p:spPr>
          <a:xfrm>
            <a:off x="862982" y="3868349"/>
            <a:ext cx="2197800" cy="3414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Lukas</a:t>
            </a:r>
            <a:endParaRPr>
              <a:solidFill>
                <a:schemeClr val="dk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433" name="Google Shape;1433;p31"/>
          <p:cNvSpPr txBox="1"/>
          <p:nvPr/>
        </p:nvSpPr>
        <p:spPr>
          <a:xfrm>
            <a:off x="862982" y="4209596"/>
            <a:ext cx="2197800" cy="3414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~20</a:t>
            </a:r>
            <a:r>
              <a:rPr lang="en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%</a:t>
            </a:r>
            <a:endParaRPr>
              <a:solidFill>
                <a:schemeClr val="accent6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cxnSp>
        <p:nvCxnSpPr>
          <p:cNvPr id="1434" name="Google Shape;1434;p31"/>
          <p:cNvCxnSpPr>
            <a:stCxn id="1429" idx="2"/>
            <a:endCxn id="1432" idx="0"/>
          </p:cNvCxnSpPr>
          <p:nvPr/>
        </p:nvCxnSpPr>
        <p:spPr>
          <a:xfrm flipH="1" rot="-5400000">
            <a:off x="1643200" y="3549694"/>
            <a:ext cx="439500" cy="197700"/>
          </a:xfrm>
          <a:prstGeom prst="bentConnector3">
            <a:avLst>
              <a:gd fmla="val 50006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5" name="Google Shape;1435;p31"/>
          <p:cNvCxnSpPr>
            <a:stCxn id="1436" idx="2"/>
            <a:endCxn id="1437" idx="0"/>
          </p:cNvCxnSpPr>
          <p:nvPr/>
        </p:nvCxnSpPr>
        <p:spPr>
          <a:xfrm flipH="1" rot="-5400000">
            <a:off x="4352540" y="2229484"/>
            <a:ext cx="439500" cy="600"/>
          </a:xfrm>
          <a:prstGeom prst="bentConnector3">
            <a:avLst>
              <a:gd fmla="val 50007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8" name="Google Shape;1438;p31"/>
          <p:cNvSpPr txBox="1"/>
          <p:nvPr/>
        </p:nvSpPr>
        <p:spPr>
          <a:xfrm>
            <a:off x="3473090" y="1302775"/>
            <a:ext cx="2197800" cy="353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Aurelio</a:t>
            </a:r>
            <a:endParaRPr>
              <a:solidFill>
                <a:schemeClr val="dk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436" name="Google Shape;1436;p31"/>
          <p:cNvSpPr txBox="1"/>
          <p:nvPr/>
        </p:nvSpPr>
        <p:spPr>
          <a:xfrm>
            <a:off x="3473090" y="1656334"/>
            <a:ext cx="2197800" cy="353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~20</a:t>
            </a:r>
            <a:r>
              <a:rPr lang="en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%</a:t>
            </a:r>
            <a:endParaRPr>
              <a:solidFill>
                <a:schemeClr val="accent6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437" name="Google Shape;1437;p31"/>
          <p:cNvSpPr txBox="1"/>
          <p:nvPr/>
        </p:nvSpPr>
        <p:spPr>
          <a:xfrm>
            <a:off x="3389995" y="2449594"/>
            <a:ext cx="2364600" cy="9792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User interface</a:t>
            </a:r>
            <a:endParaRPr>
              <a:solidFill>
                <a:schemeClr val="accent6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439" name="Google Shape;1439;p31"/>
          <p:cNvSpPr txBox="1"/>
          <p:nvPr/>
        </p:nvSpPr>
        <p:spPr>
          <a:xfrm>
            <a:off x="3473089" y="3868349"/>
            <a:ext cx="2197800" cy="3414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Lukas</a:t>
            </a:r>
            <a:endParaRPr>
              <a:solidFill>
                <a:schemeClr val="dk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440" name="Google Shape;1440;p31"/>
          <p:cNvSpPr txBox="1"/>
          <p:nvPr/>
        </p:nvSpPr>
        <p:spPr>
          <a:xfrm>
            <a:off x="3473089" y="4209596"/>
            <a:ext cx="2197800" cy="3414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~8</a:t>
            </a:r>
            <a:r>
              <a:rPr lang="en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0%</a:t>
            </a:r>
            <a:endParaRPr>
              <a:solidFill>
                <a:schemeClr val="accent6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cxnSp>
        <p:nvCxnSpPr>
          <p:cNvPr id="1441" name="Google Shape;1441;p31"/>
          <p:cNvCxnSpPr>
            <a:stCxn id="1437" idx="2"/>
            <a:endCxn id="1439" idx="0"/>
          </p:cNvCxnSpPr>
          <p:nvPr/>
        </p:nvCxnSpPr>
        <p:spPr>
          <a:xfrm flipH="1" rot="-5400000">
            <a:off x="4352845" y="3648244"/>
            <a:ext cx="439500" cy="600"/>
          </a:xfrm>
          <a:prstGeom prst="bentConnector3">
            <a:avLst>
              <a:gd fmla="val 50006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2" name="Google Shape;1442;p31"/>
          <p:cNvCxnSpPr>
            <a:stCxn id="1443" idx="2"/>
            <a:endCxn id="1444" idx="0"/>
          </p:cNvCxnSpPr>
          <p:nvPr/>
        </p:nvCxnSpPr>
        <p:spPr>
          <a:xfrm flipH="1" rot="-5400000">
            <a:off x="7061498" y="2130634"/>
            <a:ext cx="439500" cy="198300"/>
          </a:xfrm>
          <a:prstGeom prst="bentConnector3">
            <a:avLst>
              <a:gd fmla="val 50007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5" name="Google Shape;1445;p31"/>
          <p:cNvSpPr txBox="1"/>
          <p:nvPr/>
        </p:nvSpPr>
        <p:spPr>
          <a:xfrm>
            <a:off x="6083198" y="1302775"/>
            <a:ext cx="2197800" cy="353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Aurelio</a:t>
            </a:r>
            <a:endParaRPr>
              <a:solidFill>
                <a:schemeClr val="dk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443" name="Google Shape;1443;p31"/>
          <p:cNvSpPr txBox="1"/>
          <p:nvPr/>
        </p:nvSpPr>
        <p:spPr>
          <a:xfrm>
            <a:off x="6083198" y="1656334"/>
            <a:ext cx="2197800" cy="353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~50</a:t>
            </a:r>
            <a:r>
              <a:rPr lang="en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%</a:t>
            </a:r>
            <a:endParaRPr>
              <a:solidFill>
                <a:schemeClr val="accent6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444" name="Google Shape;1444;p31"/>
          <p:cNvSpPr txBox="1"/>
          <p:nvPr/>
        </p:nvSpPr>
        <p:spPr>
          <a:xfrm>
            <a:off x="6198191" y="2449594"/>
            <a:ext cx="2364600" cy="9792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Research and discussion</a:t>
            </a:r>
            <a:endParaRPr>
              <a:solidFill>
                <a:schemeClr val="accent6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446" name="Google Shape;1446;p31"/>
          <p:cNvSpPr txBox="1"/>
          <p:nvPr/>
        </p:nvSpPr>
        <p:spPr>
          <a:xfrm>
            <a:off x="6083196" y="3868349"/>
            <a:ext cx="2197800" cy="3414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Lukas</a:t>
            </a:r>
            <a:endParaRPr>
              <a:solidFill>
                <a:schemeClr val="dk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447" name="Google Shape;1447;p31"/>
          <p:cNvSpPr txBox="1"/>
          <p:nvPr/>
        </p:nvSpPr>
        <p:spPr>
          <a:xfrm>
            <a:off x="6083196" y="4209596"/>
            <a:ext cx="2197800" cy="3414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~5</a:t>
            </a:r>
            <a:r>
              <a:rPr lang="en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0%</a:t>
            </a:r>
            <a:endParaRPr>
              <a:solidFill>
                <a:schemeClr val="accent6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cxnSp>
        <p:nvCxnSpPr>
          <p:cNvPr id="1448" name="Google Shape;1448;p31"/>
          <p:cNvCxnSpPr>
            <a:stCxn id="1444" idx="2"/>
            <a:endCxn id="1446" idx="0"/>
          </p:cNvCxnSpPr>
          <p:nvPr/>
        </p:nvCxnSpPr>
        <p:spPr>
          <a:xfrm rot="5400000">
            <a:off x="7061591" y="3549394"/>
            <a:ext cx="439500" cy="198300"/>
          </a:xfrm>
          <a:prstGeom prst="bentConnector3">
            <a:avLst>
              <a:gd fmla="val 50006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452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32"/>
          <p:cNvSpPr txBox="1"/>
          <p:nvPr>
            <p:ph type="title"/>
          </p:nvPr>
        </p:nvSpPr>
        <p:spPr>
          <a:xfrm>
            <a:off x="720000" y="301975"/>
            <a:ext cx="7704000" cy="3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U-Time: A Fully Convolutional Network for Time Series Segmentation Applied to Sleep Staging (2017)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1454" name="Google Shape;1454;p32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Based on the popular U-Net architecture.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Relies on temporal CNNs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Labels will be computed over segments of data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Split into Encoder, Decoder and Segment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Outperforms by  at least 0.02 across all the different stages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458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33"/>
          <p:cNvSpPr txBox="1"/>
          <p:nvPr>
            <p:ph type="title"/>
          </p:nvPr>
        </p:nvSpPr>
        <p:spPr>
          <a:xfrm>
            <a:off x="720000" y="484050"/>
            <a:ext cx="7704000" cy="3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Sleep classification from wrist-worn accelerometer data using random forests (2021)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460" name="Google Shape;1460;p33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Ease of deployment and training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Requires additional feature </a:t>
            </a:r>
            <a:r>
              <a:rPr lang="en" sz="1800"/>
              <a:t>engineering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Allows for fine grained resolution approaches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Implemented for nap detection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34"/>
          <p:cNvSpPr txBox="1"/>
          <p:nvPr>
            <p:ph type="title"/>
          </p:nvPr>
        </p:nvSpPr>
        <p:spPr>
          <a:xfrm>
            <a:off x="720000" y="484050"/>
            <a:ext cx="7704000" cy="3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Using hidden Markov models with raw, triaxial wrist accelerometry data to determine sleep stages (2019)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466" name="Google Shape;1466;p3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Implemented after a random forest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Used for “smoothing” the predicted time series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Conclusion that HMMs </a:t>
            </a:r>
            <a:r>
              <a:rPr lang="en" sz="1800"/>
              <a:t>improves</a:t>
            </a:r>
            <a:r>
              <a:rPr lang="en" sz="1800"/>
              <a:t> performance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Outperforms GLMM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470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35"/>
          <p:cNvSpPr txBox="1"/>
          <p:nvPr>
            <p:ph type="title"/>
          </p:nvPr>
        </p:nvSpPr>
        <p:spPr>
          <a:xfrm>
            <a:off x="720000" y="484050"/>
            <a:ext cx="7704000" cy="3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Estimating sleep parameters using an accelerometer without sleep diary (2018)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472" name="Google Shape;1472;p35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Compared to sleep logs and somnography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Advantages of heuristic approach</a:t>
            </a:r>
            <a:r>
              <a:rPr lang="en"/>
              <a:t>:</a:t>
            </a:r>
            <a:endParaRPr/>
          </a:p>
          <a:p>
            <a:pPr indent="-307975" lvl="0" marL="914400" rtl="0" algn="l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/>
              <a:t>No data dependence.</a:t>
            </a:r>
            <a:endParaRPr/>
          </a:p>
          <a:p>
            <a:pPr indent="-307975" lvl="0" marL="914400" rtl="0" algn="l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/>
              <a:t>Avoids overfitting</a:t>
            </a:r>
            <a:endParaRPr/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No erroneous data</a:t>
            </a:r>
            <a:endParaRPr/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Computationally simple</a:t>
            </a:r>
            <a:endParaRPr/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Easy to interpret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Disadvantages of heuristic approach</a:t>
            </a:r>
            <a:r>
              <a:rPr lang="en"/>
              <a:t>:</a:t>
            </a:r>
            <a:endParaRPr/>
          </a:p>
          <a:p>
            <a:pPr indent="-307975" lvl="0" marL="914400" rtl="0" algn="l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/>
              <a:t>Not very accurate</a:t>
            </a:r>
            <a:endParaRPr/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Won’t improve with more/better data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ealthy Sleep Habits App Pitch Deck by Slidesgo">
  <a:themeElements>
    <a:clrScheme name="Simple Light">
      <a:dk1>
        <a:srgbClr val="391E8A"/>
      </a:dk1>
      <a:lt1>
        <a:srgbClr val="27155E"/>
      </a:lt1>
      <a:dk2>
        <a:srgbClr val="4F359C"/>
      </a:dk2>
      <a:lt2>
        <a:srgbClr val="7754DE"/>
      </a:lt2>
      <a:accent1>
        <a:srgbClr val="FCCC76"/>
      </a:accent1>
      <a:accent2>
        <a:srgbClr val="E37439"/>
      </a:accent2>
      <a:accent3>
        <a:srgbClr val="5F5AD1"/>
      </a:accent3>
      <a:accent4>
        <a:srgbClr val="B77FD7"/>
      </a:accent4>
      <a:accent5>
        <a:srgbClr val="DDD3ED"/>
      </a:accent5>
      <a:accent6>
        <a:srgbClr val="F3F3F3"/>
      </a:accent6>
      <a:hlink>
        <a:srgbClr val="391E8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