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  <p:sldMasterId id="214748370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Black Han Sans"/>
      <p:regular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lackHanSans-regular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6181855d09_0_23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26181855d09_0_23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26181855d09_0_23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26181855d09_0_23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1eb5776baae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1eb5776baae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9bf4773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29bf4773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26181855d3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26181855d3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6181855d3e_5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6181855d3e_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eb5776b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1eb5776b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26181855d3e_5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26181855d3e_5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26181855d3e_5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26181855d3e_5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26181855d3e_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26181855d3e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eb5776baae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eb5776baae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1eb5776baae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1eb5776baae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65246" y="1666575"/>
            <a:ext cx="310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2020196" y="1073175"/>
            <a:ext cx="999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79697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5069854" y="1666575"/>
            <a:ext cx="310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6124804" y="1073175"/>
            <a:ext cx="999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5484304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title"/>
          </p:nvPr>
        </p:nvSpPr>
        <p:spPr>
          <a:xfrm>
            <a:off x="965246" y="3512500"/>
            <a:ext cx="310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2020196" y="2919325"/>
            <a:ext cx="999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1379697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title"/>
          </p:nvPr>
        </p:nvSpPr>
        <p:spPr>
          <a:xfrm>
            <a:off x="5069854" y="3512500"/>
            <a:ext cx="310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13" type="title"/>
          </p:nvPr>
        </p:nvSpPr>
        <p:spPr>
          <a:xfrm>
            <a:off x="6124804" y="2919325"/>
            <a:ext cx="999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4" type="subTitle"/>
          </p:nvPr>
        </p:nvSpPr>
        <p:spPr>
          <a:xfrm>
            <a:off x="5484304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5"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65" name="Google Shape;65;p1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67" name="Google Shape;67;p1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0" y="0"/>
            <a:ext cx="7156266" cy="5143528"/>
            <a:chOff x="0" y="-3"/>
            <a:chExt cx="7533705" cy="5143528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3039300" cy="51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flipH="1" rot="10800000">
              <a:off x="1649864" y="-3"/>
              <a:ext cx="5883841" cy="5143528"/>
            </a:xfrm>
            <a:custGeom>
              <a:rect b="b" l="l" r="r" t="t"/>
              <a:pathLst>
                <a:path extrusionOk="0" h="90575" w="94402">
                  <a:moveTo>
                    <a:pt x="1" y="0"/>
                  </a:moveTo>
                  <a:lnTo>
                    <a:pt x="1" y="90575"/>
                  </a:lnTo>
                  <a:lnTo>
                    <a:pt x="86913" y="90575"/>
                  </a:lnTo>
                  <a:cubicBezTo>
                    <a:pt x="86913" y="90575"/>
                    <a:pt x="92263" y="82476"/>
                    <a:pt x="93122" y="78150"/>
                  </a:cubicBezTo>
                  <a:cubicBezTo>
                    <a:pt x="94401" y="71701"/>
                    <a:pt x="91680" y="64789"/>
                    <a:pt x="86938" y="60610"/>
                  </a:cubicBezTo>
                  <a:cubicBezTo>
                    <a:pt x="83589" y="57659"/>
                    <a:pt x="79427" y="55978"/>
                    <a:pt x="75666" y="53649"/>
                  </a:cubicBezTo>
                  <a:cubicBezTo>
                    <a:pt x="71904" y="51319"/>
                    <a:pt x="68310" y="47961"/>
                    <a:pt x="67416" y="43420"/>
                  </a:cubicBezTo>
                  <a:cubicBezTo>
                    <a:pt x="66336" y="37935"/>
                    <a:pt x="69462" y="32234"/>
                    <a:pt x="68504" y="26721"/>
                  </a:cubicBezTo>
                  <a:cubicBezTo>
                    <a:pt x="67750" y="22392"/>
                    <a:pt x="64638" y="19025"/>
                    <a:pt x="62934" y="15020"/>
                  </a:cubicBezTo>
                  <a:cubicBezTo>
                    <a:pt x="61435" y="11496"/>
                    <a:pt x="61793" y="8434"/>
                    <a:pt x="61690" y="4733"/>
                  </a:cubicBezTo>
                  <a:cubicBezTo>
                    <a:pt x="61610" y="1930"/>
                    <a:pt x="57607" y="0"/>
                    <a:pt x="5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 txBox="1"/>
          <p:nvPr>
            <p:ph type="title"/>
          </p:nvPr>
        </p:nvSpPr>
        <p:spPr>
          <a:xfrm>
            <a:off x="6250425" y="2976685"/>
            <a:ext cx="2173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720000" y="1289008"/>
            <a:ext cx="38520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 flipH="1">
            <a:off x="91978" y="90715"/>
            <a:ext cx="8960022" cy="4962069"/>
            <a:chOff x="91989" y="90715"/>
            <a:chExt cx="8960022" cy="4962069"/>
          </a:xfrm>
        </p:grpSpPr>
        <p:sp>
          <p:nvSpPr>
            <p:cNvPr id="116" name="Google Shape;116;p14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bg>
      <p:bgPr>
        <a:solidFill>
          <a:schemeClr val="accent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948600" y="1568763"/>
            <a:ext cx="4475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4951075" y="3104775"/>
            <a:ext cx="34728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15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63" name="Google Shape;163;p15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5"/>
          <p:cNvSpPr/>
          <p:nvPr/>
        </p:nvSpPr>
        <p:spPr>
          <a:xfrm flipH="1" rot="10800000">
            <a:off x="-815025" y="-3"/>
            <a:ext cx="481167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">
  <p:cSld name="SECTION_HEADER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 rot="10800000">
            <a:off x="6771854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210" name="Google Shape;210;p16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6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16"/>
          <p:cNvSpPr txBox="1"/>
          <p:nvPr>
            <p:ph hasCustomPrompt="1"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" name="Google Shape;255;p16"/>
          <p:cNvSpPr txBox="1"/>
          <p:nvPr>
            <p:ph idx="1" type="subTitle"/>
          </p:nvPr>
        </p:nvSpPr>
        <p:spPr>
          <a:xfrm>
            <a:off x="720000" y="343677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" type="subTitle"/>
          </p:nvPr>
        </p:nvSpPr>
        <p:spPr>
          <a:xfrm>
            <a:off x="4309200" y="2512275"/>
            <a:ext cx="4114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7"/>
          <p:cNvSpPr txBox="1"/>
          <p:nvPr>
            <p:ph type="title"/>
          </p:nvPr>
        </p:nvSpPr>
        <p:spPr>
          <a:xfrm>
            <a:off x="4309200" y="1686213"/>
            <a:ext cx="4114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17"/>
          <p:cNvSpPr/>
          <p:nvPr/>
        </p:nvSpPr>
        <p:spPr>
          <a:xfrm flipH="1" rot="10800000">
            <a:off x="-11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261" name="Google Shape;261;p17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18"/>
          <p:cNvSpPr txBox="1"/>
          <p:nvPr>
            <p:ph idx="1" type="subTitle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18"/>
          <p:cNvSpPr txBox="1"/>
          <p:nvPr>
            <p:ph idx="3" type="subTitle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18"/>
          <p:cNvSpPr txBox="1"/>
          <p:nvPr>
            <p:ph idx="5" type="subTitle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8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2" name="Google Shape;312;p1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313" name="Google Shape;313;p18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314" name="Google Shape;314;p1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1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due colonne 1">
  <p:cSld name="TITLE_AND_TWO_COLUMNS_1">
    <p:bg>
      <p:bgPr>
        <a:solidFill>
          <a:schemeClr val="accent6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/>
          <p:nvPr/>
        </p:nvSpPr>
        <p:spPr>
          <a:xfrm rot="10800000">
            <a:off x="3260159" y="-3"/>
            <a:ext cx="5883841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361" name="Google Shape;361;p19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9"/>
          <p:cNvSpPr txBox="1"/>
          <p:nvPr>
            <p:ph idx="1" type="subTitle"/>
          </p:nvPr>
        </p:nvSpPr>
        <p:spPr>
          <a:xfrm>
            <a:off x="914400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2" type="subTitle"/>
          </p:nvPr>
        </p:nvSpPr>
        <p:spPr>
          <a:xfrm>
            <a:off x="5486399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3" type="subTitle"/>
          </p:nvPr>
        </p:nvSpPr>
        <p:spPr>
          <a:xfrm>
            <a:off x="914400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9"/>
          <p:cNvSpPr txBox="1"/>
          <p:nvPr>
            <p:ph idx="4" type="subTitle"/>
          </p:nvPr>
        </p:nvSpPr>
        <p:spPr>
          <a:xfrm>
            <a:off x="5486388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6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410" name="Google Shape;410;p20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411" name="Google Shape;411;p20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4" name="Google Shape;454;p20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0"/>
          <p:cNvSpPr txBox="1"/>
          <p:nvPr>
            <p:ph type="title"/>
          </p:nvPr>
        </p:nvSpPr>
        <p:spPr>
          <a:xfrm>
            <a:off x="720009" y="2876550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20"/>
          <p:cNvSpPr txBox="1"/>
          <p:nvPr>
            <p:ph idx="1" type="subTitle"/>
          </p:nvPr>
        </p:nvSpPr>
        <p:spPr>
          <a:xfrm>
            <a:off x="7200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0"/>
          <p:cNvSpPr txBox="1"/>
          <p:nvPr>
            <p:ph idx="2" type="title"/>
          </p:nvPr>
        </p:nvSpPr>
        <p:spPr>
          <a:xfrm>
            <a:off x="4758809" y="2876550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8" name="Google Shape;458;p20"/>
          <p:cNvSpPr txBox="1"/>
          <p:nvPr>
            <p:ph idx="3" type="subTitle"/>
          </p:nvPr>
        </p:nvSpPr>
        <p:spPr>
          <a:xfrm>
            <a:off x="47588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0"/>
          <p:cNvSpPr txBox="1"/>
          <p:nvPr>
            <p:ph idx="4" type="title"/>
          </p:nvPr>
        </p:nvSpPr>
        <p:spPr>
          <a:xfrm>
            <a:off x="2739409" y="2876550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0" name="Google Shape;460;p20"/>
          <p:cNvSpPr txBox="1"/>
          <p:nvPr>
            <p:ph idx="5" type="subTitle"/>
          </p:nvPr>
        </p:nvSpPr>
        <p:spPr>
          <a:xfrm>
            <a:off x="27394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0"/>
          <p:cNvSpPr txBox="1"/>
          <p:nvPr>
            <p:ph idx="6" type="title"/>
          </p:nvPr>
        </p:nvSpPr>
        <p:spPr>
          <a:xfrm>
            <a:off x="6778209" y="2876550"/>
            <a:ext cx="1645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2" name="Google Shape;462;p20"/>
          <p:cNvSpPr txBox="1"/>
          <p:nvPr>
            <p:ph idx="7" type="subTitle"/>
          </p:nvPr>
        </p:nvSpPr>
        <p:spPr>
          <a:xfrm>
            <a:off x="67782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0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6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1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466" name="Google Shape;466;p21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1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468" name="Google Shape;468;p21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0" name="Google Shape;510;p21"/>
          <p:cNvSpPr txBox="1"/>
          <p:nvPr>
            <p:ph type="title"/>
          </p:nvPr>
        </p:nvSpPr>
        <p:spPr>
          <a:xfrm>
            <a:off x="720000" y="18571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21"/>
          <p:cNvSpPr txBox="1"/>
          <p:nvPr>
            <p:ph idx="1" type="subTitle"/>
          </p:nvPr>
        </p:nvSpPr>
        <p:spPr>
          <a:xfrm>
            <a:off x="7200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21"/>
          <p:cNvSpPr txBox="1"/>
          <p:nvPr>
            <p:ph idx="2" type="title"/>
          </p:nvPr>
        </p:nvSpPr>
        <p:spPr>
          <a:xfrm>
            <a:off x="3657600" y="18571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1"/>
          <p:cNvSpPr txBox="1"/>
          <p:nvPr>
            <p:ph idx="3" type="subTitle"/>
          </p:nvPr>
        </p:nvSpPr>
        <p:spPr>
          <a:xfrm>
            <a:off x="36576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1"/>
          <p:cNvSpPr txBox="1"/>
          <p:nvPr>
            <p:ph idx="4" type="title"/>
          </p:nvPr>
        </p:nvSpPr>
        <p:spPr>
          <a:xfrm>
            <a:off x="720000" y="36891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21"/>
          <p:cNvSpPr txBox="1"/>
          <p:nvPr>
            <p:ph idx="5" type="subTitle"/>
          </p:nvPr>
        </p:nvSpPr>
        <p:spPr>
          <a:xfrm>
            <a:off x="7200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1"/>
          <p:cNvSpPr txBox="1"/>
          <p:nvPr>
            <p:ph idx="6" type="title"/>
          </p:nvPr>
        </p:nvSpPr>
        <p:spPr>
          <a:xfrm>
            <a:off x="3657600" y="36891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1"/>
          <p:cNvSpPr txBox="1"/>
          <p:nvPr>
            <p:ph idx="7" type="subTitle"/>
          </p:nvPr>
        </p:nvSpPr>
        <p:spPr>
          <a:xfrm>
            <a:off x="36576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idx="8" type="title"/>
          </p:nvPr>
        </p:nvSpPr>
        <p:spPr>
          <a:xfrm>
            <a:off x="6595195" y="185715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9" name="Google Shape;519;p21"/>
          <p:cNvSpPr txBox="1"/>
          <p:nvPr>
            <p:ph idx="9" type="subTitle"/>
          </p:nvPr>
        </p:nvSpPr>
        <p:spPr>
          <a:xfrm>
            <a:off x="6595195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1"/>
          <p:cNvSpPr txBox="1"/>
          <p:nvPr>
            <p:ph idx="13" type="title"/>
          </p:nvPr>
        </p:nvSpPr>
        <p:spPr>
          <a:xfrm>
            <a:off x="6595195" y="3689100"/>
            <a:ext cx="1828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" name="Google Shape;521;p21"/>
          <p:cNvSpPr txBox="1"/>
          <p:nvPr>
            <p:ph idx="14" type="subTitle"/>
          </p:nvPr>
        </p:nvSpPr>
        <p:spPr>
          <a:xfrm>
            <a:off x="6595195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1"/>
          <p:cNvSpPr txBox="1"/>
          <p:nvPr>
            <p:ph idx="15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accent6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22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525" name="Google Shape;525;p22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526" name="Google Shape;526;p22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9" name="Google Shape;569;p22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2"/>
          <p:cNvSpPr txBox="1"/>
          <p:nvPr>
            <p:ph type="title"/>
          </p:nvPr>
        </p:nvSpPr>
        <p:spPr>
          <a:xfrm>
            <a:off x="719999" y="2571750"/>
            <a:ext cx="192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22"/>
          <p:cNvSpPr txBox="1"/>
          <p:nvPr>
            <p:ph idx="1" type="subTitle"/>
          </p:nvPr>
        </p:nvSpPr>
        <p:spPr>
          <a:xfrm>
            <a:off x="720000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2"/>
          <p:cNvSpPr txBox="1"/>
          <p:nvPr>
            <p:ph idx="2" type="title"/>
          </p:nvPr>
        </p:nvSpPr>
        <p:spPr>
          <a:xfrm>
            <a:off x="4571999" y="2571750"/>
            <a:ext cx="192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22"/>
          <p:cNvSpPr txBox="1"/>
          <p:nvPr>
            <p:ph idx="3" type="subTitle"/>
          </p:nvPr>
        </p:nvSpPr>
        <p:spPr>
          <a:xfrm>
            <a:off x="4571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2"/>
          <p:cNvSpPr txBox="1"/>
          <p:nvPr>
            <p:ph idx="4" type="title"/>
          </p:nvPr>
        </p:nvSpPr>
        <p:spPr>
          <a:xfrm>
            <a:off x="2645999" y="2571750"/>
            <a:ext cx="192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22"/>
          <p:cNvSpPr txBox="1"/>
          <p:nvPr>
            <p:ph idx="5" type="subTitle"/>
          </p:nvPr>
        </p:nvSpPr>
        <p:spPr>
          <a:xfrm>
            <a:off x="2645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6" type="title"/>
          </p:nvPr>
        </p:nvSpPr>
        <p:spPr>
          <a:xfrm>
            <a:off x="6498000" y="2571750"/>
            <a:ext cx="1926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7" name="Google Shape;577;p22"/>
          <p:cNvSpPr txBox="1"/>
          <p:nvPr>
            <p:ph idx="7" type="subTitle"/>
          </p:nvPr>
        </p:nvSpPr>
        <p:spPr>
          <a:xfrm>
            <a:off x="6497998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dascalia 1">
  <p:cSld name="CAPTION_ONLY_1">
    <p:bg>
      <p:bgPr>
        <a:solidFill>
          <a:schemeClr val="accent6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/>
          <p:nvPr>
            <p:ph idx="2" type="pic"/>
          </p:nvPr>
        </p:nvSpPr>
        <p:spPr>
          <a:xfrm>
            <a:off x="-4950" y="-12375"/>
            <a:ext cx="9144000" cy="51558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23"/>
          <p:cNvSpPr txBox="1"/>
          <p:nvPr>
            <p:ph type="title"/>
          </p:nvPr>
        </p:nvSpPr>
        <p:spPr>
          <a:xfrm>
            <a:off x="1177200" y="794175"/>
            <a:ext cx="2527800" cy="1908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bg>
      <p:bgPr>
        <a:solidFill>
          <a:schemeClr val="accent6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584" name="Google Shape;584;p2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24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586" name="Google Shape;586;p2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8" name="Google Shape;628;p24"/>
          <p:cNvSpPr txBox="1"/>
          <p:nvPr>
            <p:ph idx="1" type="subTitle"/>
          </p:nvPr>
        </p:nvSpPr>
        <p:spPr>
          <a:xfrm>
            <a:off x="1372968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9" name="Google Shape;629;p24"/>
          <p:cNvSpPr txBox="1"/>
          <p:nvPr>
            <p:ph idx="2" type="subTitle"/>
          </p:nvPr>
        </p:nvSpPr>
        <p:spPr>
          <a:xfrm>
            <a:off x="5027843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4"/>
          <p:cNvSpPr txBox="1"/>
          <p:nvPr>
            <p:ph idx="3" type="subTitle"/>
          </p:nvPr>
        </p:nvSpPr>
        <p:spPr>
          <a:xfrm>
            <a:off x="1372968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4"/>
          <p:cNvSpPr txBox="1"/>
          <p:nvPr>
            <p:ph idx="4" type="subTitle"/>
          </p:nvPr>
        </p:nvSpPr>
        <p:spPr>
          <a:xfrm>
            <a:off x="502784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accent6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"/>
          <p:cNvSpPr txBox="1"/>
          <p:nvPr>
            <p:ph type="title"/>
          </p:nvPr>
        </p:nvSpPr>
        <p:spPr>
          <a:xfrm>
            <a:off x="12024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5" name="Google Shape;635;p25"/>
          <p:cNvSpPr txBox="1"/>
          <p:nvPr>
            <p:ph idx="1" type="subTitle"/>
          </p:nvPr>
        </p:nvSpPr>
        <p:spPr>
          <a:xfrm>
            <a:off x="7200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5"/>
          <p:cNvSpPr txBox="1"/>
          <p:nvPr>
            <p:ph idx="2" type="title"/>
          </p:nvPr>
        </p:nvSpPr>
        <p:spPr>
          <a:xfrm>
            <a:off x="38736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25"/>
          <p:cNvSpPr txBox="1"/>
          <p:nvPr>
            <p:ph idx="3" type="subTitle"/>
          </p:nvPr>
        </p:nvSpPr>
        <p:spPr>
          <a:xfrm>
            <a:off x="34038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5"/>
          <p:cNvSpPr txBox="1"/>
          <p:nvPr>
            <p:ph idx="4" type="title"/>
          </p:nvPr>
        </p:nvSpPr>
        <p:spPr>
          <a:xfrm>
            <a:off x="65700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9" name="Google Shape;639;p25"/>
          <p:cNvSpPr txBox="1"/>
          <p:nvPr>
            <p:ph idx="5" type="subTitle"/>
          </p:nvPr>
        </p:nvSpPr>
        <p:spPr>
          <a:xfrm>
            <a:off x="60876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5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1" name="Google Shape;641;p2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642" name="Google Shape;642;p25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643" name="Google Shape;643;p2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2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accent6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689" name="Google Shape;689;p2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6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691" name="Google Shape;691;p2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3" name="Google Shape;733;p26"/>
          <p:cNvSpPr txBox="1"/>
          <p:nvPr>
            <p:ph idx="1" type="subTitle"/>
          </p:nvPr>
        </p:nvSpPr>
        <p:spPr>
          <a:xfrm>
            <a:off x="720000" y="2251650"/>
            <a:ext cx="3200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26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26"/>
          <p:cNvSpPr/>
          <p:nvPr/>
        </p:nvSpPr>
        <p:spPr>
          <a:xfrm flipH="1">
            <a:off x="4415168" y="0"/>
            <a:ext cx="4728832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accent6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7"/>
          <p:cNvSpPr txBox="1"/>
          <p:nvPr>
            <p:ph hasCustomPrompt="1" type="title"/>
          </p:nvPr>
        </p:nvSpPr>
        <p:spPr>
          <a:xfrm>
            <a:off x="720000" y="1547992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38" name="Google Shape;738;p27"/>
          <p:cNvSpPr txBox="1"/>
          <p:nvPr>
            <p:ph idx="1" type="subTitle"/>
          </p:nvPr>
        </p:nvSpPr>
        <p:spPr>
          <a:xfrm>
            <a:off x="720000" y="2681121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7"/>
          <p:cNvSpPr txBox="1"/>
          <p:nvPr>
            <p:ph hasCustomPrompt="1" idx="2" type="title"/>
          </p:nvPr>
        </p:nvSpPr>
        <p:spPr>
          <a:xfrm>
            <a:off x="3429000" y="1547979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0" name="Google Shape;740;p27"/>
          <p:cNvSpPr txBox="1"/>
          <p:nvPr>
            <p:ph idx="3" type="subTitle"/>
          </p:nvPr>
        </p:nvSpPr>
        <p:spPr>
          <a:xfrm>
            <a:off x="3429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7"/>
          <p:cNvSpPr txBox="1"/>
          <p:nvPr>
            <p:ph hasCustomPrompt="1" idx="4" type="title"/>
          </p:nvPr>
        </p:nvSpPr>
        <p:spPr>
          <a:xfrm>
            <a:off x="6138000" y="1547979"/>
            <a:ext cx="228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2" name="Google Shape;742;p27"/>
          <p:cNvSpPr txBox="1"/>
          <p:nvPr>
            <p:ph idx="5" type="subTitle"/>
          </p:nvPr>
        </p:nvSpPr>
        <p:spPr>
          <a:xfrm>
            <a:off x="6138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4" name="Google Shape;744;p2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745" name="Google Shape;745;p2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2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747" name="Google Shape;747;p2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bg>
      <p:bgPr>
        <a:solidFill>
          <a:schemeClr val="accent6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8"/>
          <p:cNvSpPr txBox="1"/>
          <p:nvPr>
            <p:ph type="title"/>
          </p:nvPr>
        </p:nvSpPr>
        <p:spPr>
          <a:xfrm>
            <a:off x="7200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1" name="Google Shape;791;p28"/>
          <p:cNvSpPr txBox="1"/>
          <p:nvPr>
            <p:ph idx="1" type="subTitle"/>
          </p:nvPr>
        </p:nvSpPr>
        <p:spPr>
          <a:xfrm>
            <a:off x="7200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idx="2" type="title"/>
          </p:nvPr>
        </p:nvSpPr>
        <p:spPr>
          <a:xfrm>
            <a:off x="34038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3" name="Google Shape;793;p28"/>
          <p:cNvSpPr txBox="1"/>
          <p:nvPr>
            <p:ph idx="3" type="subTitle"/>
          </p:nvPr>
        </p:nvSpPr>
        <p:spPr>
          <a:xfrm>
            <a:off x="34038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8"/>
          <p:cNvSpPr txBox="1"/>
          <p:nvPr>
            <p:ph idx="4" type="title"/>
          </p:nvPr>
        </p:nvSpPr>
        <p:spPr>
          <a:xfrm>
            <a:off x="60876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5" name="Google Shape;795;p28"/>
          <p:cNvSpPr txBox="1"/>
          <p:nvPr>
            <p:ph idx="5" type="subTitle"/>
          </p:nvPr>
        </p:nvSpPr>
        <p:spPr>
          <a:xfrm>
            <a:off x="60876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28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7" name="Google Shape;797;p2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798" name="Google Shape;798;p28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799" name="Google Shape;799;p2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2" name="Google Shape;842;p2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6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45" name="Google Shape;845;p2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846" name="Google Shape;846;p29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29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848" name="Google Shape;848;p29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9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9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o grande 1">
  <p:cSld name="BIG_NUMBER_1">
    <p:bg>
      <p:bgPr>
        <a:solidFill>
          <a:schemeClr val="accent6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30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892" name="Google Shape;892;p30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0"/>
          <p:cNvSpPr/>
          <p:nvPr/>
        </p:nvSpPr>
        <p:spPr>
          <a:xfrm flipH="1" rot="5400000">
            <a:off x="3919098" y="-19102"/>
            <a:ext cx="1314076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 txBox="1"/>
          <p:nvPr>
            <p:ph hasCustomPrompt="1" type="title"/>
          </p:nvPr>
        </p:nvSpPr>
        <p:spPr>
          <a:xfrm>
            <a:off x="720000" y="1657338"/>
            <a:ext cx="7704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7" name="Google Shape;937;p30"/>
          <p:cNvSpPr txBox="1"/>
          <p:nvPr>
            <p:ph idx="1" type="subTitle"/>
          </p:nvPr>
        </p:nvSpPr>
        <p:spPr>
          <a:xfrm>
            <a:off x="2530925" y="3119163"/>
            <a:ext cx="4082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6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1"/>
          <p:cNvSpPr txBox="1"/>
          <p:nvPr>
            <p:ph type="ctrTitle"/>
          </p:nvPr>
        </p:nvSpPr>
        <p:spPr>
          <a:xfrm>
            <a:off x="720000" y="540000"/>
            <a:ext cx="40824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0" name="Google Shape;940;p31"/>
          <p:cNvSpPr txBox="1"/>
          <p:nvPr>
            <p:ph idx="1" type="subTitle"/>
          </p:nvPr>
        </p:nvSpPr>
        <p:spPr>
          <a:xfrm>
            <a:off x="720000" y="1919584"/>
            <a:ext cx="40917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41" name="Google Shape;941;p31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942" name="Google Shape;942;p31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31"/>
          <p:cNvSpPr/>
          <p:nvPr/>
        </p:nvSpPr>
        <p:spPr>
          <a:xfrm rot="10800000">
            <a:off x="5212292" y="-3"/>
            <a:ext cx="394128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1"/>
          <p:cNvSpPr txBox="1"/>
          <p:nvPr/>
        </p:nvSpPr>
        <p:spPr>
          <a:xfrm>
            <a:off x="699650" y="3863925"/>
            <a:ext cx="413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4"/>
          <p:cNvSpPr txBox="1"/>
          <p:nvPr>
            <p:ph type="ctrTitle"/>
          </p:nvPr>
        </p:nvSpPr>
        <p:spPr>
          <a:xfrm>
            <a:off x="948600" y="1335750"/>
            <a:ext cx="43143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4" name="Google Shape;994;p34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95" name="Google Shape;995;p34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996" name="Google Shape;996;p34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34"/>
          <p:cNvSpPr/>
          <p:nvPr/>
        </p:nvSpPr>
        <p:spPr>
          <a:xfrm flipH="1">
            <a:off x="4545146" y="0"/>
            <a:ext cx="536085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5"/>
          <p:cNvSpPr/>
          <p:nvPr/>
        </p:nvSpPr>
        <p:spPr>
          <a:xfrm rot="10800000">
            <a:off x="6771854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35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043" name="Google Shape;1043;p35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35"/>
          <p:cNvSpPr txBox="1"/>
          <p:nvPr>
            <p:ph type="title"/>
          </p:nvPr>
        </p:nvSpPr>
        <p:spPr>
          <a:xfrm>
            <a:off x="720000" y="2223925"/>
            <a:ext cx="5430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7" name="Google Shape;1087;p35"/>
          <p:cNvSpPr txBox="1"/>
          <p:nvPr>
            <p:ph hasCustomPrompt="1" idx="2" type="title"/>
          </p:nvPr>
        </p:nvSpPr>
        <p:spPr>
          <a:xfrm>
            <a:off x="720000" y="1124900"/>
            <a:ext cx="2876700" cy="10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8" name="Google Shape;1088;p35"/>
          <p:cNvSpPr txBox="1"/>
          <p:nvPr>
            <p:ph idx="1" type="subTitle"/>
          </p:nvPr>
        </p:nvSpPr>
        <p:spPr>
          <a:xfrm>
            <a:off x="720000" y="3436775"/>
            <a:ext cx="457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6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91" name="Google Shape;1091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92" name="Google Shape;1092;p3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093" name="Google Shape;1093;p36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094" name="Google Shape;1094;p3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6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7" name="Google Shape;1137;p3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6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7"/>
          <p:cNvSpPr/>
          <p:nvPr/>
        </p:nvSpPr>
        <p:spPr>
          <a:xfrm rot="10800000">
            <a:off x="3260159" y="-3"/>
            <a:ext cx="5883841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3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141" name="Google Shape;1141;p37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37"/>
          <p:cNvSpPr txBox="1"/>
          <p:nvPr>
            <p:ph idx="1" type="subTitle"/>
          </p:nvPr>
        </p:nvSpPr>
        <p:spPr>
          <a:xfrm>
            <a:off x="914400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5" name="Google Shape;1185;p37"/>
          <p:cNvSpPr txBox="1"/>
          <p:nvPr>
            <p:ph idx="2" type="subTitle"/>
          </p:nvPr>
        </p:nvSpPr>
        <p:spPr>
          <a:xfrm>
            <a:off x="5486399" y="2132366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6" name="Google Shape;1186;p37"/>
          <p:cNvSpPr txBox="1"/>
          <p:nvPr>
            <p:ph idx="3" type="subTitle"/>
          </p:nvPr>
        </p:nvSpPr>
        <p:spPr>
          <a:xfrm>
            <a:off x="914400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37"/>
          <p:cNvSpPr txBox="1"/>
          <p:nvPr>
            <p:ph idx="4" type="subTitle"/>
          </p:nvPr>
        </p:nvSpPr>
        <p:spPr>
          <a:xfrm>
            <a:off x="5486388" y="2780366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8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90" name="Google Shape;1190;p38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191" name="Google Shape;1191;p38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192" name="Google Shape;1192;p38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5" name="Google Shape;1235;p38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238" name="Google Shape;1238;p39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39" name="Google Shape;1239;p39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240" name="Google Shape;1240;p39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282" name="Google Shape;1282;p39"/>
          <p:cNvSpPr/>
          <p:nvPr/>
        </p:nvSpPr>
        <p:spPr>
          <a:xfrm flipH="1">
            <a:off x="4118405" y="0"/>
            <a:ext cx="510172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9"/>
          <p:cNvSpPr txBox="1"/>
          <p:nvPr>
            <p:ph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84" name="Google Shape;1284;p39"/>
          <p:cNvSpPr txBox="1"/>
          <p:nvPr>
            <p:ph idx="1" type="body"/>
          </p:nvPr>
        </p:nvSpPr>
        <p:spPr>
          <a:xfrm>
            <a:off x="720000" y="1317325"/>
            <a:ext cx="2834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0"/>
          <p:cNvSpPr/>
          <p:nvPr/>
        </p:nvSpPr>
        <p:spPr>
          <a:xfrm flipH="1" rot="5400000">
            <a:off x="3698788" y="-239412"/>
            <a:ext cx="1754697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4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288" name="Google Shape;1288;p40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40"/>
          <p:cNvSpPr txBox="1"/>
          <p:nvPr>
            <p:ph type="title"/>
          </p:nvPr>
        </p:nvSpPr>
        <p:spPr>
          <a:xfrm>
            <a:off x="1097250" y="1428750"/>
            <a:ext cx="6949500" cy="173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1"/>
          <p:cNvSpPr txBox="1"/>
          <p:nvPr>
            <p:ph type="title"/>
          </p:nvPr>
        </p:nvSpPr>
        <p:spPr>
          <a:xfrm>
            <a:off x="3948600" y="1568763"/>
            <a:ext cx="4475400" cy="10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4" name="Google Shape;1334;p41"/>
          <p:cNvSpPr txBox="1"/>
          <p:nvPr>
            <p:ph idx="1" type="subTitle"/>
          </p:nvPr>
        </p:nvSpPr>
        <p:spPr>
          <a:xfrm>
            <a:off x="4951075" y="3104775"/>
            <a:ext cx="34728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5" name="Google Shape;1335;p41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336" name="Google Shape;1336;p41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1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1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41"/>
          <p:cNvSpPr/>
          <p:nvPr/>
        </p:nvSpPr>
        <p:spPr>
          <a:xfrm flipH="1" rot="10800000">
            <a:off x="-815025" y="-3"/>
            <a:ext cx="4811670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2"/>
          <p:cNvSpPr/>
          <p:nvPr>
            <p:ph idx="2" type="pic"/>
          </p:nvPr>
        </p:nvSpPr>
        <p:spPr>
          <a:xfrm>
            <a:off x="-4950" y="-12375"/>
            <a:ext cx="9144000" cy="5155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2" name="Google Shape;1382;p42"/>
          <p:cNvSpPr txBox="1"/>
          <p:nvPr>
            <p:ph type="title"/>
          </p:nvPr>
        </p:nvSpPr>
        <p:spPr>
          <a:xfrm>
            <a:off x="1177200" y="794175"/>
            <a:ext cx="2527800" cy="1908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Google Shape;1384;p43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385" name="Google Shape;1385;p43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43"/>
          <p:cNvSpPr/>
          <p:nvPr/>
        </p:nvSpPr>
        <p:spPr>
          <a:xfrm flipH="1" rot="5400000">
            <a:off x="3919098" y="-19102"/>
            <a:ext cx="1314076" cy="9152377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3"/>
          <p:cNvSpPr txBox="1"/>
          <p:nvPr>
            <p:ph hasCustomPrompt="1" type="title"/>
          </p:nvPr>
        </p:nvSpPr>
        <p:spPr>
          <a:xfrm>
            <a:off x="720000" y="1657338"/>
            <a:ext cx="7704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0" name="Google Shape;1430;p43"/>
          <p:cNvSpPr txBox="1"/>
          <p:nvPr>
            <p:ph idx="1" type="subTitle"/>
          </p:nvPr>
        </p:nvSpPr>
        <p:spPr>
          <a:xfrm>
            <a:off x="2530925" y="3119163"/>
            <a:ext cx="4082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6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5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34" name="Google Shape;1434;p4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435" name="Google Shape;1435;p4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6" name="Google Shape;1436;p45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437" name="Google Shape;1437;p4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6"/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4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481" name="Google Shape;1481;p4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2" name="Google Shape;1482;p46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483" name="Google Shape;1483;p4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46"/>
          <p:cNvSpPr txBox="1"/>
          <p:nvPr>
            <p:ph idx="1" type="subTitle"/>
          </p:nvPr>
        </p:nvSpPr>
        <p:spPr>
          <a:xfrm>
            <a:off x="1372968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6" name="Google Shape;1526;p46"/>
          <p:cNvSpPr txBox="1"/>
          <p:nvPr>
            <p:ph idx="2" type="subTitle"/>
          </p:nvPr>
        </p:nvSpPr>
        <p:spPr>
          <a:xfrm>
            <a:off x="5027843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7" name="Google Shape;1527;p46"/>
          <p:cNvSpPr txBox="1"/>
          <p:nvPr>
            <p:ph idx="3" type="subTitle"/>
          </p:nvPr>
        </p:nvSpPr>
        <p:spPr>
          <a:xfrm>
            <a:off x="1372968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46"/>
          <p:cNvSpPr txBox="1"/>
          <p:nvPr>
            <p:ph idx="4" type="subTitle"/>
          </p:nvPr>
        </p:nvSpPr>
        <p:spPr>
          <a:xfrm>
            <a:off x="502784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46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6"/>
        </a:solidFill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7"/>
          <p:cNvSpPr txBox="1"/>
          <p:nvPr>
            <p:ph type="title"/>
          </p:nvPr>
        </p:nvSpPr>
        <p:spPr>
          <a:xfrm>
            <a:off x="965246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2" name="Google Shape;1532;p47"/>
          <p:cNvSpPr txBox="1"/>
          <p:nvPr>
            <p:ph hasCustomPrompt="1" idx="2" type="title"/>
          </p:nvPr>
        </p:nvSpPr>
        <p:spPr>
          <a:xfrm>
            <a:off x="2020196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3" name="Google Shape;1533;p47"/>
          <p:cNvSpPr txBox="1"/>
          <p:nvPr>
            <p:ph idx="1" type="subTitle"/>
          </p:nvPr>
        </p:nvSpPr>
        <p:spPr>
          <a:xfrm>
            <a:off x="1379697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47"/>
          <p:cNvSpPr txBox="1"/>
          <p:nvPr>
            <p:ph idx="3" type="title"/>
          </p:nvPr>
        </p:nvSpPr>
        <p:spPr>
          <a:xfrm>
            <a:off x="5069854" y="1666575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5" name="Google Shape;1535;p47"/>
          <p:cNvSpPr txBox="1"/>
          <p:nvPr>
            <p:ph hasCustomPrompt="1" idx="4" type="title"/>
          </p:nvPr>
        </p:nvSpPr>
        <p:spPr>
          <a:xfrm>
            <a:off x="6124804" y="107317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6" name="Google Shape;1536;p47"/>
          <p:cNvSpPr txBox="1"/>
          <p:nvPr>
            <p:ph idx="5" type="subTitle"/>
          </p:nvPr>
        </p:nvSpPr>
        <p:spPr>
          <a:xfrm>
            <a:off x="5484304" y="2184675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47"/>
          <p:cNvSpPr txBox="1"/>
          <p:nvPr>
            <p:ph idx="6" type="title"/>
          </p:nvPr>
        </p:nvSpPr>
        <p:spPr>
          <a:xfrm>
            <a:off x="965246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8" name="Google Shape;1538;p47"/>
          <p:cNvSpPr txBox="1"/>
          <p:nvPr>
            <p:ph hasCustomPrompt="1" idx="7" type="title"/>
          </p:nvPr>
        </p:nvSpPr>
        <p:spPr>
          <a:xfrm>
            <a:off x="2020196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47"/>
          <p:cNvSpPr txBox="1"/>
          <p:nvPr>
            <p:ph idx="8" type="subTitle"/>
          </p:nvPr>
        </p:nvSpPr>
        <p:spPr>
          <a:xfrm>
            <a:off x="1379697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47"/>
          <p:cNvSpPr txBox="1"/>
          <p:nvPr>
            <p:ph idx="9" type="title"/>
          </p:nvPr>
        </p:nvSpPr>
        <p:spPr>
          <a:xfrm>
            <a:off x="5069854" y="3512500"/>
            <a:ext cx="3108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1" name="Google Shape;1541;p47"/>
          <p:cNvSpPr txBox="1"/>
          <p:nvPr>
            <p:ph hasCustomPrompt="1" idx="13" type="title"/>
          </p:nvPr>
        </p:nvSpPr>
        <p:spPr>
          <a:xfrm>
            <a:off x="6124804" y="2919325"/>
            <a:ext cx="999000" cy="5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47"/>
          <p:cNvSpPr txBox="1"/>
          <p:nvPr>
            <p:ph idx="14" type="subTitle"/>
          </p:nvPr>
        </p:nvSpPr>
        <p:spPr>
          <a:xfrm>
            <a:off x="5484304" y="4030600"/>
            <a:ext cx="2280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p47"/>
          <p:cNvSpPr txBox="1"/>
          <p:nvPr>
            <p:ph idx="15" type="title"/>
          </p:nvPr>
        </p:nvSpPr>
        <p:spPr>
          <a:xfrm>
            <a:off x="720000" y="484632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544" name="Google Shape;1544;p4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545" name="Google Shape;1545;p4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4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547" name="Google Shape;1547;p4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6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8"/>
          <p:cNvGrpSpPr/>
          <p:nvPr/>
        </p:nvGrpSpPr>
        <p:grpSpPr>
          <a:xfrm>
            <a:off x="0" y="0"/>
            <a:ext cx="7156266" cy="5143528"/>
            <a:chOff x="0" y="-3"/>
            <a:chExt cx="7533705" cy="5143528"/>
          </a:xfrm>
        </p:grpSpPr>
        <p:sp>
          <p:nvSpPr>
            <p:cNvPr id="1591" name="Google Shape;1591;p48"/>
            <p:cNvSpPr/>
            <p:nvPr/>
          </p:nvSpPr>
          <p:spPr>
            <a:xfrm>
              <a:off x="0" y="0"/>
              <a:ext cx="3039300" cy="51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 flipH="1" rot="10800000">
              <a:off x="1649864" y="-3"/>
              <a:ext cx="5883841" cy="5143528"/>
            </a:xfrm>
            <a:custGeom>
              <a:rect b="b" l="l" r="r" t="t"/>
              <a:pathLst>
                <a:path extrusionOk="0" h="90575" w="94402">
                  <a:moveTo>
                    <a:pt x="1" y="0"/>
                  </a:moveTo>
                  <a:lnTo>
                    <a:pt x="1" y="90575"/>
                  </a:lnTo>
                  <a:lnTo>
                    <a:pt x="86913" y="90575"/>
                  </a:lnTo>
                  <a:cubicBezTo>
                    <a:pt x="86913" y="90575"/>
                    <a:pt x="92263" y="82476"/>
                    <a:pt x="93122" y="78150"/>
                  </a:cubicBezTo>
                  <a:cubicBezTo>
                    <a:pt x="94401" y="71701"/>
                    <a:pt x="91680" y="64789"/>
                    <a:pt x="86938" y="60610"/>
                  </a:cubicBezTo>
                  <a:cubicBezTo>
                    <a:pt x="83589" y="57659"/>
                    <a:pt x="79427" y="55978"/>
                    <a:pt x="75666" y="53649"/>
                  </a:cubicBezTo>
                  <a:cubicBezTo>
                    <a:pt x="71904" y="51319"/>
                    <a:pt x="68310" y="47961"/>
                    <a:pt x="67416" y="43420"/>
                  </a:cubicBezTo>
                  <a:cubicBezTo>
                    <a:pt x="66336" y="37935"/>
                    <a:pt x="69462" y="32234"/>
                    <a:pt x="68504" y="26721"/>
                  </a:cubicBezTo>
                  <a:cubicBezTo>
                    <a:pt x="67750" y="22392"/>
                    <a:pt x="64638" y="19025"/>
                    <a:pt x="62934" y="15020"/>
                  </a:cubicBezTo>
                  <a:cubicBezTo>
                    <a:pt x="61435" y="11496"/>
                    <a:pt x="61793" y="8434"/>
                    <a:pt x="61690" y="4733"/>
                  </a:cubicBezTo>
                  <a:cubicBezTo>
                    <a:pt x="61610" y="1930"/>
                    <a:pt x="57607" y="0"/>
                    <a:pt x="57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3" name="Google Shape;1593;p48"/>
          <p:cNvSpPr txBox="1"/>
          <p:nvPr>
            <p:ph type="title"/>
          </p:nvPr>
        </p:nvSpPr>
        <p:spPr>
          <a:xfrm>
            <a:off x="6250425" y="2976685"/>
            <a:ext cx="21735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4" name="Google Shape;1594;p48"/>
          <p:cNvSpPr txBox="1"/>
          <p:nvPr>
            <p:ph idx="1" type="subTitle"/>
          </p:nvPr>
        </p:nvSpPr>
        <p:spPr>
          <a:xfrm>
            <a:off x="720000" y="1289008"/>
            <a:ext cx="38520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595" name="Google Shape;1595;p48"/>
          <p:cNvGrpSpPr/>
          <p:nvPr/>
        </p:nvGrpSpPr>
        <p:grpSpPr>
          <a:xfrm flipH="1">
            <a:off x="91978" y="90715"/>
            <a:ext cx="8960022" cy="4962069"/>
            <a:chOff x="91989" y="90715"/>
            <a:chExt cx="8960022" cy="4962069"/>
          </a:xfrm>
        </p:grpSpPr>
        <p:sp>
          <p:nvSpPr>
            <p:cNvPr id="1596" name="Google Shape;1596;p48"/>
            <p:cNvSpPr/>
            <p:nvPr/>
          </p:nvSpPr>
          <p:spPr>
            <a:xfrm flipH="1" rot="-5400000">
              <a:off x="5178897" y="3623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 flipH="1" rot="-5400000">
              <a:off x="194989" y="11324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 flipH="1" rot="-5400000">
              <a:off x="7567201" y="898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 flipH="1" rot="-5400000">
              <a:off x="1627506" y="2895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 flipH="1" rot="-5400000">
              <a:off x="534155" y="14133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 flipH="1" rot="-5400000">
              <a:off x="1095567" y="48676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 flipH="1" rot="-5400000">
              <a:off x="416270" y="3219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 flipH="1" rot="-5400000">
              <a:off x="225291" y="7920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 flipH="1" rot="-5400000">
              <a:off x="3373278" y="1512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 flipH="1" rot="-5400000">
              <a:off x="8944514" y="14678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 flipH="1" rot="-5400000">
              <a:off x="1095549" y="2182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 flipH="1" rot="-5400000">
              <a:off x="8665165" y="1927037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 flipH="1" rot="-5400000">
              <a:off x="8146606" y="2181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 flipH="1" rot="-5400000">
              <a:off x="2550205" y="3220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 flipH="1" rot="-5400000">
              <a:off x="6153878" y="2414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 flipH="1" rot="-5400000">
              <a:off x="6999757" y="3219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 flipH="1" rot="-5400000">
              <a:off x="4404058" y="2986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 flipH="1" rot="-5400000">
              <a:off x="8858007" y="792095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 flipH="1" rot="-5400000">
              <a:off x="8625942" y="31652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 flipH="1" rot="-5400000">
              <a:off x="225261" y="31653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 flipH="1" rot="-5400000">
              <a:off x="275074" y="1950316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 flipH="1" rot="-5400000">
              <a:off x="535664" y="26982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 flipH="1" rot="-5400000">
              <a:off x="90864" y="48662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 flipH="1" rot="-5400000">
              <a:off x="2848314" y="47088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 flipH="1" rot="-5400000">
              <a:off x="5549997" y="48794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 flipH="1" rot="-5400000">
              <a:off x="8729634" y="26415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 flipH="1" rot="-5400000">
              <a:off x="258747" y="39736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 flipH="1" rot="-5400000">
              <a:off x="8796726" y="3815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 flipH="1" rot="-5400000">
              <a:off x="3649880" y="3452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 flipH="1" rot="-5400000">
              <a:off x="7419430" y="48444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 flipH="1" rot="-5400000">
              <a:off x="8745955" y="48677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 flipH="1" rot="-5400000">
              <a:off x="6189780" y="47103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 flipH="1" rot="-5400000">
              <a:off x="6425655" y="50321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 flipH="1" rot="-5400000">
              <a:off x="4404067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 flipH="1" rot="-5400000">
              <a:off x="3599255" y="49792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 flipH="1" rot="-5400000">
              <a:off x="2369305" y="50025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 flipH="1" rot="-5400000">
              <a:off x="1706830" y="4740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 flipH="1" rot="-5400000">
              <a:off x="8944542" y="35227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8"/>
            <p:cNvSpPr/>
            <p:nvPr/>
          </p:nvSpPr>
          <p:spPr>
            <a:xfrm flipH="1" rot="-5400000">
              <a:off x="8578517" y="10619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 flipH="1" rot="-5400000">
              <a:off x="8539567" y="42158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 flipH="1" rot="-5400000">
              <a:off x="8996447" y="9466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 flipH="1" rot="-5400000">
              <a:off x="8976152" y="22441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 flipH="1" rot="-5400000">
              <a:off x="9031356" y="933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9"/>
          <p:cNvSpPr txBox="1"/>
          <p:nvPr>
            <p:ph idx="1" type="subTitle"/>
          </p:nvPr>
        </p:nvSpPr>
        <p:spPr>
          <a:xfrm>
            <a:off x="4309200" y="2512275"/>
            <a:ext cx="41148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49"/>
          <p:cNvSpPr txBox="1"/>
          <p:nvPr>
            <p:ph type="title"/>
          </p:nvPr>
        </p:nvSpPr>
        <p:spPr>
          <a:xfrm>
            <a:off x="4309200" y="1686213"/>
            <a:ext cx="4114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42" name="Google Shape;1642;p49"/>
          <p:cNvSpPr/>
          <p:nvPr/>
        </p:nvSpPr>
        <p:spPr>
          <a:xfrm flipH="1" rot="10800000">
            <a:off x="-11" y="-3"/>
            <a:ext cx="3134146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3" name="Google Shape;1643;p49"/>
          <p:cNvGrpSpPr/>
          <p:nvPr/>
        </p:nvGrpSpPr>
        <p:grpSpPr>
          <a:xfrm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1644" name="Google Shape;1644;p49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9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solidFill>
          <a:schemeClr val="accent6"/>
        </a:soli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" name="Google Shape;1688;p5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1689" name="Google Shape;1689;p50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0" name="Google Shape;1690;p50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691" name="Google Shape;1691;p50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50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50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50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50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50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0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0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0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0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0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0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0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0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0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0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0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0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50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50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0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0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0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0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0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0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0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0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0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0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0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0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0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0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0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0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0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0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0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0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3" name="Google Shape;1733;p50"/>
          <p:cNvSpPr txBox="1"/>
          <p:nvPr>
            <p:ph idx="1" type="subTitle"/>
          </p:nvPr>
        </p:nvSpPr>
        <p:spPr>
          <a:xfrm>
            <a:off x="720000" y="2251650"/>
            <a:ext cx="3200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50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35" name="Google Shape;1735;p50"/>
          <p:cNvSpPr/>
          <p:nvPr/>
        </p:nvSpPr>
        <p:spPr>
          <a:xfrm flipH="1">
            <a:off x="4415168" y="0"/>
            <a:ext cx="4728832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6"/>
        </a:solidFill>
      </p:bgPr>
    </p:bg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1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8" name="Google Shape;1738;p51"/>
          <p:cNvSpPr txBox="1"/>
          <p:nvPr>
            <p:ph idx="1" type="subTitle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51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0" name="Google Shape;1740;p51"/>
          <p:cNvSpPr txBox="1"/>
          <p:nvPr>
            <p:ph idx="3" type="subTitle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51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2" name="Google Shape;1742;p51"/>
          <p:cNvSpPr txBox="1"/>
          <p:nvPr>
            <p:ph idx="5" type="subTitle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3" name="Google Shape;1743;p51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744" name="Google Shape;1744;p51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745" name="Google Shape;1745;p51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746" name="Google Shape;1746;p51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1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1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1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51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1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1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1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1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1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1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51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1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51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9" name="Google Shape;1789;p51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accent6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2"/>
          <p:cNvSpPr txBox="1"/>
          <p:nvPr>
            <p:ph type="title"/>
          </p:nvPr>
        </p:nvSpPr>
        <p:spPr>
          <a:xfrm>
            <a:off x="12024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2" name="Google Shape;1792;p52"/>
          <p:cNvSpPr txBox="1"/>
          <p:nvPr>
            <p:ph idx="1" type="subTitle"/>
          </p:nvPr>
        </p:nvSpPr>
        <p:spPr>
          <a:xfrm>
            <a:off x="7200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52"/>
          <p:cNvSpPr txBox="1"/>
          <p:nvPr>
            <p:ph idx="2" type="title"/>
          </p:nvPr>
        </p:nvSpPr>
        <p:spPr>
          <a:xfrm>
            <a:off x="38736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4" name="Google Shape;1794;p52"/>
          <p:cNvSpPr txBox="1"/>
          <p:nvPr>
            <p:ph idx="3" type="subTitle"/>
          </p:nvPr>
        </p:nvSpPr>
        <p:spPr>
          <a:xfrm>
            <a:off x="34038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52"/>
          <p:cNvSpPr txBox="1"/>
          <p:nvPr>
            <p:ph idx="4" type="title"/>
          </p:nvPr>
        </p:nvSpPr>
        <p:spPr>
          <a:xfrm>
            <a:off x="6570000" y="1995058"/>
            <a:ext cx="13716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6" name="Google Shape;1796;p52"/>
          <p:cNvSpPr txBox="1"/>
          <p:nvPr>
            <p:ph idx="5" type="subTitle"/>
          </p:nvPr>
        </p:nvSpPr>
        <p:spPr>
          <a:xfrm>
            <a:off x="6087600" y="3138037"/>
            <a:ext cx="2336400" cy="914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52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798" name="Google Shape;1798;p52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799" name="Google Shape;1799;p52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800" name="Google Shape;1800;p52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2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2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2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2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2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52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52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2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2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2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2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2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2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2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2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2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2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2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2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52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2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2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2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52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52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2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52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52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52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52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2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2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52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2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52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52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52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52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3" name="Google Shape;1843;p52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2">
    <p:bg>
      <p:bgPr>
        <a:solidFill>
          <a:schemeClr val="accent6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53"/>
          <p:cNvSpPr txBox="1"/>
          <p:nvPr>
            <p:ph type="title"/>
          </p:nvPr>
        </p:nvSpPr>
        <p:spPr>
          <a:xfrm>
            <a:off x="7200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6" name="Google Shape;1846;p53"/>
          <p:cNvSpPr txBox="1"/>
          <p:nvPr>
            <p:ph idx="1" type="subTitle"/>
          </p:nvPr>
        </p:nvSpPr>
        <p:spPr>
          <a:xfrm>
            <a:off x="7200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7" name="Google Shape;1847;p53"/>
          <p:cNvSpPr txBox="1"/>
          <p:nvPr>
            <p:ph idx="2" type="title"/>
          </p:nvPr>
        </p:nvSpPr>
        <p:spPr>
          <a:xfrm>
            <a:off x="34038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8" name="Google Shape;1848;p53"/>
          <p:cNvSpPr txBox="1"/>
          <p:nvPr>
            <p:ph idx="3" type="subTitle"/>
          </p:nvPr>
        </p:nvSpPr>
        <p:spPr>
          <a:xfrm>
            <a:off x="34038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9" name="Google Shape;1849;p53"/>
          <p:cNvSpPr txBox="1"/>
          <p:nvPr>
            <p:ph idx="4" type="title"/>
          </p:nvPr>
        </p:nvSpPr>
        <p:spPr>
          <a:xfrm>
            <a:off x="6087600" y="3177638"/>
            <a:ext cx="2336400" cy="4572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0" name="Google Shape;1850;p53"/>
          <p:cNvSpPr txBox="1"/>
          <p:nvPr>
            <p:ph idx="5" type="subTitle"/>
          </p:nvPr>
        </p:nvSpPr>
        <p:spPr>
          <a:xfrm>
            <a:off x="6087600" y="3634838"/>
            <a:ext cx="23364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1" name="Google Shape;1851;p53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852" name="Google Shape;1852;p53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853" name="Google Shape;1853;p53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854" name="Google Shape;1854;p53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53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53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53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53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3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3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3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53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3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53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53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53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53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53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53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53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53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53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3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3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3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3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53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53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3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3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3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3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3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53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53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53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3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53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53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3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53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53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53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53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53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53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7" name="Google Shape;1897;p53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6"/>
        </a:solidFill>
      </p:bgPr>
    </p:bg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oogle Shape;1899;p54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900" name="Google Shape;1900;p54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901" name="Google Shape;1901;p54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4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4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54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54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4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4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4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4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54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54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4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4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4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4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4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54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4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4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54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54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4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54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54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54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4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4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54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54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54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54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54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54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54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54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54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4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54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54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54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54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54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54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4" name="Google Shape;1944;p54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5" name="Google Shape;1945;p54"/>
          <p:cNvSpPr txBox="1"/>
          <p:nvPr>
            <p:ph type="title"/>
          </p:nvPr>
        </p:nvSpPr>
        <p:spPr>
          <a:xfrm>
            <a:off x="7200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6" name="Google Shape;1946;p54"/>
          <p:cNvSpPr txBox="1"/>
          <p:nvPr>
            <p:ph idx="1" type="subTitle"/>
          </p:nvPr>
        </p:nvSpPr>
        <p:spPr>
          <a:xfrm>
            <a:off x="7200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7" name="Google Shape;1947;p54"/>
          <p:cNvSpPr txBox="1"/>
          <p:nvPr>
            <p:ph idx="2" type="title"/>
          </p:nvPr>
        </p:nvSpPr>
        <p:spPr>
          <a:xfrm>
            <a:off x="47588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8" name="Google Shape;1948;p54"/>
          <p:cNvSpPr txBox="1"/>
          <p:nvPr>
            <p:ph idx="3" type="subTitle"/>
          </p:nvPr>
        </p:nvSpPr>
        <p:spPr>
          <a:xfrm>
            <a:off x="47588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54"/>
          <p:cNvSpPr txBox="1"/>
          <p:nvPr>
            <p:ph idx="4" type="title"/>
          </p:nvPr>
        </p:nvSpPr>
        <p:spPr>
          <a:xfrm>
            <a:off x="27394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0" name="Google Shape;1950;p54"/>
          <p:cNvSpPr txBox="1"/>
          <p:nvPr>
            <p:ph idx="5" type="subTitle"/>
          </p:nvPr>
        </p:nvSpPr>
        <p:spPr>
          <a:xfrm>
            <a:off x="27394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1" name="Google Shape;1951;p54"/>
          <p:cNvSpPr txBox="1"/>
          <p:nvPr>
            <p:ph idx="6" type="title"/>
          </p:nvPr>
        </p:nvSpPr>
        <p:spPr>
          <a:xfrm>
            <a:off x="6778209" y="2876550"/>
            <a:ext cx="1645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2" name="Google Shape;1952;p54"/>
          <p:cNvSpPr txBox="1"/>
          <p:nvPr>
            <p:ph idx="7" type="subTitle"/>
          </p:nvPr>
        </p:nvSpPr>
        <p:spPr>
          <a:xfrm>
            <a:off x="6778209" y="3333750"/>
            <a:ext cx="164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3" name="Google Shape;1953;p54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accent6"/>
        </a:solidFill>
      </p:bgPr>
    </p:bg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" name="Google Shape;1955;p55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1956" name="Google Shape;1956;p55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1957" name="Google Shape;1957;p55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5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5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5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5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55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55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55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55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55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55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55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55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55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55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55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55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55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55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55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55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55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0" name="Google Shape;2000;p55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55"/>
          <p:cNvSpPr txBox="1"/>
          <p:nvPr>
            <p:ph type="title"/>
          </p:nvPr>
        </p:nvSpPr>
        <p:spPr>
          <a:xfrm>
            <a:off x="719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2" name="Google Shape;2002;p55"/>
          <p:cNvSpPr txBox="1"/>
          <p:nvPr>
            <p:ph idx="1" type="subTitle"/>
          </p:nvPr>
        </p:nvSpPr>
        <p:spPr>
          <a:xfrm>
            <a:off x="720000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3" name="Google Shape;2003;p55"/>
          <p:cNvSpPr txBox="1"/>
          <p:nvPr>
            <p:ph idx="2" type="title"/>
          </p:nvPr>
        </p:nvSpPr>
        <p:spPr>
          <a:xfrm>
            <a:off x="4571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4" name="Google Shape;2004;p55"/>
          <p:cNvSpPr txBox="1"/>
          <p:nvPr>
            <p:ph idx="3" type="subTitle"/>
          </p:nvPr>
        </p:nvSpPr>
        <p:spPr>
          <a:xfrm>
            <a:off x="4571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5" name="Google Shape;2005;p55"/>
          <p:cNvSpPr txBox="1"/>
          <p:nvPr>
            <p:ph idx="4" type="title"/>
          </p:nvPr>
        </p:nvSpPr>
        <p:spPr>
          <a:xfrm>
            <a:off x="2645999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6" name="Google Shape;2006;p55"/>
          <p:cNvSpPr txBox="1"/>
          <p:nvPr>
            <p:ph idx="5" type="subTitle"/>
          </p:nvPr>
        </p:nvSpPr>
        <p:spPr>
          <a:xfrm>
            <a:off x="2645999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55"/>
          <p:cNvSpPr txBox="1"/>
          <p:nvPr>
            <p:ph idx="6" type="title"/>
          </p:nvPr>
        </p:nvSpPr>
        <p:spPr>
          <a:xfrm>
            <a:off x="6498000" y="2571750"/>
            <a:ext cx="19260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8" name="Google Shape;2008;p55"/>
          <p:cNvSpPr txBox="1"/>
          <p:nvPr>
            <p:ph idx="7" type="subTitle"/>
          </p:nvPr>
        </p:nvSpPr>
        <p:spPr>
          <a:xfrm>
            <a:off x="6497998" y="3181350"/>
            <a:ext cx="1926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9" name="Google Shape;2009;p55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6"/>
        </a:solid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1" name="Google Shape;2011;p56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2012" name="Google Shape;2012;p56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3" name="Google Shape;2013;p56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014" name="Google Shape;2014;p56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56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56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56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56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56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56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56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56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56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56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56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56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56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56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56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56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56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56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56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56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56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56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56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56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56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56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56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56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56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56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56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56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56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56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6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56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56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56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56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56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56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6" name="Google Shape;2056;p56"/>
          <p:cNvSpPr txBox="1"/>
          <p:nvPr>
            <p:ph type="title"/>
          </p:nvPr>
        </p:nvSpPr>
        <p:spPr>
          <a:xfrm>
            <a:off x="7200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7" name="Google Shape;2057;p56"/>
          <p:cNvSpPr txBox="1"/>
          <p:nvPr>
            <p:ph idx="1" type="subTitle"/>
          </p:nvPr>
        </p:nvSpPr>
        <p:spPr>
          <a:xfrm>
            <a:off x="7200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56"/>
          <p:cNvSpPr txBox="1"/>
          <p:nvPr>
            <p:ph idx="2" type="title"/>
          </p:nvPr>
        </p:nvSpPr>
        <p:spPr>
          <a:xfrm>
            <a:off x="3657600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9" name="Google Shape;2059;p56"/>
          <p:cNvSpPr txBox="1"/>
          <p:nvPr>
            <p:ph idx="3" type="subTitle"/>
          </p:nvPr>
        </p:nvSpPr>
        <p:spPr>
          <a:xfrm>
            <a:off x="3657600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56"/>
          <p:cNvSpPr txBox="1"/>
          <p:nvPr>
            <p:ph idx="4" type="title"/>
          </p:nvPr>
        </p:nvSpPr>
        <p:spPr>
          <a:xfrm>
            <a:off x="7200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1" name="Google Shape;2061;p56"/>
          <p:cNvSpPr txBox="1"/>
          <p:nvPr>
            <p:ph idx="5" type="subTitle"/>
          </p:nvPr>
        </p:nvSpPr>
        <p:spPr>
          <a:xfrm>
            <a:off x="7200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56"/>
          <p:cNvSpPr txBox="1"/>
          <p:nvPr>
            <p:ph idx="6" type="title"/>
          </p:nvPr>
        </p:nvSpPr>
        <p:spPr>
          <a:xfrm>
            <a:off x="3657600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3" name="Google Shape;2063;p56"/>
          <p:cNvSpPr txBox="1"/>
          <p:nvPr>
            <p:ph idx="7" type="subTitle"/>
          </p:nvPr>
        </p:nvSpPr>
        <p:spPr>
          <a:xfrm>
            <a:off x="3657600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56"/>
          <p:cNvSpPr txBox="1"/>
          <p:nvPr>
            <p:ph idx="8" type="title"/>
          </p:nvPr>
        </p:nvSpPr>
        <p:spPr>
          <a:xfrm>
            <a:off x="6595195" y="185715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5" name="Google Shape;2065;p56"/>
          <p:cNvSpPr txBox="1"/>
          <p:nvPr>
            <p:ph idx="9" type="subTitle"/>
          </p:nvPr>
        </p:nvSpPr>
        <p:spPr>
          <a:xfrm>
            <a:off x="6595195" y="23143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56"/>
          <p:cNvSpPr txBox="1"/>
          <p:nvPr>
            <p:ph idx="13" type="title"/>
          </p:nvPr>
        </p:nvSpPr>
        <p:spPr>
          <a:xfrm>
            <a:off x="6595195" y="3689100"/>
            <a:ext cx="18288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7" name="Google Shape;2067;p56"/>
          <p:cNvSpPr txBox="1"/>
          <p:nvPr>
            <p:ph idx="14" type="subTitle"/>
          </p:nvPr>
        </p:nvSpPr>
        <p:spPr>
          <a:xfrm>
            <a:off x="6595195" y="414630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8" name="Google Shape;2068;p56"/>
          <p:cNvSpPr txBox="1"/>
          <p:nvPr>
            <p:ph idx="15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accent6"/>
        </a:solidFill>
      </p:bgPr>
    </p:bg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57"/>
          <p:cNvSpPr txBox="1"/>
          <p:nvPr>
            <p:ph hasCustomPrompt="1" type="title"/>
          </p:nvPr>
        </p:nvSpPr>
        <p:spPr>
          <a:xfrm>
            <a:off x="720000" y="1547992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1" name="Google Shape;2071;p57"/>
          <p:cNvSpPr txBox="1"/>
          <p:nvPr>
            <p:ph idx="1" type="subTitle"/>
          </p:nvPr>
        </p:nvSpPr>
        <p:spPr>
          <a:xfrm>
            <a:off x="720000" y="2681121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57"/>
          <p:cNvSpPr txBox="1"/>
          <p:nvPr>
            <p:ph hasCustomPrompt="1" idx="2" type="title"/>
          </p:nvPr>
        </p:nvSpPr>
        <p:spPr>
          <a:xfrm>
            <a:off x="3429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3" name="Google Shape;2073;p57"/>
          <p:cNvSpPr txBox="1"/>
          <p:nvPr>
            <p:ph idx="3" type="subTitle"/>
          </p:nvPr>
        </p:nvSpPr>
        <p:spPr>
          <a:xfrm>
            <a:off x="3429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57"/>
          <p:cNvSpPr txBox="1"/>
          <p:nvPr>
            <p:ph hasCustomPrompt="1" idx="4" type="title"/>
          </p:nvPr>
        </p:nvSpPr>
        <p:spPr>
          <a:xfrm>
            <a:off x="6138000" y="1547979"/>
            <a:ext cx="228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5" name="Google Shape;2075;p57"/>
          <p:cNvSpPr txBox="1"/>
          <p:nvPr>
            <p:ph idx="5" type="subTitle"/>
          </p:nvPr>
        </p:nvSpPr>
        <p:spPr>
          <a:xfrm>
            <a:off x="6138000" y="2681079"/>
            <a:ext cx="2286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57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077" name="Google Shape;2077;p57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2078" name="Google Shape;2078;p57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9" name="Google Shape;2079;p57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080" name="Google Shape;2080;p57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7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7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7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7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7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7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7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7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7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7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7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7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7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57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57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7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7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7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7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7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57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57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7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7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7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7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57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57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7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7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7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7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7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57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57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57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57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57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57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57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57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6"/>
        </a:solidFill>
      </p:bgPr>
    </p:bg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type="ctrTitle"/>
          </p:nvPr>
        </p:nvSpPr>
        <p:spPr>
          <a:xfrm>
            <a:off x="720000" y="540000"/>
            <a:ext cx="4082400" cy="9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4" name="Google Shape;2124;p58"/>
          <p:cNvSpPr txBox="1"/>
          <p:nvPr>
            <p:ph idx="1" type="subTitle"/>
          </p:nvPr>
        </p:nvSpPr>
        <p:spPr>
          <a:xfrm>
            <a:off x="720000" y="1919584"/>
            <a:ext cx="40917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25" name="Google Shape;2125;p58"/>
          <p:cNvGrpSpPr/>
          <p:nvPr/>
        </p:nvGrpSpPr>
        <p:grpSpPr>
          <a:xfrm flipH="1">
            <a:off x="91989" y="90715"/>
            <a:ext cx="8960022" cy="4962069"/>
            <a:chOff x="98438" y="100115"/>
            <a:chExt cx="8960022" cy="4962069"/>
          </a:xfrm>
        </p:grpSpPr>
        <p:sp>
          <p:nvSpPr>
            <p:cNvPr id="2126" name="Google Shape;2126;p58"/>
            <p:cNvSpPr/>
            <p:nvPr/>
          </p:nvSpPr>
          <p:spPr>
            <a:xfrm rot="5400000">
              <a:off x="3915624" y="3717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8"/>
            <p:cNvSpPr/>
            <p:nvPr/>
          </p:nvSpPr>
          <p:spPr>
            <a:xfrm rot="5400000">
              <a:off x="8871588" y="11418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8"/>
            <p:cNvSpPr/>
            <p:nvPr/>
          </p:nvSpPr>
          <p:spPr>
            <a:xfrm rot="5400000">
              <a:off x="1502130" y="992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8"/>
            <p:cNvSpPr/>
            <p:nvPr/>
          </p:nvSpPr>
          <p:spPr>
            <a:xfrm rot="5400000">
              <a:off x="7441824" y="298979"/>
              <a:ext cx="81117" cy="82815"/>
            </a:xfrm>
            <a:custGeom>
              <a:rect b="b" l="l" r="r" t="t"/>
              <a:pathLst>
                <a:path extrusionOk="0" h="2080" w="2032">
                  <a:moveTo>
                    <a:pt x="813" y="1"/>
                  </a:moveTo>
                  <a:cubicBezTo>
                    <a:pt x="783" y="1"/>
                    <a:pt x="755" y="21"/>
                    <a:pt x="749" y="54"/>
                  </a:cubicBezTo>
                  <a:lnTo>
                    <a:pt x="645" y="659"/>
                  </a:lnTo>
                  <a:cubicBezTo>
                    <a:pt x="640" y="678"/>
                    <a:pt x="627" y="697"/>
                    <a:pt x="608" y="706"/>
                  </a:cubicBezTo>
                  <a:lnTo>
                    <a:pt x="51" y="961"/>
                  </a:lnTo>
                  <a:cubicBezTo>
                    <a:pt x="2" y="983"/>
                    <a:pt x="1" y="1051"/>
                    <a:pt x="48" y="1077"/>
                  </a:cubicBezTo>
                  <a:lnTo>
                    <a:pt x="591" y="1362"/>
                  </a:lnTo>
                  <a:cubicBezTo>
                    <a:pt x="609" y="1373"/>
                    <a:pt x="622" y="1391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2"/>
                  </a:lnTo>
                  <a:cubicBezTo>
                    <a:pt x="1257" y="1621"/>
                    <a:pt x="1274" y="1614"/>
                    <a:pt x="1292" y="1614"/>
                  </a:cubicBezTo>
                  <a:cubicBezTo>
                    <a:pt x="1296" y="1614"/>
                    <a:pt x="1300" y="1614"/>
                    <a:pt x="1303" y="1615"/>
                  </a:cubicBezTo>
                  <a:lnTo>
                    <a:pt x="1905" y="1735"/>
                  </a:lnTo>
                  <a:cubicBezTo>
                    <a:pt x="1910" y="1736"/>
                    <a:pt x="1914" y="1737"/>
                    <a:pt x="1919" y="1737"/>
                  </a:cubicBezTo>
                  <a:cubicBezTo>
                    <a:pt x="1965" y="1737"/>
                    <a:pt x="1998" y="1688"/>
                    <a:pt x="1976" y="1644"/>
                  </a:cubicBezTo>
                  <a:lnTo>
                    <a:pt x="1706" y="1095"/>
                  </a:lnTo>
                  <a:cubicBezTo>
                    <a:pt x="1696" y="1076"/>
                    <a:pt x="1698" y="1053"/>
                    <a:pt x="1707" y="1034"/>
                  </a:cubicBezTo>
                  <a:lnTo>
                    <a:pt x="2008" y="501"/>
                  </a:lnTo>
                  <a:cubicBezTo>
                    <a:pt x="2032" y="456"/>
                    <a:pt x="1998" y="404"/>
                    <a:pt x="1950" y="404"/>
                  </a:cubicBezTo>
                  <a:cubicBezTo>
                    <a:pt x="1947" y="404"/>
                    <a:pt x="1944" y="404"/>
                    <a:pt x="1941" y="404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7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8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8"/>
            <p:cNvSpPr/>
            <p:nvPr/>
          </p:nvSpPr>
          <p:spPr>
            <a:xfrm rot="5400000">
              <a:off x="8593020" y="1422751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8"/>
            <p:cNvSpPr/>
            <p:nvPr/>
          </p:nvSpPr>
          <p:spPr>
            <a:xfrm rot="5400000">
              <a:off x="8031648" y="4877074"/>
              <a:ext cx="23233" cy="18036"/>
            </a:xfrm>
            <a:custGeom>
              <a:rect b="b" l="l" r="r" t="t"/>
              <a:pathLst>
                <a:path extrusionOk="0" h="453" w="582">
                  <a:moveTo>
                    <a:pt x="290" y="0"/>
                  </a:moveTo>
                  <a:cubicBezTo>
                    <a:pt x="0" y="0"/>
                    <a:pt x="0" y="452"/>
                    <a:pt x="290" y="452"/>
                  </a:cubicBezTo>
                  <a:cubicBezTo>
                    <a:pt x="582" y="452"/>
                    <a:pt x="582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8"/>
            <p:cNvSpPr/>
            <p:nvPr/>
          </p:nvSpPr>
          <p:spPr>
            <a:xfrm rot="5400000">
              <a:off x="8710865" y="331375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8"/>
            <p:cNvSpPr/>
            <p:nvPr/>
          </p:nvSpPr>
          <p:spPr>
            <a:xfrm rot="5400000">
              <a:off x="8901884" y="801444"/>
              <a:ext cx="23273" cy="18076"/>
            </a:xfrm>
            <a:custGeom>
              <a:rect b="b" l="l" r="r" t="t"/>
              <a:pathLst>
                <a:path extrusionOk="0" h="454" w="583">
                  <a:moveTo>
                    <a:pt x="292" y="1"/>
                  </a:moveTo>
                  <a:cubicBezTo>
                    <a:pt x="1" y="1"/>
                    <a:pt x="0" y="453"/>
                    <a:pt x="292" y="453"/>
                  </a:cubicBezTo>
                  <a:cubicBezTo>
                    <a:pt x="582" y="453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8"/>
            <p:cNvSpPr/>
            <p:nvPr/>
          </p:nvSpPr>
          <p:spPr>
            <a:xfrm rot="5400000">
              <a:off x="5753897" y="160618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1" y="1"/>
                    <a:pt x="1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8"/>
            <p:cNvSpPr/>
            <p:nvPr/>
          </p:nvSpPr>
          <p:spPr>
            <a:xfrm rot="5400000">
              <a:off x="182621" y="147726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8"/>
            <p:cNvSpPr/>
            <p:nvPr/>
          </p:nvSpPr>
          <p:spPr>
            <a:xfrm rot="5400000">
              <a:off x="8031626" y="22761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2" y="451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8"/>
            <p:cNvSpPr/>
            <p:nvPr/>
          </p:nvSpPr>
          <p:spPr>
            <a:xfrm rot="5400000">
              <a:off x="461970" y="1936436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2" y="1"/>
                    <a:pt x="0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8"/>
            <p:cNvSpPr/>
            <p:nvPr/>
          </p:nvSpPr>
          <p:spPr>
            <a:xfrm rot="5400000">
              <a:off x="980569" y="22758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8"/>
            <p:cNvSpPr/>
            <p:nvPr/>
          </p:nvSpPr>
          <p:spPr>
            <a:xfrm rot="5400000">
              <a:off x="6576970" y="3314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8"/>
            <p:cNvSpPr/>
            <p:nvPr/>
          </p:nvSpPr>
          <p:spPr>
            <a:xfrm rot="5400000">
              <a:off x="2973297" y="25088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1" y="0"/>
                  </a:moveTo>
                  <a:cubicBezTo>
                    <a:pt x="0" y="0"/>
                    <a:pt x="0" y="451"/>
                    <a:pt x="291" y="451"/>
                  </a:cubicBezTo>
                  <a:cubicBezTo>
                    <a:pt x="582" y="451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8"/>
            <p:cNvSpPr/>
            <p:nvPr/>
          </p:nvSpPr>
          <p:spPr>
            <a:xfrm rot="5400000">
              <a:off x="2127378" y="331348"/>
              <a:ext cx="23313" cy="18076"/>
            </a:xfrm>
            <a:custGeom>
              <a:rect b="b" l="l" r="r" t="t"/>
              <a:pathLst>
                <a:path extrusionOk="0" h="454" w="584">
                  <a:moveTo>
                    <a:pt x="292" y="1"/>
                  </a:moveTo>
                  <a:cubicBezTo>
                    <a:pt x="3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8"/>
            <p:cNvSpPr/>
            <p:nvPr/>
          </p:nvSpPr>
          <p:spPr>
            <a:xfrm rot="5400000">
              <a:off x="4723077" y="308064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cubicBezTo>
                    <a:pt x="584" y="453"/>
                    <a:pt x="584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8"/>
            <p:cNvSpPr/>
            <p:nvPr/>
          </p:nvSpPr>
          <p:spPr>
            <a:xfrm rot="5400000">
              <a:off x="269128" y="801494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1"/>
                  </a:moveTo>
                  <a:cubicBezTo>
                    <a:pt x="1" y="1"/>
                    <a:pt x="0" y="452"/>
                    <a:pt x="292" y="452"/>
                  </a:cubicBezTo>
                  <a:cubicBezTo>
                    <a:pt x="583" y="452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8"/>
            <p:cNvSpPr/>
            <p:nvPr/>
          </p:nvSpPr>
          <p:spPr>
            <a:xfrm rot="5400000">
              <a:off x="501233" y="317468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8"/>
            <p:cNvSpPr/>
            <p:nvPr/>
          </p:nvSpPr>
          <p:spPr>
            <a:xfrm rot="5400000">
              <a:off x="8901874" y="3174706"/>
              <a:ext cx="23313" cy="17996"/>
            </a:xfrm>
            <a:custGeom>
              <a:rect b="b" l="l" r="r" t="t"/>
              <a:pathLst>
                <a:path extrusionOk="0" h="452" w="584">
                  <a:moveTo>
                    <a:pt x="292" y="0"/>
                  </a:moveTo>
                  <a:cubicBezTo>
                    <a:pt x="1" y="0"/>
                    <a:pt x="0" y="451"/>
                    <a:pt x="292" y="451"/>
                  </a:cubicBezTo>
                  <a:cubicBezTo>
                    <a:pt x="583" y="451"/>
                    <a:pt x="583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8"/>
            <p:cNvSpPr/>
            <p:nvPr/>
          </p:nvSpPr>
          <p:spPr>
            <a:xfrm rot="5400000">
              <a:off x="8852101" y="1959715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3" y="453"/>
                    <a:pt x="58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8"/>
            <p:cNvSpPr/>
            <p:nvPr/>
          </p:nvSpPr>
          <p:spPr>
            <a:xfrm rot="5400000">
              <a:off x="8530913" y="2707688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8"/>
            <p:cNvSpPr/>
            <p:nvPr/>
          </p:nvSpPr>
          <p:spPr>
            <a:xfrm rot="5400000">
              <a:off x="8975713" y="487561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8"/>
            <p:cNvSpPr/>
            <p:nvPr/>
          </p:nvSpPr>
          <p:spPr>
            <a:xfrm rot="5400000">
              <a:off x="6218263" y="4718263"/>
              <a:ext cx="83872" cy="81621"/>
            </a:xfrm>
            <a:custGeom>
              <a:rect b="b" l="l" r="r" t="t"/>
              <a:pathLst>
                <a:path extrusionOk="0" h="2050" w="2101">
                  <a:moveTo>
                    <a:pt x="1501" y="0"/>
                  </a:moveTo>
                  <a:cubicBezTo>
                    <a:pt x="1489" y="0"/>
                    <a:pt x="1476" y="4"/>
                    <a:pt x="1464" y="12"/>
                  </a:cubicBezTo>
                  <a:lnTo>
                    <a:pt x="964" y="366"/>
                  </a:lnTo>
                  <a:cubicBezTo>
                    <a:pt x="953" y="373"/>
                    <a:pt x="940" y="377"/>
                    <a:pt x="927" y="377"/>
                  </a:cubicBezTo>
                  <a:cubicBezTo>
                    <a:pt x="919" y="377"/>
                    <a:pt x="911" y="375"/>
                    <a:pt x="903" y="373"/>
                  </a:cubicBezTo>
                  <a:lnTo>
                    <a:pt x="329" y="160"/>
                  </a:lnTo>
                  <a:cubicBezTo>
                    <a:pt x="321" y="158"/>
                    <a:pt x="314" y="156"/>
                    <a:pt x="306" y="156"/>
                  </a:cubicBezTo>
                  <a:cubicBezTo>
                    <a:pt x="265" y="156"/>
                    <a:pt x="232" y="197"/>
                    <a:pt x="245" y="241"/>
                  </a:cubicBezTo>
                  <a:lnTo>
                    <a:pt x="425" y="826"/>
                  </a:lnTo>
                  <a:cubicBezTo>
                    <a:pt x="431" y="847"/>
                    <a:pt x="427" y="868"/>
                    <a:pt x="414" y="886"/>
                  </a:cubicBezTo>
                  <a:lnTo>
                    <a:pt x="34" y="1365"/>
                  </a:lnTo>
                  <a:cubicBezTo>
                    <a:pt x="1" y="1408"/>
                    <a:pt x="31" y="1471"/>
                    <a:pt x="82" y="1474"/>
                  </a:cubicBezTo>
                  <a:lnTo>
                    <a:pt x="695" y="1484"/>
                  </a:lnTo>
                  <a:cubicBezTo>
                    <a:pt x="717" y="1484"/>
                    <a:pt x="736" y="1495"/>
                    <a:pt x="748" y="1512"/>
                  </a:cubicBezTo>
                  <a:lnTo>
                    <a:pt x="1088" y="2021"/>
                  </a:lnTo>
                  <a:cubicBezTo>
                    <a:pt x="1101" y="2040"/>
                    <a:pt x="1122" y="2050"/>
                    <a:pt x="1143" y="2050"/>
                  </a:cubicBezTo>
                  <a:cubicBezTo>
                    <a:pt x="1169" y="2050"/>
                    <a:pt x="1195" y="2035"/>
                    <a:pt x="1205" y="2006"/>
                  </a:cubicBezTo>
                  <a:lnTo>
                    <a:pt x="1402" y="1426"/>
                  </a:lnTo>
                  <a:cubicBezTo>
                    <a:pt x="1409" y="1406"/>
                    <a:pt x="1426" y="1389"/>
                    <a:pt x="1447" y="1384"/>
                  </a:cubicBezTo>
                  <a:lnTo>
                    <a:pt x="2037" y="1217"/>
                  </a:lnTo>
                  <a:cubicBezTo>
                    <a:pt x="2088" y="1204"/>
                    <a:pt x="2101" y="1136"/>
                    <a:pt x="2057" y="1103"/>
                  </a:cubicBezTo>
                  <a:lnTo>
                    <a:pt x="1567" y="735"/>
                  </a:lnTo>
                  <a:cubicBezTo>
                    <a:pt x="1550" y="723"/>
                    <a:pt x="1540" y="703"/>
                    <a:pt x="1541" y="681"/>
                  </a:cubicBezTo>
                  <a:lnTo>
                    <a:pt x="1566" y="69"/>
                  </a:lnTo>
                  <a:cubicBezTo>
                    <a:pt x="1568" y="29"/>
                    <a:pt x="1536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8"/>
            <p:cNvSpPr/>
            <p:nvPr/>
          </p:nvSpPr>
          <p:spPr>
            <a:xfrm rot="5400000">
              <a:off x="3544524" y="48888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8"/>
            <p:cNvSpPr/>
            <p:nvPr/>
          </p:nvSpPr>
          <p:spPr>
            <a:xfrm rot="5400000">
              <a:off x="364886" y="2650991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8"/>
            <p:cNvSpPr/>
            <p:nvPr/>
          </p:nvSpPr>
          <p:spPr>
            <a:xfrm rot="5400000">
              <a:off x="8835774" y="398306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8"/>
            <p:cNvSpPr/>
            <p:nvPr/>
          </p:nvSpPr>
          <p:spPr>
            <a:xfrm rot="5400000">
              <a:off x="272605" y="3824698"/>
              <a:ext cx="81117" cy="82775"/>
            </a:xfrm>
            <a:custGeom>
              <a:rect b="b" l="l" r="r" t="t"/>
              <a:pathLst>
                <a:path extrusionOk="0" h="2079" w="2032">
                  <a:moveTo>
                    <a:pt x="813" y="1"/>
                  </a:moveTo>
                  <a:cubicBezTo>
                    <a:pt x="783" y="1"/>
                    <a:pt x="755" y="21"/>
                    <a:pt x="749" y="55"/>
                  </a:cubicBezTo>
                  <a:lnTo>
                    <a:pt x="644" y="659"/>
                  </a:lnTo>
                  <a:cubicBezTo>
                    <a:pt x="640" y="678"/>
                    <a:pt x="627" y="698"/>
                    <a:pt x="608" y="706"/>
                  </a:cubicBezTo>
                  <a:lnTo>
                    <a:pt x="51" y="962"/>
                  </a:lnTo>
                  <a:cubicBezTo>
                    <a:pt x="2" y="983"/>
                    <a:pt x="1" y="1051"/>
                    <a:pt x="48" y="1078"/>
                  </a:cubicBezTo>
                  <a:lnTo>
                    <a:pt x="590" y="1364"/>
                  </a:lnTo>
                  <a:cubicBezTo>
                    <a:pt x="609" y="1373"/>
                    <a:pt x="621" y="1392"/>
                    <a:pt x="625" y="1413"/>
                  </a:cubicBezTo>
                  <a:lnTo>
                    <a:pt x="696" y="2021"/>
                  </a:lnTo>
                  <a:cubicBezTo>
                    <a:pt x="700" y="2057"/>
                    <a:pt x="729" y="2079"/>
                    <a:pt x="760" y="2079"/>
                  </a:cubicBezTo>
                  <a:cubicBezTo>
                    <a:pt x="776" y="2079"/>
                    <a:pt x="793" y="2073"/>
                    <a:pt x="806" y="2060"/>
                  </a:cubicBezTo>
                  <a:lnTo>
                    <a:pt x="1246" y="1633"/>
                  </a:lnTo>
                  <a:cubicBezTo>
                    <a:pt x="1257" y="1621"/>
                    <a:pt x="1273" y="1615"/>
                    <a:pt x="1290" y="1615"/>
                  </a:cubicBezTo>
                  <a:cubicBezTo>
                    <a:pt x="1294" y="1615"/>
                    <a:pt x="1299" y="1615"/>
                    <a:pt x="1303" y="1616"/>
                  </a:cubicBezTo>
                  <a:lnTo>
                    <a:pt x="1904" y="1737"/>
                  </a:lnTo>
                  <a:cubicBezTo>
                    <a:pt x="1909" y="1738"/>
                    <a:pt x="1914" y="1738"/>
                    <a:pt x="1919" y="1738"/>
                  </a:cubicBezTo>
                  <a:cubicBezTo>
                    <a:pt x="1964" y="1738"/>
                    <a:pt x="1998" y="1689"/>
                    <a:pt x="1976" y="1645"/>
                  </a:cubicBezTo>
                  <a:lnTo>
                    <a:pt x="1706" y="1095"/>
                  </a:lnTo>
                  <a:cubicBezTo>
                    <a:pt x="1696" y="1077"/>
                    <a:pt x="1698" y="1054"/>
                    <a:pt x="1707" y="1034"/>
                  </a:cubicBezTo>
                  <a:lnTo>
                    <a:pt x="2008" y="501"/>
                  </a:lnTo>
                  <a:cubicBezTo>
                    <a:pt x="2031" y="457"/>
                    <a:pt x="1999" y="405"/>
                    <a:pt x="1951" y="405"/>
                  </a:cubicBezTo>
                  <a:cubicBezTo>
                    <a:pt x="1948" y="405"/>
                    <a:pt x="1945" y="405"/>
                    <a:pt x="1941" y="405"/>
                  </a:cubicBezTo>
                  <a:lnTo>
                    <a:pt x="1334" y="493"/>
                  </a:lnTo>
                  <a:cubicBezTo>
                    <a:pt x="1332" y="493"/>
                    <a:pt x="1329" y="493"/>
                    <a:pt x="1326" y="493"/>
                  </a:cubicBezTo>
                  <a:cubicBezTo>
                    <a:pt x="1308" y="493"/>
                    <a:pt x="1290" y="486"/>
                    <a:pt x="1277" y="472"/>
                  </a:cubicBezTo>
                  <a:lnTo>
                    <a:pt x="861" y="22"/>
                  </a:lnTo>
                  <a:cubicBezTo>
                    <a:pt x="847" y="7"/>
                    <a:pt x="830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8"/>
            <p:cNvSpPr/>
            <p:nvPr/>
          </p:nvSpPr>
          <p:spPr>
            <a:xfrm rot="5400000">
              <a:off x="5477295" y="3546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8"/>
            <p:cNvSpPr/>
            <p:nvPr/>
          </p:nvSpPr>
          <p:spPr>
            <a:xfrm rot="5400000">
              <a:off x="1707745" y="48538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8"/>
            <p:cNvSpPr/>
            <p:nvPr/>
          </p:nvSpPr>
          <p:spPr>
            <a:xfrm rot="5400000">
              <a:off x="381220" y="48771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8"/>
            <p:cNvSpPr/>
            <p:nvPr/>
          </p:nvSpPr>
          <p:spPr>
            <a:xfrm rot="5400000">
              <a:off x="2937395" y="47197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8"/>
            <p:cNvSpPr/>
            <p:nvPr/>
          </p:nvSpPr>
          <p:spPr>
            <a:xfrm rot="5400000">
              <a:off x="2701520" y="504155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8"/>
            <p:cNvSpPr/>
            <p:nvPr/>
          </p:nvSpPr>
          <p:spPr>
            <a:xfrm rot="5400000">
              <a:off x="4723108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8"/>
            <p:cNvSpPr/>
            <p:nvPr/>
          </p:nvSpPr>
          <p:spPr>
            <a:xfrm rot="5400000">
              <a:off x="5527920" y="498862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8"/>
            <p:cNvSpPr/>
            <p:nvPr/>
          </p:nvSpPr>
          <p:spPr>
            <a:xfrm rot="5400000">
              <a:off x="6757870" y="5011900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8"/>
            <p:cNvSpPr/>
            <p:nvPr/>
          </p:nvSpPr>
          <p:spPr>
            <a:xfrm rot="5400000">
              <a:off x="7420345" y="4750075"/>
              <a:ext cx="23273" cy="17996"/>
            </a:xfrm>
            <a:custGeom>
              <a:rect b="b" l="l" r="r" t="t"/>
              <a:pathLst>
                <a:path extrusionOk="0" h="452" w="583">
                  <a:moveTo>
                    <a:pt x="292" y="1"/>
                  </a:moveTo>
                  <a:cubicBezTo>
                    <a:pt x="2" y="1"/>
                    <a:pt x="0" y="452"/>
                    <a:pt x="292" y="452"/>
                  </a:cubicBezTo>
                  <a:cubicBezTo>
                    <a:pt x="582" y="452"/>
                    <a:pt x="58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 rot="5400000">
              <a:off x="182633" y="35321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8"/>
            <p:cNvSpPr/>
            <p:nvPr/>
          </p:nvSpPr>
          <p:spPr>
            <a:xfrm rot="5400000">
              <a:off x="548658" y="1071332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8"/>
            <p:cNvSpPr/>
            <p:nvPr/>
          </p:nvSpPr>
          <p:spPr>
            <a:xfrm rot="5400000">
              <a:off x="587608" y="4225207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2" y="0"/>
                  </a:moveTo>
                  <a:cubicBezTo>
                    <a:pt x="0" y="0"/>
                    <a:pt x="0" y="452"/>
                    <a:pt x="292" y="452"/>
                  </a:cubicBezTo>
                  <a:cubicBezTo>
                    <a:pt x="582" y="452"/>
                    <a:pt x="58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8"/>
            <p:cNvSpPr/>
            <p:nvPr/>
          </p:nvSpPr>
          <p:spPr>
            <a:xfrm rot="5400000">
              <a:off x="98074" y="956016"/>
              <a:ext cx="55928" cy="55184"/>
            </a:xfrm>
            <a:custGeom>
              <a:rect b="b" l="l" r="r" t="t"/>
              <a:pathLst>
                <a:path extrusionOk="0" h="1386" w="1401">
                  <a:moveTo>
                    <a:pt x="441" y="1"/>
                  </a:moveTo>
                  <a:cubicBezTo>
                    <a:pt x="419" y="1"/>
                    <a:pt x="399" y="18"/>
                    <a:pt x="399" y="43"/>
                  </a:cubicBezTo>
                  <a:lnTo>
                    <a:pt x="393" y="454"/>
                  </a:lnTo>
                  <a:cubicBezTo>
                    <a:pt x="392" y="467"/>
                    <a:pt x="384" y="481"/>
                    <a:pt x="372" y="489"/>
                  </a:cubicBezTo>
                  <a:lnTo>
                    <a:pt x="31" y="717"/>
                  </a:lnTo>
                  <a:cubicBezTo>
                    <a:pt x="0" y="737"/>
                    <a:pt x="7" y="784"/>
                    <a:pt x="41" y="794"/>
                  </a:cubicBezTo>
                  <a:lnTo>
                    <a:pt x="430" y="927"/>
                  </a:lnTo>
                  <a:cubicBezTo>
                    <a:pt x="442" y="932"/>
                    <a:pt x="453" y="942"/>
                    <a:pt x="457" y="957"/>
                  </a:cubicBezTo>
                  <a:lnTo>
                    <a:pt x="570" y="1353"/>
                  </a:lnTo>
                  <a:cubicBezTo>
                    <a:pt x="575" y="1374"/>
                    <a:pt x="593" y="1386"/>
                    <a:pt x="611" y="1386"/>
                  </a:cubicBezTo>
                  <a:cubicBezTo>
                    <a:pt x="625" y="1386"/>
                    <a:pt x="638" y="1380"/>
                    <a:pt x="648" y="1367"/>
                  </a:cubicBezTo>
                  <a:lnTo>
                    <a:pt x="894" y="1039"/>
                  </a:lnTo>
                  <a:cubicBezTo>
                    <a:pt x="904" y="1027"/>
                    <a:pt x="917" y="1022"/>
                    <a:pt x="932" y="1022"/>
                  </a:cubicBezTo>
                  <a:lnTo>
                    <a:pt x="1342" y="1038"/>
                  </a:lnTo>
                  <a:cubicBezTo>
                    <a:pt x="1342" y="1038"/>
                    <a:pt x="1343" y="1038"/>
                    <a:pt x="1343" y="1038"/>
                  </a:cubicBezTo>
                  <a:cubicBezTo>
                    <a:pt x="1378" y="1038"/>
                    <a:pt x="1400" y="998"/>
                    <a:pt x="1380" y="969"/>
                  </a:cubicBezTo>
                  <a:lnTo>
                    <a:pt x="1142" y="633"/>
                  </a:lnTo>
                  <a:cubicBezTo>
                    <a:pt x="1134" y="621"/>
                    <a:pt x="1133" y="606"/>
                    <a:pt x="1137" y="592"/>
                  </a:cubicBezTo>
                  <a:lnTo>
                    <a:pt x="1279" y="207"/>
                  </a:lnTo>
                  <a:cubicBezTo>
                    <a:pt x="1289" y="177"/>
                    <a:pt x="1267" y="147"/>
                    <a:pt x="1238" y="147"/>
                  </a:cubicBezTo>
                  <a:cubicBezTo>
                    <a:pt x="1234" y="147"/>
                    <a:pt x="1229" y="148"/>
                    <a:pt x="1225" y="149"/>
                  </a:cubicBezTo>
                  <a:lnTo>
                    <a:pt x="831" y="271"/>
                  </a:lnTo>
                  <a:cubicBezTo>
                    <a:pt x="827" y="273"/>
                    <a:pt x="822" y="273"/>
                    <a:pt x="817" y="273"/>
                  </a:cubicBezTo>
                  <a:cubicBezTo>
                    <a:pt x="808" y="273"/>
                    <a:pt x="799" y="270"/>
                    <a:pt x="791" y="264"/>
                  </a:cubicBezTo>
                  <a:lnTo>
                    <a:pt x="469" y="11"/>
                  </a:lnTo>
                  <a:cubicBezTo>
                    <a:pt x="460" y="4"/>
                    <a:pt x="450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 rot="5400000">
              <a:off x="150983" y="2253518"/>
              <a:ext cx="23313" cy="18036"/>
            </a:xfrm>
            <a:custGeom>
              <a:rect b="b" l="l" r="r" t="t"/>
              <a:pathLst>
                <a:path extrusionOk="0" h="453" w="584">
                  <a:moveTo>
                    <a:pt x="292" y="1"/>
                  </a:moveTo>
                  <a:cubicBezTo>
                    <a:pt x="1" y="1"/>
                    <a:pt x="1" y="453"/>
                    <a:pt x="292" y="453"/>
                  </a:cubicBezTo>
                  <a:cubicBezTo>
                    <a:pt x="584" y="453"/>
                    <a:pt x="584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8"/>
            <p:cNvSpPr/>
            <p:nvPr/>
          </p:nvSpPr>
          <p:spPr>
            <a:xfrm rot="5400000">
              <a:off x="95819" y="102734"/>
              <a:ext cx="23273" cy="18036"/>
            </a:xfrm>
            <a:custGeom>
              <a:rect b="b" l="l" r="r" t="t"/>
              <a:pathLst>
                <a:path extrusionOk="0" h="453" w="583">
                  <a:moveTo>
                    <a:pt x="291" y="0"/>
                  </a:moveTo>
                  <a:cubicBezTo>
                    <a:pt x="1" y="0"/>
                    <a:pt x="1" y="452"/>
                    <a:pt x="291" y="452"/>
                  </a:cubicBezTo>
                  <a:cubicBezTo>
                    <a:pt x="582" y="452"/>
                    <a:pt x="582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9" name="Google Shape;2169;p58"/>
          <p:cNvSpPr/>
          <p:nvPr/>
        </p:nvSpPr>
        <p:spPr>
          <a:xfrm rot="10800000">
            <a:off x="5212292" y="-3"/>
            <a:ext cx="3941284" cy="5143528"/>
          </a:xfrm>
          <a:custGeom>
            <a:rect b="b" l="l" r="r" t="t"/>
            <a:pathLst>
              <a:path extrusionOk="0" h="90575" w="94402">
                <a:moveTo>
                  <a:pt x="1" y="0"/>
                </a:moveTo>
                <a:lnTo>
                  <a:pt x="1" y="90575"/>
                </a:lnTo>
                <a:lnTo>
                  <a:pt x="86913" y="90575"/>
                </a:lnTo>
                <a:cubicBezTo>
                  <a:pt x="86913" y="90575"/>
                  <a:pt x="92263" y="82476"/>
                  <a:pt x="93122" y="78150"/>
                </a:cubicBezTo>
                <a:cubicBezTo>
                  <a:pt x="94401" y="71701"/>
                  <a:pt x="91680" y="64789"/>
                  <a:pt x="86938" y="60610"/>
                </a:cubicBezTo>
                <a:cubicBezTo>
                  <a:pt x="83589" y="57659"/>
                  <a:pt x="79427" y="55978"/>
                  <a:pt x="75666" y="53649"/>
                </a:cubicBezTo>
                <a:cubicBezTo>
                  <a:pt x="71904" y="51319"/>
                  <a:pt x="68310" y="47961"/>
                  <a:pt x="67416" y="43420"/>
                </a:cubicBezTo>
                <a:cubicBezTo>
                  <a:pt x="66336" y="37935"/>
                  <a:pt x="69462" y="32234"/>
                  <a:pt x="68504" y="26721"/>
                </a:cubicBezTo>
                <a:cubicBezTo>
                  <a:pt x="67750" y="22392"/>
                  <a:pt x="64638" y="19025"/>
                  <a:pt x="62934" y="15020"/>
                </a:cubicBezTo>
                <a:cubicBezTo>
                  <a:pt x="61435" y="11496"/>
                  <a:pt x="61793" y="8434"/>
                  <a:pt x="61690" y="4733"/>
                </a:cubicBezTo>
                <a:cubicBezTo>
                  <a:pt x="61610" y="1930"/>
                  <a:pt x="57607" y="0"/>
                  <a:pt x="57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58"/>
          <p:cNvSpPr txBox="1"/>
          <p:nvPr/>
        </p:nvSpPr>
        <p:spPr>
          <a:xfrm>
            <a:off x="699650" y="3863925"/>
            <a:ext cx="413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t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it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6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59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sp>
          <p:nvSpPr>
            <p:cNvPr id="2173" name="Google Shape;2173;p59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59"/>
            <p:cNvGrpSpPr/>
            <p:nvPr/>
          </p:nvGrpSpPr>
          <p:grpSpPr>
            <a:xfrm flipH="1"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175" name="Google Shape;2175;p59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59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59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59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59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59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59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9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59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59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59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9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9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9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9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9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9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9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59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9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9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9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9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9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9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9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9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9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9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59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59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9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9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9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9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9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9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9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9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9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9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59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6"/>
        </a:solidFill>
      </p:bgPr>
    </p:bg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8" name="Google Shape;2218;p60"/>
          <p:cNvGrpSpPr/>
          <p:nvPr/>
        </p:nvGrpSpPr>
        <p:grpSpPr>
          <a:xfrm>
            <a:off x="91989" y="90715"/>
            <a:ext cx="8960022" cy="4962069"/>
            <a:chOff x="91989" y="90715"/>
            <a:chExt cx="8960022" cy="4962069"/>
          </a:xfrm>
        </p:grpSpPr>
        <p:grpSp>
          <p:nvGrpSpPr>
            <p:cNvPr id="2219" name="Google Shape;2219;p60"/>
            <p:cNvGrpSpPr/>
            <p:nvPr/>
          </p:nvGrpSpPr>
          <p:grpSpPr>
            <a:xfrm>
              <a:off x="91989" y="90715"/>
              <a:ext cx="8960022" cy="4962069"/>
              <a:chOff x="98438" y="100115"/>
              <a:chExt cx="8960022" cy="4962069"/>
            </a:xfrm>
          </p:grpSpPr>
          <p:sp>
            <p:nvSpPr>
              <p:cNvPr id="2220" name="Google Shape;2220;p60"/>
              <p:cNvSpPr/>
              <p:nvPr/>
            </p:nvSpPr>
            <p:spPr>
              <a:xfrm rot="5400000">
                <a:off x="3915624" y="3717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60"/>
              <p:cNvSpPr/>
              <p:nvPr/>
            </p:nvSpPr>
            <p:spPr>
              <a:xfrm rot="5400000">
                <a:off x="8871588" y="11418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60"/>
              <p:cNvSpPr/>
              <p:nvPr/>
            </p:nvSpPr>
            <p:spPr>
              <a:xfrm rot="5400000">
                <a:off x="1502130" y="992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60"/>
              <p:cNvSpPr/>
              <p:nvPr/>
            </p:nvSpPr>
            <p:spPr>
              <a:xfrm rot="5400000">
                <a:off x="7441824" y="298979"/>
                <a:ext cx="81117" cy="82815"/>
              </a:xfrm>
              <a:custGeom>
                <a:rect b="b" l="l" r="r" t="t"/>
                <a:pathLst>
                  <a:path extrusionOk="0" h="2080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4"/>
                    </a:cubicBezTo>
                    <a:lnTo>
                      <a:pt x="645" y="659"/>
                    </a:lnTo>
                    <a:cubicBezTo>
                      <a:pt x="640" y="678"/>
                      <a:pt x="627" y="697"/>
                      <a:pt x="608" y="706"/>
                    </a:cubicBezTo>
                    <a:lnTo>
                      <a:pt x="51" y="961"/>
                    </a:lnTo>
                    <a:cubicBezTo>
                      <a:pt x="2" y="983"/>
                      <a:pt x="1" y="1051"/>
                      <a:pt x="48" y="1077"/>
                    </a:cubicBezTo>
                    <a:lnTo>
                      <a:pt x="591" y="1362"/>
                    </a:lnTo>
                    <a:cubicBezTo>
                      <a:pt x="609" y="1373"/>
                      <a:pt x="622" y="1391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2"/>
                    </a:lnTo>
                    <a:cubicBezTo>
                      <a:pt x="1257" y="1621"/>
                      <a:pt x="1274" y="1614"/>
                      <a:pt x="1292" y="1614"/>
                    </a:cubicBezTo>
                    <a:cubicBezTo>
                      <a:pt x="1296" y="1614"/>
                      <a:pt x="1300" y="1614"/>
                      <a:pt x="1303" y="1615"/>
                    </a:cubicBezTo>
                    <a:lnTo>
                      <a:pt x="1905" y="1735"/>
                    </a:lnTo>
                    <a:cubicBezTo>
                      <a:pt x="1910" y="1736"/>
                      <a:pt x="1914" y="1737"/>
                      <a:pt x="1919" y="1737"/>
                    </a:cubicBezTo>
                    <a:cubicBezTo>
                      <a:pt x="1965" y="1737"/>
                      <a:pt x="1998" y="1688"/>
                      <a:pt x="1976" y="1644"/>
                    </a:cubicBezTo>
                    <a:lnTo>
                      <a:pt x="1706" y="1095"/>
                    </a:lnTo>
                    <a:cubicBezTo>
                      <a:pt x="1696" y="1076"/>
                      <a:pt x="1698" y="1053"/>
                      <a:pt x="1707" y="1034"/>
                    </a:cubicBezTo>
                    <a:lnTo>
                      <a:pt x="2008" y="501"/>
                    </a:lnTo>
                    <a:cubicBezTo>
                      <a:pt x="2032" y="456"/>
                      <a:pt x="1998" y="404"/>
                      <a:pt x="1950" y="404"/>
                    </a:cubicBezTo>
                    <a:cubicBezTo>
                      <a:pt x="1947" y="404"/>
                      <a:pt x="1944" y="404"/>
                      <a:pt x="1941" y="404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7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8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60"/>
              <p:cNvSpPr/>
              <p:nvPr/>
            </p:nvSpPr>
            <p:spPr>
              <a:xfrm rot="5400000">
                <a:off x="8593020" y="1422751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60"/>
              <p:cNvSpPr/>
              <p:nvPr/>
            </p:nvSpPr>
            <p:spPr>
              <a:xfrm rot="5400000">
                <a:off x="8031648" y="4877074"/>
                <a:ext cx="23233" cy="18036"/>
              </a:xfrm>
              <a:custGeom>
                <a:rect b="b" l="l" r="r" t="t"/>
                <a:pathLst>
                  <a:path extrusionOk="0" h="453" w="582">
                    <a:moveTo>
                      <a:pt x="290" y="0"/>
                    </a:moveTo>
                    <a:cubicBezTo>
                      <a:pt x="0" y="0"/>
                      <a:pt x="0" y="452"/>
                      <a:pt x="290" y="452"/>
                    </a:cubicBezTo>
                    <a:cubicBezTo>
                      <a:pt x="582" y="452"/>
                      <a:pt x="582" y="0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60"/>
              <p:cNvSpPr/>
              <p:nvPr/>
            </p:nvSpPr>
            <p:spPr>
              <a:xfrm rot="5400000">
                <a:off x="8710865" y="331375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60"/>
              <p:cNvSpPr/>
              <p:nvPr/>
            </p:nvSpPr>
            <p:spPr>
              <a:xfrm rot="5400000">
                <a:off x="8901884" y="801444"/>
                <a:ext cx="23273" cy="18076"/>
              </a:xfrm>
              <a:custGeom>
                <a:rect b="b" l="l" r="r" t="t"/>
                <a:pathLst>
                  <a:path extrusionOk="0" h="454" w="583">
                    <a:moveTo>
                      <a:pt x="292" y="1"/>
                    </a:moveTo>
                    <a:cubicBezTo>
                      <a:pt x="1" y="1"/>
                      <a:pt x="0" y="453"/>
                      <a:pt x="292" y="453"/>
                    </a:cubicBezTo>
                    <a:cubicBezTo>
                      <a:pt x="582" y="453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60"/>
              <p:cNvSpPr/>
              <p:nvPr/>
            </p:nvSpPr>
            <p:spPr>
              <a:xfrm rot="5400000">
                <a:off x="5753897" y="160618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1" y="1"/>
                      <a:pt x="1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60"/>
              <p:cNvSpPr/>
              <p:nvPr/>
            </p:nvSpPr>
            <p:spPr>
              <a:xfrm rot="5400000">
                <a:off x="182621" y="147726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60"/>
              <p:cNvSpPr/>
              <p:nvPr/>
            </p:nvSpPr>
            <p:spPr>
              <a:xfrm rot="5400000">
                <a:off x="8031626" y="22761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2" y="451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60"/>
              <p:cNvSpPr/>
              <p:nvPr/>
            </p:nvSpPr>
            <p:spPr>
              <a:xfrm rot="5400000">
                <a:off x="461970" y="1936436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2" y="1"/>
                      <a:pt x="0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60"/>
              <p:cNvSpPr/>
              <p:nvPr/>
            </p:nvSpPr>
            <p:spPr>
              <a:xfrm rot="5400000">
                <a:off x="980569" y="22758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60"/>
              <p:cNvSpPr/>
              <p:nvPr/>
            </p:nvSpPr>
            <p:spPr>
              <a:xfrm rot="5400000">
                <a:off x="6576970" y="3314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60"/>
              <p:cNvSpPr/>
              <p:nvPr/>
            </p:nvSpPr>
            <p:spPr>
              <a:xfrm rot="5400000">
                <a:off x="2973297" y="25088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cubicBezTo>
                      <a:pt x="582" y="451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60"/>
              <p:cNvSpPr/>
              <p:nvPr/>
            </p:nvSpPr>
            <p:spPr>
              <a:xfrm rot="5400000">
                <a:off x="2127378" y="331348"/>
                <a:ext cx="23313" cy="18076"/>
              </a:xfrm>
              <a:custGeom>
                <a:rect b="b" l="l" r="r" t="t"/>
                <a:pathLst>
                  <a:path extrusionOk="0" h="454" w="584">
                    <a:moveTo>
                      <a:pt x="292" y="1"/>
                    </a:moveTo>
                    <a:cubicBezTo>
                      <a:pt x="3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60"/>
              <p:cNvSpPr/>
              <p:nvPr/>
            </p:nvSpPr>
            <p:spPr>
              <a:xfrm rot="5400000">
                <a:off x="4723077" y="308064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0"/>
                    </a:moveTo>
                    <a:cubicBezTo>
                      <a:pt x="1" y="0"/>
                      <a:pt x="1" y="453"/>
                      <a:pt x="292" y="453"/>
                    </a:cubicBezTo>
                    <a:cubicBezTo>
                      <a:pt x="584" y="453"/>
                      <a:pt x="584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60"/>
              <p:cNvSpPr/>
              <p:nvPr/>
            </p:nvSpPr>
            <p:spPr>
              <a:xfrm rot="5400000">
                <a:off x="269128" y="801494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1"/>
                    </a:moveTo>
                    <a:cubicBezTo>
                      <a:pt x="1" y="1"/>
                      <a:pt x="0" y="452"/>
                      <a:pt x="292" y="452"/>
                    </a:cubicBezTo>
                    <a:cubicBezTo>
                      <a:pt x="583" y="452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60"/>
              <p:cNvSpPr/>
              <p:nvPr/>
            </p:nvSpPr>
            <p:spPr>
              <a:xfrm rot="5400000">
                <a:off x="501233" y="317468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60"/>
              <p:cNvSpPr/>
              <p:nvPr/>
            </p:nvSpPr>
            <p:spPr>
              <a:xfrm rot="5400000">
                <a:off x="8901874" y="3174706"/>
                <a:ext cx="23313" cy="17996"/>
              </a:xfrm>
              <a:custGeom>
                <a:rect b="b" l="l" r="r" t="t"/>
                <a:pathLst>
                  <a:path extrusionOk="0" h="452" w="584">
                    <a:moveTo>
                      <a:pt x="292" y="0"/>
                    </a:moveTo>
                    <a:cubicBezTo>
                      <a:pt x="1" y="0"/>
                      <a:pt x="0" y="451"/>
                      <a:pt x="292" y="451"/>
                    </a:cubicBezTo>
                    <a:cubicBezTo>
                      <a:pt x="583" y="451"/>
                      <a:pt x="583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60"/>
              <p:cNvSpPr/>
              <p:nvPr/>
            </p:nvSpPr>
            <p:spPr>
              <a:xfrm rot="5400000">
                <a:off x="8852101" y="1959715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3" y="453"/>
                      <a:pt x="583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60"/>
              <p:cNvSpPr/>
              <p:nvPr/>
            </p:nvSpPr>
            <p:spPr>
              <a:xfrm rot="5400000">
                <a:off x="8530913" y="2707688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60"/>
              <p:cNvSpPr/>
              <p:nvPr/>
            </p:nvSpPr>
            <p:spPr>
              <a:xfrm rot="5400000">
                <a:off x="8975713" y="487561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60"/>
              <p:cNvSpPr/>
              <p:nvPr/>
            </p:nvSpPr>
            <p:spPr>
              <a:xfrm rot="5400000">
                <a:off x="6218263" y="4718263"/>
                <a:ext cx="83872" cy="81621"/>
              </a:xfrm>
              <a:custGeom>
                <a:rect b="b" l="l" r="r" t="t"/>
                <a:pathLst>
                  <a:path extrusionOk="0" h="2050" w="2101">
                    <a:moveTo>
                      <a:pt x="1501" y="0"/>
                    </a:moveTo>
                    <a:cubicBezTo>
                      <a:pt x="1489" y="0"/>
                      <a:pt x="1476" y="4"/>
                      <a:pt x="1464" y="12"/>
                    </a:cubicBezTo>
                    <a:lnTo>
                      <a:pt x="964" y="366"/>
                    </a:lnTo>
                    <a:cubicBezTo>
                      <a:pt x="953" y="373"/>
                      <a:pt x="940" y="377"/>
                      <a:pt x="927" y="377"/>
                    </a:cubicBezTo>
                    <a:cubicBezTo>
                      <a:pt x="919" y="377"/>
                      <a:pt x="911" y="375"/>
                      <a:pt x="903" y="373"/>
                    </a:cubicBezTo>
                    <a:lnTo>
                      <a:pt x="329" y="160"/>
                    </a:lnTo>
                    <a:cubicBezTo>
                      <a:pt x="321" y="158"/>
                      <a:pt x="314" y="156"/>
                      <a:pt x="306" y="156"/>
                    </a:cubicBezTo>
                    <a:cubicBezTo>
                      <a:pt x="265" y="156"/>
                      <a:pt x="232" y="197"/>
                      <a:pt x="245" y="241"/>
                    </a:cubicBezTo>
                    <a:lnTo>
                      <a:pt x="425" y="826"/>
                    </a:lnTo>
                    <a:cubicBezTo>
                      <a:pt x="431" y="847"/>
                      <a:pt x="427" y="868"/>
                      <a:pt x="414" y="886"/>
                    </a:cubicBezTo>
                    <a:lnTo>
                      <a:pt x="34" y="1365"/>
                    </a:lnTo>
                    <a:cubicBezTo>
                      <a:pt x="1" y="1408"/>
                      <a:pt x="31" y="1471"/>
                      <a:pt x="82" y="1474"/>
                    </a:cubicBezTo>
                    <a:lnTo>
                      <a:pt x="695" y="1484"/>
                    </a:lnTo>
                    <a:cubicBezTo>
                      <a:pt x="717" y="1484"/>
                      <a:pt x="736" y="1495"/>
                      <a:pt x="748" y="1512"/>
                    </a:cubicBezTo>
                    <a:lnTo>
                      <a:pt x="1088" y="2021"/>
                    </a:lnTo>
                    <a:cubicBezTo>
                      <a:pt x="1101" y="2040"/>
                      <a:pt x="1122" y="2050"/>
                      <a:pt x="1143" y="2050"/>
                    </a:cubicBezTo>
                    <a:cubicBezTo>
                      <a:pt x="1169" y="2050"/>
                      <a:pt x="1195" y="2035"/>
                      <a:pt x="1205" y="2006"/>
                    </a:cubicBezTo>
                    <a:lnTo>
                      <a:pt x="1402" y="1426"/>
                    </a:lnTo>
                    <a:cubicBezTo>
                      <a:pt x="1409" y="1406"/>
                      <a:pt x="1426" y="1389"/>
                      <a:pt x="1447" y="1384"/>
                    </a:cubicBezTo>
                    <a:lnTo>
                      <a:pt x="2037" y="1217"/>
                    </a:lnTo>
                    <a:cubicBezTo>
                      <a:pt x="2088" y="1204"/>
                      <a:pt x="2101" y="1136"/>
                      <a:pt x="2057" y="1103"/>
                    </a:cubicBezTo>
                    <a:lnTo>
                      <a:pt x="1567" y="735"/>
                    </a:lnTo>
                    <a:cubicBezTo>
                      <a:pt x="1550" y="723"/>
                      <a:pt x="1540" y="703"/>
                      <a:pt x="1541" y="681"/>
                    </a:cubicBezTo>
                    <a:lnTo>
                      <a:pt x="1566" y="69"/>
                    </a:lnTo>
                    <a:cubicBezTo>
                      <a:pt x="1568" y="29"/>
                      <a:pt x="1536" y="0"/>
                      <a:pt x="1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60"/>
              <p:cNvSpPr/>
              <p:nvPr/>
            </p:nvSpPr>
            <p:spPr>
              <a:xfrm rot="5400000">
                <a:off x="3544524" y="48888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60"/>
              <p:cNvSpPr/>
              <p:nvPr/>
            </p:nvSpPr>
            <p:spPr>
              <a:xfrm rot="5400000">
                <a:off x="364886" y="2650991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60"/>
              <p:cNvSpPr/>
              <p:nvPr/>
            </p:nvSpPr>
            <p:spPr>
              <a:xfrm rot="5400000">
                <a:off x="8835774" y="398306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60"/>
              <p:cNvSpPr/>
              <p:nvPr/>
            </p:nvSpPr>
            <p:spPr>
              <a:xfrm rot="5400000">
                <a:off x="272605" y="3824698"/>
                <a:ext cx="81117" cy="82775"/>
              </a:xfrm>
              <a:custGeom>
                <a:rect b="b" l="l" r="r" t="t"/>
                <a:pathLst>
                  <a:path extrusionOk="0" h="2079" w="2032">
                    <a:moveTo>
                      <a:pt x="813" y="1"/>
                    </a:moveTo>
                    <a:cubicBezTo>
                      <a:pt x="783" y="1"/>
                      <a:pt x="755" y="21"/>
                      <a:pt x="749" y="55"/>
                    </a:cubicBezTo>
                    <a:lnTo>
                      <a:pt x="644" y="659"/>
                    </a:lnTo>
                    <a:cubicBezTo>
                      <a:pt x="640" y="678"/>
                      <a:pt x="627" y="698"/>
                      <a:pt x="608" y="706"/>
                    </a:cubicBezTo>
                    <a:lnTo>
                      <a:pt x="51" y="962"/>
                    </a:lnTo>
                    <a:cubicBezTo>
                      <a:pt x="2" y="983"/>
                      <a:pt x="1" y="1051"/>
                      <a:pt x="48" y="1078"/>
                    </a:cubicBezTo>
                    <a:lnTo>
                      <a:pt x="590" y="1364"/>
                    </a:lnTo>
                    <a:cubicBezTo>
                      <a:pt x="609" y="1373"/>
                      <a:pt x="621" y="1392"/>
                      <a:pt x="625" y="1413"/>
                    </a:cubicBezTo>
                    <a:lnTo>
                      <a:pt x="696" y="2021"/>
                    </a:lnTo>
                    <a:cubicBezTo>
                      <a:pt x="700" y="2057"/>
                      <a:pt x="729" y="2079"/>
                      <a:pt x="760" y="2079"/>
                    </a:cubicBezTo>
                    <a:cubicBezTo>
                      <a:pt x="776" y="2079"/>
                      <a:pt x="793" y="2073"/>
                      <a:pt x="806" y="2060"/>
                    </a:cubicBezTo>
                    <a:lnTo>
                      <a:pt x="1246" y="1633"/>
                    </a:lnTo>
                    <a:cubicBezTo>
                      <a:pt x="1257" y="1621"/>
                      <a:pt x="1273" y="1615"/>
                      <a:pt x="1290" y="1615"/>
                    </a:cubicBezTo>
                    <a:cubicBezTo>
                      <a:pt x="1294" y="1615"/>
                      <a:pt x="1299" y="1615"/>
                      <a:pt x="1303" y="1616"/>
                    </a:cubicBezTo>
                    <a:lnTo>
                      <a:pt x="1904" y="1737"/>
                    </a:lnTo>
                    <a:cubicBezTo>
                      <a:pt x="1909" y="1738"/>
                      <a:pt x="1914" y="1738"/>
                      <a:pt x="1919" y="1738"/>
                    </a:cubicBezTo>
                    <a:cubicBezTo>
                      <a:pt x="1964" y="1738"/>
                      <a:pt x="1998" y="1689"/>
                      <a:pt x="1976" y="1645"/>
                    </a:cubicBezTo>
                    <a:lnTo>
                      <a:pt x="1706" y="1095"/>
                    </a:lnTo>
                    <a:cubicBezTo>
                      <a:pt x="1696" y="1077"/>
                      <a:pt x="1698" y="1054"/>
                      <a:pt x="1707" y="1034"/>
                    </a:cubicBezTo>
                    <a:lnTo>
                      <a:pt x="2008" y="501"/>
                    </a:lnTo>
                    <a:cubicBezTo>
                      <a:pt x="2031" y="457"/>
                      <a:pt x="1999" y="405"/>
                      <a:pt x="1951" y="405"/>
                    </a:cubicBezTo>
                    <a:cubicBezTo>
                      <a:pt x="1948" y="405"/>
                      <a:pt x="1945" y="405"/>
                      <a:pt x="1941" y="405"/>
                    </a:cubicBezTo>
                    <a:lnTo>
                      <a:pt x="1334" y="493"/>
                    </a:lnTo>
                    <a:cubicBezTo>
                      <a:pt x="1332" y="493"/>
                      <a:pt x="1329" y="493"/>
                      <a:pt x="1326" y="493"/>
                    </a:cubicBezTo>
                    <a:cubicBezTo>
                      <a:pt x="1308" y="493"/>
                      <a:pt x="1290" y="486"/>
                      <a:pt x="1277" y="472"/>
                    </a:cubicBezTo>
                    <a:lnTo>
                      <a:pt x="861" y="22"/>
                    </a:lnTo>
                    <a:cubicBezTo>
                      <a:pt x="847" y="7"/>
                      <a:pt x="830" y="1"/>
                      <a:pt x="8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60"/>
              <p:cNvSpPr/>
              <p:nvPr/>
            </p:nvSpPr>
            <p:spPr>
              <a:xfrm rot="5400000">
                <a:off x="5477295" y="3546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60"/>
              <p:cNvSpPr/>
              <p:nvPr/>
            </p:nvSpPr>
            <p:spPr>
              <a:xfrm rot="5400000">
                <a:off x="1707745" y="48538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60"/>
              <p:cNvSpPr/>
              <p:nvPr/>
            </p:nvSpPr>
            <p:spPr>
              <a:xfrm rot="5400000">
                <a:off x="381220" y="48771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60"/>
              <p:cNvSpPr/>
              <p:nvPr/>
            </p:nvSpPr>
            <p:spPr>
              <a:xfrm rot="5400000">
                <a:off x="2937395" y="47197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60"/>
              <p:cNvSpPr/>
              <p:nvPr/>
            </p:nvSpPr>
            <p:spPr>
              <a:xfrm rot="5400000">
                <a:off x="2701520" y="504155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60"/>
              <p:cNvSpPr/>
              <p:nvPr/>
            </p:nvSpPr>
            <p:spPr>
              <a:xfrm rot="5400000">
                <a:off x="4723108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60"/>
              <p:cNvSpPr/>
              <p:nvPr/>
            </p:nvSpPr>
            <p:spPr>
              <a:xfrm rot="5400000">
                <a:off x="5527920" y="498862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60"/>
              <p:cNvSpPr/>
              <p:nvPr/>
            </p:nvSpPr>
            <p:spPr>
              <a:xfrm rot="5400000">
                <a:off x="6757870" y="5011900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60"/>
              <p:cNvSpPr/>
              <p:nvPr/>
            </p:nvSpPr>
            <p:spPr>
              <a:xfrm rot="5400000">
                <a:off x="7420345" y="4750075"/>
                <a:ext cx="23273" cy="17996"/>
              </a:xfrm>
              <a:custGeom>
                <a:rect b="b" l="l" r="r" t="t"/>
                <a:pathLst>
                  <a:path extrusionOk="0" h="452" w="583">
                    <a:moveTo>
                      <a:pt x="292" y="1"/>
                    </a:moveTo>
                    <a:cubicBezTo>
                      <a:pt x="2" y="1"/>
                      <a:pt x="0" y="452"/>
                      <a:pt x="292" y="452"/>
                    </a:cubicBezTo>
                    <a:cubicBezTo>
                      <a:pt x="582" y="452"/>
                      <a:pt x="582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60"/>
              <p:cNvSpPr/>
              <p:nvPr/>
            </p:nvSpPr>
            <p:spPr>
              <a:xfrm rot="5400000">
                <a:off x="182633" y="35321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60"/>
              <p:cNvSpPr/>
              <p:nvPr/>
            </p:nvSpPr>
            <p:spPr>
              <a:xfrm rot="5400000">
                <a:off x="548658" y="1071332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60"/>
              <p:cNvSpPr/>
              <p:nvPr/>
            </p:nvSpPr>
            <p:spPr>
              <a:xfrm rot="5400000">
                <a:off x="587608" y="4225207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2" y="0"/>
                    </a:moveTo>
                    <a:cubicBezTo>
                      <a:pt x="0" y="0"/>
                      <a:pt x="0" y="452"/>
                      <a:pt x="292" y="452"/>
                    </a:cubicBezTo>
                    <a:cubicBezTo>
                      <a:pt x="582" y="452"/>
                      <a:pt x="582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60"/>
              <p:cNvSpPr/>
              <p:nvPr/>
            </p:nvSpPr>
            <p:spPr>
              <a:xfrm rot="5400000">
                <a:off x="98074" y="956016"/>
                <a:ext cx="55928" cy="55184"/>
              </a:xfrm>
              <a:custGeom>
                <a:rect b="b" l="l" r="r" t="t"/>
                <a:pathLst>
                  <a:path extrusionOk="0" h="1386" w="1401">
                    <a:moveTo>
                      <a:pt x="441" y="1"/>
                    </a:moveTo>
                    <a:cubicBezTo>
                      <a:pt x="419" y="1"/>
                      <a:pt x="399" y="18"/>
                      <a:pt x="399" y="43"/>
                    </a:cubicBezTo>
                    <a:lnTo>
                      <a:pt x="393" y="454"/>
                    </a:lnTo>
                    <a:cubicBezTo>
                      <a:pt x="392" y="467"/>
                      <a:pt x="384" y="481"/>
                      <a:pt x="372" y="489"/>
                    </a:cubicBezTo>
                    <a:lnTo>
                      <a:pt x="31" y="717"/>
                    </a:lnTo>
                    <a:cubicBezTo>
                      <a:pt x="0" y="737"/>
                      <a:pt x="7" y="784"/>
                      <a:pt x="41" y="794"/>
                    </a:cubicBezTo>
                    <a:lnTo>
                      <a:pt x="430" y="927"/>
                    </a:lnTo>
                    <a:cubicBezTo>
                      <a:pt x="442" y="932"/>
                      <a:pt x="453" y="942"/>
                      <a:pt x="457" y="957"/>
                    </a:cubicBezTo>
                    <a:lnTo>
                      <a:pt x="570" y="1353"/>
                    </a:lnTo>
                    <a:cubicBezTo>
                      <a:pt x="575" y="1374"/>
                      <a:pt x="593" y="1386"/>
                      <a:pt x="611" y="1386"/>
                    </a:cubicBezTo>
                    <a:cubicBezTo>
                      <a:pt x="625" y="1386"/>
                      <a:pt x="638" y="1380"/>
                      <a:pt x="648" y="1367"/>
                    </a:cubicBezTo>
                    <a:lnTo>
                      <a:pt x="894" y="1039"/>
                    </a:lnTo>
                    <a:cubicBezTo>
                      <a:pt x="904" y="1027"/>
                      <a:pt x="917" y="1022"/>
                      <a:pt x="932" y="1022"/>
                    </a:cubicBezTo>
                    <a:lnTo>
                      <a:pt x="1342" y="1038"/>
                    </a:lnTo>
                    <a:cubicBezTo>
                      <a:pt x="1342" y="1038"/>
                      <a:pt x="1343" y="1038"/>
                      <a:pt x="1343" y="1038"/>
                    </a:cubicBezTo>
                    <a:cubicBezTo>
                      <a:pt x="1378" y="1038"/>
                      <a:pt x="1400" y="998"/>
                      <a:pt x="1380" y="969"/>
                    </a:cubicBezTo>
                    <a:lnTo>
                      <a:pt x="1142" y="633"/>
                    </a:lnTo>
                    <a:cubicBezTo>
                      <a:pt x="1134" y="621"/>
                      <a:pt x="1133" y="606"/>
                      <a:pt x="1137" y="592"/>
                    </a:cubicBezTo>
                    <a:lnTo>
                      <a:pt x="1279" y="207"/>
                    </a:lnTo>
                    <a:cubicBezTo>
                      <a:pt x="1289" y="177"/>
                      <a:pt x="1267" y="147"/>
                      <a:pt x="1238" y="147"/>
                    </a:cubicBezTo>
                    <a:cubicBezTo>
                      <a:pt x="1234" y="147"/>
                      <a:pt x="1229" y="148"/>
                      <a:pt x="1225" y="149"/>
                    </a:cubicBezTo>
                    <a:lnTo>
                      <a:pt x="831" y="271"/>
                    </a:lnTo>
                    <a:cubicBezTo>
                      <a:pt x="827" y="273"/>
                      <a:pt x="822" y="273"/>
                      <a:pt x="817" y="273"/>
                    </a:cubicBezTo>
                    <a:cubicBezTo>
                      <a:pt x="808" y="273"/>
                      <a:pt x="799" y="270"/>
                      <a:pt x="791" y="264"/>
                    </a:cubicBezTo>
                    <a:lnTo>
                      <a:pt x="469" y="11"/>
                    </a:lnTo>
                    <a:cubicBezTo>
                      <a:pt x="460" y="4"/>
                      <a:pt x="450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60"/>
              <p:cNvSpPr/>
              <p:nvPr/>
            </p:nvSpPr>
            <p:spPr>
              <a:xfrm rot="5400000">
                <a:off x="150983" y="2253518"/>
                <a:ext cx="23313" cy="18036"/>
              </a:xfrm>
              <a:custGeom>
                <a:rect b="b" l="l" r="r" t="t"/>
                <a:pathLst>
                  <a:path extrusionOk="0" h="453" w="584">
                    <a:moveTo>
                      <a:pt x="292" y="1"/>
                    </a:moveTo>
                    <a:cubicBezTo>
                      <a:pt x="1" y="1"/>
                      <a:pt x="1" y="453"/>
                      <a:pt x="292" y="453"/>
                    </a:cubicBezTo>
                    <a:cubicBezTo>
                      <a:pt x="584" y="453"/>
                      <a:pt x="58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60"/>
              <p:cNvSpPr/>
              <p:nvPr/>
            </p:nvSpPr>
            <p:spPr>
              <a:xfrm rot="5400000">
                <a:off x="95819" y="102734"/>
                <a:ext cx="23273" cy="18036"/>
              </a:xfrm>
              <a:custGeom>
                <a:rect b="b" l="l" r="r" t="t"/>
                <a:pathLst>
                  <a:path extrusionOk="0" h="453" w="583">
                    <a:moveTo>
                      <a:pt x="291" y="0"/>
                    </a:moveTo>
                    <a:cubicBezTo>
                      <a:pt x="1" y="0"/>
                      <a:pt x="1" y="452"/>
                      <a:pt x="291" y="452"/>
                    </a:cubicBezTo>
                    <a:cubicBezTo>
                      <a:pt x="582" y="452"/>
                      <a:pt x="582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3" name="Google Shape;2263;p60"/>
            <p:cNvSpPr/>
            <p:nvPr/>
          </p:nvSpPr>
          <p:spPr>
            <a:xfrm flipH="1">
              <a:off x="357700" y="280913"/>
              <a:ext cx="290945" cy="365763"/>
            </a:xfrm>
            <a:custGeom>
              <a:rect b="b" l="l" r="r" t="t"/>
              <a:pathLst>
                <a:path extrusionOk="0" h="5000" w="4101">
                  <a:moveTo>
                    <a:pt x="1305" y="1"/>
                  </a:moveTo>
                  <a:cubicBezTo>
                    <a:pt x="1063" y="1"/>
                    <a:pt x="817" y="36"/>
                    <a:pt x="574" y="110"/>
                  </a:cubicBezTo>
                  <a:cubicBezTo>
                    <a:pt x="367" y="174"/>
                    <a:pt x="174" y="262"/>
                    <a:pt x="0" y="369"/>
                  </a:cubicBezTo>
                  <a:cubicBezTo>
                    <a:pt x="37" y="367"/>
                    <a:pt x="74" y="366"/>
                    <a:pt x="110" y="366"/>
                  </a:cubicBezTo>
                  <a:cubicBezTo>
                    <a:pt x="1181" y="366"/>
                    <a:pt x="2171" y="1059"/>
                    <a:pt x="2502" y="2136"/>
                  </a:cubicBezTo>
                  <a:cubicBezTo>
                    <a:pt x="2843" y="3251"/>
                    <a:pt x="2366" y="4419"/>
                    <a:pt x="1417" y="4999"/>
                  </a:cubicBezTo>
                  <a:cubicBezTo>
                    <a:pt x="1624" y="4991"/>
                    <a:pt x="1832" y="4956"/>
                    <a:pt x="2038" y="4893"/>
                  </a:cubicBezTo>
                  <a:cubicBezTo>
                    <a:pt x="3358" y="4487"/>
                    <a:pt x="4100" y="3091"/>
                    <a:pt x="3698" y="1771"/>
                  </a:cubicBezTo>
                  <a:cubicBezTo>
                    <a:pt x="3367" y="693"/>
                    <a:pt x="2376" y="1"/>
                    <a:pt x="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lack Han Sans"/>
              <a:buNone/>
              <a:defRPr sz="2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991" name="Google Shape;991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8" name="Google Shape;2268;p61"/>
          <p:cNvCxnSpPr/>
          <p:nvPr/>
        </p:nvCxnSpPr>
        <p:spPr>
          <a:xfrm>
            <a:off x="969500" y="3462050"/>
            <a:ext cx="2116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9" name="Google Shape;2269;p61"/>
          <p:cNvSpPr txBox="1"/>
          <p:nvPr>
            <p:ph type="ctrTitle"/>
          </p:nvPr>
        </p:nvSpPr>
        <p:spPr>
          <a:xfrm>
            <a:off x="948600" y="1335750"/>
            <a:ext cx="43143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Accelerometer sleep state prediction</a:t>
            </a:r>
            <a:endParaRPr/>
          </a:p>
        </p:txBody>
      </p:sp>
      <p:sp>
        <p:nvSpPr>
          <p:cNvPr id="2270" name="Google Shape;2270;p61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progress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1" name="Google Shape;2271;p61"/>
          <p:cNvSpPr/>
          <p:nvPr/>
        </p:nvSpPr>
        <p:spPr>
          <a:xfrm flipH="1">
            <a:off x="4546680" y="3456409"/>
            <a:ext cx="5359320" cy="1347567"/>
          </a:xfrm>
          <a:custGeom>
            <a:rect b="b" l="l" r="r" t="t"/>
            <a:pathLst>
              <a:path extrusionOk="0" h="23730" w="94375">
                <a:moveTo>
                  <a:pt x="1" y="0"/>
                </a:moveTo>
                <a:lnTo>
                  <a:pt x="1" y="23729"/>
                </a:lnTo>
                <a:lnTo>
                  <a:pt x="90547" y="23729"/>
                </a:lnTo>
                <a:cubicBezTo>
                  <a:pt x="91740" y="21736"/>
                  <a:pt x="92664" y="19587"/>
                  <a:pt x="93122" y="17283"/>
                </a:cubicBezTo>
                <a:cubicBezTo>
                  <a:pt x="94375" y="10963"/>
                  <a:pt x="91786" y="4202"/>
                  <a:pt x="872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61"/>
          <p:cNvSpPr/>
          <p:nvPr/>
        </p:nvSpPr>
        <p:spPr>
          <a:xfrm flipH="1">
            <a:off x="7149942" y="893149"/>
            <a:ext cx="1035236" cy="1221953"/>
          </a:xfrm>
          <a:custGeom>
            <a:rect b="b" l="l" r="r" t="t"/>
            <a:pathLst>
              <a:path extrusionOk="0" h="21518" w="18230">
                <a:moveTo>
                  <a:pt x="1558" y="0"/>
                </a:moveTo>
                <a:cubicBezTo>
                  <a:pt x="698" y="0"/>
                  <a:pt x="0" y="698"/>
                  <a:pt x="0" y="1557"/>
                </a:cubicBezTo>
                <a:lnTo>
                  <a:pt x="0" y="19962"/>
                </a:lnTo>
                <a:cubicBezTo>
                  <a:pt x="0" y="20821"/>
                  <a:pt x="697" y="21518"/>
                  <a:pt x="1558" y="21518"/>
                </a:cubicBezTo>
                <a:lnTo>
                  <a:pt x="16673" y="21518"/>
                </a:lnTo>
                <a:cubicBezTo>
                  <a:pt x="17533" y="21518"/>
                  <a:pt x="18229" y="20821"/>
                  <a:pt x="18229" y="19962"/>
                </a:cubicBezTo>
                <a:lnTo>
                  <a:pt x="18228" y="19962"/>
                </a:lnTo>
                <a:lnTo>
                  <a:pt x="18228" y="1557"/>
                </a:lnTo>
                <a:cubicBezTo>
                  <a:pt x="18228" y="698"/>
                  <a:pt x="17533" y="0"/>
                  <a:pt x="16672" y="0"/>
                </a:cubicBezTo>
                <a:close/>
              </a:path>
            </a:pathLst>
          </a:custGeom>
          <a:solidFill>
            <a:srgbClr val="0007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61"/>
          <p:cNvSpPr/>
          <p:nvPr/>
        </p:nvSpPr>
        <p:spPr>
          <a:xfrm flipH="1">
            <a:off x="7239443" y="988551"/>
            <a:ext cx="232886" cy="283938"/>
          </a:xfrm>
          <a:custGeom>
            <a:rect b="b" l="l" r="r" t="t"/>
            <a:pathLst>
              <a:path extrusionOk="0" h="5000" w="4101">
                <a:moveTo>
                  <a:pt x="1305" y="1"/>
                </a:moveTo>
                <a:cubicBezTo>
                  <a:pt x="1063" y="1"/>
                  <a:pt x="817" y="36"/>
                  <a:pt x="574" y="110"/>
                </a:cubicBezTo>
                <a:cubicBezTo>
                  <a:pt x="367" y="174"/>
                  <a:pt x="174" y="262"/>
                  <a:pt x="0" y="369"/>
                </a:cubicBezTo>
                <a:cubicBezTo>
                  <a:pt x="37" y="367"/>
                  <a:pt x="74" y="366"/>
                  <a:pt x="110" y="366"/>
                </a:cubicBezTo>
                <a:cubicBezTo>
                  <a:pt x="1181" y="366"/>
                  <a:pt x="2171" y="1059"/>
                  <a:pt x="2502" y="2136"/>
                </a:cubicBezTo>
                <a:cubicBezTo>
                  <a:pt x="2843" y="3251"/>
                  <a:pt x="2366" y="4419"/>
                  <a:pt x="1417" y="4999"/>
                </a:cubicBezTo>
                <a:cubicBezTo>
                  <a:pt x="1624" y="4991"/>
                  <a:pt x="1832" y="4956"/>
                  <a:pt x="2038" y="4893"/>
                </a:cubicBezTo>
                <a:cubicBezTo>
                  <a:pt x="3358" y="4487"/>
                  <a:pt x="4100" y="3091"/>
                  <a:pt x="3698" y="1771"/>
                </a:cubicBezTo>
                <a:cubicBezTo>
                  <a:pt x="3367" y="693"/>
                  <a:pt x="2376" y="1"/>
                  <a:pt x="1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61"/>
          <p:cNvSpPr/>
          <p:nvPr/>
        </p:nvSpPr>
        <p:spPr>
          <a:xfrm flipH="1">
            <a:off x="7738717" y="1135914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2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61"/>
          <p:cNvSpPr/>
          <p:nvPr/>
        </p:nvSpPr>
        <p:spPr>
          <a:xfrm flipH="1">
            <a:off x="7366931" y="1865970"/>
            <a:ext cx="15503" cy="15503"/>
          </a:xfrm>
          <a:custGeom>
            <a:rect b="b" l="l" r="r" t="t"/>
            <a:pathLst>
              <a:path extrusionOk="0" h="273" w="273">
                <a:moveTo>
                  <a:pt x="137" y="1"/>
                </a:moveTo>
                <a:cubicBezTo>
                  <a:pt x="60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3" y="212"/>
                  <a:pt x="273" y="137"/>
                </a:cubicBezTo>
                <a:cubicBezTo>
                  <a:pt x="273" y="63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61"/>
          <p:cNvSpPr/>
          <p:nvPr/>
        </p:nvSpPr>
        <p:spPr>
          <a:xfrm flipH="1">
            <a:off x="7926569" y="1879656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0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61"/>
          <p:cNvSpPr/>
          <p:nvPr/>
        </p:nvSpPr>
        <p:spPr>
          <a:xfrm flipH="1">
            <a:off x="8100224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61"/>
          <p:cNvSpPr/>
          <p:nvPr/>
        </p:nvSpPr>
        <p:spPr>
          <a:xfrm flipH="1">
            <a:off x="7287429" y="1660458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1"/>
          <p:cNvSpPr/>
          <p:nvPr/>
        </p:nvSpPr>
        <p:spPr>
          <a:xfrm flipH="1">
            <a:off x="7543085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1"/>
          <p:cNvSpPr/>
          <p:nvPr/>
        </p:nvSpPr>
        <p:spPr>
          <a:xfrm flipH="1">
            <a:off x="7406057" y="2007484"/>
            <a:ext cx="15503" cy="15560"/>
          </a:xfrm>
          <a:custGeom>
            <a:rect b="b" l="l" r="r" t="t"/>
            <a:pathLst>
              <a:path extrusionOk="0" h="274" w="273">
                <a:moveTo>
                  <a:pt x="135" y="0"/>
                </a:moveTo>
                <a:cubicBezTo>
                  <a:pt x="60" y="0"/>
                  <a:pt x="0" y="62"/>
                  <a:pt x="0" y="137"/>
                </a:cubicBezTo>
                <a:cubicBezTo>
                  <a:pt x="0" y="213"/>
                  <a:pt x="61" y="273"/>
                  <a:pt x="135" y="273"/>
                </a:cubicBezTo>
                <a:cubicBezTo>
                  <a:pt x="210" y="273"/>
                  <a:pt x="272" y="211"/>
                  <a:pt x="272" y="137"/>
                </a:cubicBezTo>
                <a:cubicBezTo>
                  <a:pt x="272" y="62"/>
                  <a:pt x="212" y="1"/>
                  <a:pt x="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1"/>
          <p:cNvSpPr/>
          <p:nvPr/>
        </p:nvSpPr>
        <p:spPr>
          <a:xfrm flipH="1">
            <a:off x="7798798" y="1340802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0" y="62"/>
                  <a:pt x="0" y="137"/>
                </a:cubicBezTo>
                <a:cubicBezTo>
                  <a:pt x="0" y="212"/>
                  <a:pt x="62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1"/>
          <p:cNvSpPr/>
          <p:nvPr/>
        </p:nvSpPr>
        <p:spPr>
          <a:xfrm flipH="1">
            <a:off x="7166302" y="1160446"/>
            <a:ext cx="15617" cy="15503"/>
          </a:xfrm>
          <a:custGeom>
            <a:rect b="b" l="l" r="r" t="t"/>
            <a:pathLst>
              <a:path extrusionOk="0" h="273" w="275">
                <a:moveTo>
                  <a:pt x="138" y="1"/>
                </a:moveTo>
                <a:cubicBezTo>
                  <a:pt x="62" y="1"/>
                  <a:pt x="1" y="62"/>
                  <a:pt x="1" y="136"/>
                </a:cubicBezTo>
                <a:cubicBezTo>
                  <a:pt x="1" y="211"/>
                  <a:pt x="63" y="273"/>
                  <a:pt x="138" y="273"/>
                </a:cubicBezTo>
                <a:cubicBezTo>
                  <a:pt x="213" y="273"/>
                  <a:pt x="274" y="211"/>
                  <a:pt x="274" y="136"/>
                </a:cubicBezTo>
                <a:cubicBezTo>
                  <a:pt x="274" y="60"/>
                  <a:pt x="213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61"/>
          <p:cNvSpPr/>
          <p:nvPr/>
        </p:nvSpPr>
        <p:spPr>
          <a:xfrm flipH="1">
            <a:off x="7421503" y="1349832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61"/>
          <p:cNvSpPr/>
          <p:nvPr/>
        </p:nvSpPr>
        <p:spPr>
          <a:xfrm flipH="1">
            <a:off x="7869498" y="1164535"/>
            <a:ext cx="15560" cy="15617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1" y="1"/>
                  <a:pt x="0" y="63"/>
                  <a:pt x="0" y="138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3" y="274"/>
                  <a:pt x="273" y="212"/>
                  <a:pt x="273" y="138"/>
                </a:cubicBezTo>
                <a:cubicBezTo>
                  <a:pt x="273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61"/>
          <p:cNvSpPr/>
          <p:nvPr/>
        </p:nvSpPr>
        <p:spPr>
          <a:xfrm flipH="1">
            <a:off x="8072853" y="1228421"/>
            <a:ext cx="15560" cy="15560"/>
          </a:xfrm>
          <a:custGeom>
            <a:rect b="b" l="l" r="r" t="t"/>
            <a:pathLst>
              <a:path extrusionOk="0" h="274" w="274">
                <a:moveTo>
                  <a:pt x="137" y="1"/>
                </a:moveTo>
                <a:cubicBezTo>
                  <a:pt x="61" y="1"/>
                  <a:pt x="1" y="63"/>
                  <a:pt x="1" y="137"/>
                </a:cubicBezTo>
                <a:cubicBezTo>
                  <a:pt x="1" y="213"/>
                  <a:pt x="63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3"/>
                  <a:pt x="213" y="3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61"/>
          <p:cNvSpPr/>
          <p:nvPr/>
        </p:nvSpPr>
        <p:spPr>
          <a:xfrm flipH="1">
            <a:off x="8020324" y="974923"/>
            <a:ext cx="15503" cy="15560"/>
          </a:xfrm>
          <a:custGeom>
            <a:rect b="b" l="l" r="r" t="t"/>
            <a:pathLst>
              <a:path extrusionOk="0" h="274" w="273">
                <a:moveTo>
                  <a:pt x="136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3"/>
                  <a:pt x="62" y="274"/>
                  <a:pt x="136" y="274"/>
                </a:cubicBezTo>
                <a:cubicBezTo>
                  <a:pt x="212" y="274"/>
                  <a:pt x="273" y="212"/>
                  <a:pt x="273" y="137"/>
                </a:cubicBezTo>
                <a:cubicBezTo>
                  <a:pt x="273" y="62"/>
                  <a:pt x="211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61"/>
          <p:cNvSpPr/>
          <p:nvPr/>
        </p:nvSpPr>
        <p:spPr>
          <a:xfrm flipH="1">
            <a:off x="7886193" y="1043465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1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1"/>
          <p:cNvSpPr/>
          <p:nvPr/>
        </p:nvSpPr>
        <p:spPr>
          <a:xfrm flipH="1">
            <a:off x="7511795" y="1728489"/>
            <a:ext cx="20557" cy="20557"/>
          </a:xfrm>
          <a:custGeom>
            <a:rect b="b" l="l" r="r" t="t"/>
            <a:pathLst>
              <a:path extrusionOk="0" h="362" w="362">
                <a:moveTo>
                  <a:pt x="180" y="0"/>
                </a:moveTo>
                <a:cubicBezTo>
                  <a:pt x="80" y="0"/>
                  <a:pt x="0" y="81"/>
                  <a:pt x="0" y="180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81" y="362"/>
                  <a:pt x="362" y="281"/>
                  <a:pt x="362" y="180"/>
                </a:cubicBezTo>
                <a:cubicBezTo>
                  <a:pt x="362" y="81"/>
                  <a:pt x="281" y="0"/>
                  <a:pt x="1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61"/>
          <p:cNvSpPr/>
          <p:nvPr/>
        </p:nvSpPr>
        <p:spPr>
          <a:xfrm flipH="1">
            <a:off x="8050592" y="1764946"/>
            <a:ext cx="20614" cy="20614"/>
          </a:xfrm>
          <a:custGeom>
            <a:rect b="b" l="l" r="r" t="t"/>
            <a:pathLst>
              <a:path extrusionOk="0" h="363" w="363">
                <a:moveTo>
                  <a:pt x="182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2"/>
                  <a:pt x="81" y="362"/>
                  <a:pt x="182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2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1"/>
          <p:cNvSpPr/>
          <p:nvPr/>
        </p:nvSpPr>
        <p:spPr>
          <a:xfrm flipH="1">
            <a:off x="8087163" y="1070893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1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61"/>
          <p:cNvSpPr/>
          <p:nvPr/>
        </p:nvSpPr>
        <p:spPr>
          <a:xfrm flipH="1">
            <a:off x="7228654" y="1335748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79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1"/>
          <p:cNvSpPr/>
          <p:nvPr/>
        </p:nvSpPr>
        <p:spPr>
          <a:xfrm flipH="1">
            <a:off x="7931963" y="1299291"/>
            <a:ext cx="20557" cy="20557"/>
          </a:xfrm>
          <a:custGeom>
            <a:rect b="b" l="l" r="r" t="t"/>
            <a:pathLst>
              <a:path extrusionOk="0" h="362" w="362">
                <a:moveTo>
                  <a:pt x="182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2"/>
                  <a:pt x="182" y="362"/>
                </a:cubicBezTo>
                <a:cubicBezTo>
                  <a:pt x="282" y="362"/>
                  <a:pt x="362" y="281"/>
                  <a:pt x="362" y="180"/>
                </a:cubicBezTo>
                <a:cubicBezTo>
                  <a:pt x="362" y="80"/>
                  <a:pt x="282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61"/>
          <p:cNvSpPr/>
          <p:nvPr/>
        </p:nvSpPr>
        <p:spPr>
          <a:xfrm flipH="1">
            <a:off x="7840593" y="2002430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2"/>
                  <a:pt x="81" y="362"/>
                  <a:pt x="181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61"/>
          <p:cNvSpPr/>
          <p:nvPr/>
        </p:nvSpPr>
        <p:spPr>
          <a:xfrm flipH="1">
            <a:off x="7849679" y="1728489"/>
            <a:ext cx="20614" cy="20557"/>
          </a:xfrm>
          <a:custGeom>
            <a:rect b="b" l="l" r="r" t="t"/>
            <a:pathLst>
              <a:path extrusionOk="0" h="362" w="363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cubicBezTo>
                  <a:pt x="1" y="280"/>
                  <a:pt x="81" y="362"/>
                  <a:pt x="181" y="362"/>
                </a:cubicBezTo>
                <a:cubicBezTo>
                  <a:pt x="280" y="362"/>
                  <a:pt x="362" y="281"/>
                  <a:pt x="362" y="180"/>
                </a:cubicBezTo>
                <a:cubicBezTo>
                  <a:pt x="362" y="81"/>
                  <a:pt x="282" y="0"/>
                  <a:pt x="1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1"/>
          <p:cNvSpPr/>
          <p:nvPr/>
        </p:nvSpPr>
        <p:spPr>
          <a:xfrm flipH="1">
            <a:off x="7502652" y="1984201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2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1"/>
          <p:cNvSpPr/>
          <p:nvPr/>
        </p:nvSpPr>
        <p:spPr>
          <a:xfrm flipH="1">
            <a:off x="7219511" y="1746717"/>
            <a:ext cx="20671" cy="20614"/>
          </a:xfrm>
          <a:custGeom>
            <a:rect b="b" l="l" r="r" t="t"/>
            <a:pathLst>
              <a:path extrusionOk="0" h="363" w="364">
                <a:moveTo>
                  <a:pt x="182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1"/>
                  <a:pt x="82" y="362"/>
                  <a:pt x="182" y="362"/>
                </a:cubicBezTo>
                <a:cubicBezTo>
                  <a:pt x="281" y="362"/>
                  <a:pt x="364" y="282"/>
                  <a:pt x="364" y="181"/>
                </a:cubicBezTo>
                <a:cubicBezTo>
                  <a:pt x="364" y="81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1"/>
          <p:cNvSpPr/>
          <p:nvPr/>
        </p:nvSpPr>
        <p:spPr>
          <a:xfrm flipH="1">
            <a:off x="8059791" y="1947574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2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2" y="362"/>
                  <a:pt x="362" y="282"/>
                  <a:pt x="362" y="182"/>
                </a:cubicBezTo>
                <a:cubicBezTo>
                  <a:pt x="362" y="83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1"/>
          <p:cNvSpPr/>
          <p:nvPr/>
        </p:nvSpPr>
        <p:spPr>
          <a:xfrm flipH="1">
            <a:off x="8059791" y="1363063"/>
            <a:ext cx="20614" cy="20671"/>
          </a:xfrm>
          <a:custGeom>
            <a:rect b="b" l="l" r="r" t="t"/>
            <a:pathLst>
              <a:path extrusionOk="0" h="364" w="363">
                <a:moveTo>
                  <a:pt x="181" y="1"/>
                </a:moveTo>
                <a:cubicBezTo>
                  <a:pt x="82" y="1"/>
                  <a:pt x="1" y="83"/>
                  <a:pt x="1" y="182"/>
                </a:cubicBezTo>
                <a:cubicBezTo>
                  <a:pt x="1" y="281"/>
                  <a:pt x="81" y="363"/>
                  <a:pt x="181" y="363"/>
                </a:cubicBezTo>
                <a:cubicBezTo>
                  <a:pt x="282" y="363"/>
                  <a:pt x="362" y="283"/>
                  <a:pt x="362" y="182"/>
                </a:cubicBezTo>
                <a:cubicBezTo>
                  <a:pt x="362" y="83"/>
                  <a:pt x="282" y="2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1"/>
          <p:cNvSpPr/>
          <p:nvPr/>
        </p:nvSpPr>
        <p:spPr>
          <a:xfrm flipH="1">
            <a:off x="7520938" y="943008"/>
            <a:ext cx="20614" cy="20557"/>
          </a:xfrm>
          <a:custGeom>
            <a:rect b="b" l="l" r="r" t="t"/>
            <a:pathLst>
              <a:path extrusionOk="0" h="362" w="363">
                <a:moveTo>
                  <a:pt x="182" y="0"/>
                </a:moveTo>
                <a:cubicBezTo>
                  <a:pt x="82" y="0"/>
                  <a:pt x="0" y="80"/>
                  <a:pt x="0" y="181"/>
                </a:cubicBezTo>
                <a:cubicBezTo>
                  <a:pt x="0" y="281"/>
                  <a:pt x="82" y="362"/>
                  <a:pt x="182" y="362"/>
                </a:cubicBezTo>
                <a:cubicBezTo>
                  <a:pt x="280" y="362"/>
                  <a:pt x="363" y="281"/>
                  <a:pt x="363" y="181"/>
                </a:cubicBezTo>
                <a:cubicBezTo>
                  <a:pt x="363" y="83"/>
                  <a:pt x="283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61"/>
          <p:cNvSpPr/>
          <p:nvPr/>
        </p:nvSpPr>
        <p:spPr>
          <a:xfrm flipH="1">
            <a:off x="7539166" y="1189578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2"/>
                </a:cubicBezTo>
                <a:cubicBezTo>
                  <a:pt x="0" y="281"/>
                  <a:pt x="80" y="362"/>
                  <a:pt x="180" y="362"/>
                </a:cubicBezTo>
                <a:cubicBezTo>
                  <a:pt x="279" y="362"/>
                  <a:pt x="362" y="282"/>
                  <a:pt x="362" y="182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1" name="Google Shape;2301;p61"/>
          <p:cNvGrpSpPr/>
          <p:nvPr/>
        </p:nvGrpSpPr>
        <p:grpSpPr>
          <a:xfrm>
            <a:off x="6685026" y="888654"/>
            <a:ext cx="1957629" cy="1710099"/>
            <a:chOff x="5923026" y="812454"/>
            <a:chExt cx="1957629" cy="1710099"/>
          </a:xfrm>
        </p:grpSpPr>
        <p:sp>
          <p:nvSpPr>
            <p:cNvPr id="2302" name="Google Shape;2302;p61"/>
            <p:cNvSpPr/>
            <p:nvPr/>
          </p:nvSpPr>
          <p:spPr>
            <a:xfrm flipH="1">
              <a:off x="6854965" y="862030"/>
              <a:ext cx="93472" cy="1292086"/>
            </a:xfrm>
            <a:custGeom>
              <a:rect b="b" l="l" r="r" t="t"/>
              <a:pathLst>
                <a:path extrusionOk="0" h="22753" w="1646">
                  <a:moveTo>
                    <a:pt x="1" y="1"/>
                  </a:moveTo>
                  <a:lnTo>
                    <a:pt x="1" y="22752"/>
                  </a:lnTo>
                  <a:lnTo>
                    <a:pt x="1645" y="2275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 flipH="1">
              <a:off x="6364715" y="1453525"/>
              <a:ext cx="1112921" cy="109032"/>
            </a:xfrm>
            <a:custGeom>
              <a:rect b="b" l="l" r="r" t="t"/>
              <a:pathLst>
                <a:path extrusionOk="0" h="1920" w="19598">
                  <a:moveTo>
                    <a:pt x="0" y="1"/>
                  </a:moveTo>
                  <a:lnTo>
                    <a:pt x="0" y="1919"/>
                  </a:lnTo>
                  <a:lnTo>
                    <a:pt x="19598" y="1919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 flipH="1">
              <a:off x="6906466" y="812454"/>
              <a:ext cx="974190" cy="1710042"/>
            </a:xfrm>
            <a:custGeom>
              <a:rect b="b" l="l" r="r" t="t"/>
              <a:pathLst>
                <a:path extrusionOk="0" h="30113" w="17155">
                  <a:moveTo>
                    <a:pt x="2025" y="0"/>
                  </a:moveTo>
                  <a:lnTo>
                    <a:pt x="2025" y="0"/>
                  </a:lnTo>
                  <a:cubicBezTo>
                    <a:pt x="0" y="3799"/>
                    <a:pt x="4358" y="12466"/>
                    <a:pt x="1702" y="27914"/>
                  </a:cubicBezTo>
                  <a:cubicBezTo>
                    <a:pt x="1441" y="29431"/>
                    <a:pt x="3497" y="30112"/>
                    <a:pt x="5002" y="30112"/>
                  </a:cubicBezTo>
                  <a:cubicBezTo>
                    <a:pt x="5060" y="30112"/>
                    <a:pt x="5117" y="30111"/>
                    <a:pt x="5173" y="30109"/>
                  </a:cubicBezTo>
                  <a:cubicBezTo>
                    <a:pt x="6666" y="30054"/>
                    <a:pt x="8083" y="29253"/>
                    <a:pt x="9553" y="29208"/>
                  </a:cubicBezTo>
                  <a:cubicBezTo>
                    <a:pt x="9603" y="29207"/>
                    <a:pt x="9654" y="29206"/>
                    <a:pt x="9705" y="29206"/>
                  </a:cubicBezTo>
                  <a:cubicBezTo>
                    <a:pt x="11248" y="29206"/>
                    <a:pt x="12961" y="29879"/>
                    <a:pt x="14511" y="30020"/>
                  </a:cubicBezTo>
                  <a:cubicBezTo>
                    <a:pt x="14695" y="30037"/>
                    <a:pt x="14881" y="30045"/>
                    <a:pt x="15065" y="30059"/>
                  </a:cubicBezTo>
                  <a:cubicBezTo>
                    <a:pt x="7896" y="12467"/>
                    <a:pt x="17155" y="16383"/>
                    <a:pt x="16489" y="300"/>
                  </a:cubicBezTo>
                  <a:cubicBezTo>
                    <a:pt x="9038" y="145"/>
                    <a:pt x="2025" y="0"/>
                    <a:pt x="202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 flipH="1">
              <a:off x="7025152" y="822051"/>
              <a:ext cx="814049" cy="1700502"/>
            </a:xfrm>
            <a:custGeom>
              <a:rect b="b" l="l" r="r" t="t"/>
              <a:pathLst>
                <a:path extrusionOk="0" h="29945" w="14335">
                  <a:moveTo>
                    <a:pt x="1328" y="0"/>
                  </a:moveTo>
                  <a:cubicBezTo>
                    <a:pt x="1182" y="324"/>
                    <a:pt x="1039" y="650"/>
                    <a:pt x="898" y="977"/>
                  </a:cubicBezTo>
                  <a:cubicBezTo>
                    <a:pt x="0" y="5245"/>
                    <a:pt x="3390" y="13687"/>
                    <a:pt x="973" y="27746"/>
                  </a:cubicBezTo>
                  <a:cubicBezTo>
                    <a:pt x="713" y="29262"/>
                    <a:pt x="2765" y="29945"/>
                    <a:pt x="4270" y="29945"/>
                  </a:cubicBezTo>
                  <a:cubicBezTo>
                    <a:pt x="4329" y="29945"/>
                    <a:pt x="4387" y="29943"/>
                    <a:pt x="4444" y="29941"/>
                  </a:cubicBezTo>
                  <a:cubicBezTo>
                    <a:pt x="5937" y="29886"/>
                    <a:pt x="7354" y="29085"/>
                    <a:pt x="8824" y="29041"/>
                  </a:cubicBezTo>
                  <a:cubicBezTo>
                    <a:pt x="8878" y="29039"/>
                    <a:pt x="8932" y="29038"/>
                    <a:pt x="8986" y="29038"/>
                  </a:cubicBezTo>
                  <a:cubicBezTo>
                    <a:pt x="10526" y="29038"/>
                    <a:pt x="12234" y="29709"/>
                    <a:pt x="13781" y="29851"/>
                  </a:cubicBezTo>
                  <a:cubicBezTo>
                    <a:pt x="13965" y="29868"/>
                    <a:pt x="14151" y="29876"/>
                    <a:pt x="14335" y="29890"/>
                  </a:cubicBezTo>
                  <a:cubicBezTo>
                    <a:pt x="14306" y="29821"/>
                    <a:pt x="14281" y="29755"/>
                    <a:pt x="14252" y="29688"/>
                  </a:cubicBezTo>
                  <a:cubicBezTo>
                    <a:pt x="13081" y="29348"/>
                    <a:pt x="11807" y="29011"/>
                    <a:pt x="11449" y="28215"/>
                  </a:cubicBezTo>
                  <a:cubicBezTo>
                    <a:pt x="11242" y="27761"/>
                    <a:pt x="10998" y="27325"/>
                    <a:pt x="10760" y="26885"/>
                  </a:cubicBezTo>
                  <a:cubicBezTo>
                    <a:pt x="10309" y="26053"/>
                    <a:pt x="9881" y="25209"/>
                    <a:pt x="9479" y="24351"/>
                  </a:cubicBezTo>
                  <a:cubicBezTo>
                    <a:pt x="9235" y="25373"/>
                    <a:pt x="9173" y="26437"/>
                    <a:pt x="9299" y="27479"/>
                  </a:cubicBezTo>
                  <a:cubicBezTo>
                    <a:pt x="9237" y="27489"/>
                    <a:pt x="9175" y="27494"/>
                    <a:pt x="9113" y="27494"/>
                  </a:cubicBezTo>
                  <a:cubicBezTo>
                    <a:pt x="8546" y="27494"/>
                    <a:pt x="8017" y="27066"/>
                    <a:pt x="7760" y="26548"/>
                  </a:cubicBezTo>
                  <a:cubicBezTo>
                    <a:pt x="7475" y="25972"/>
                    <a:pt x="7446" y="25306"/>
                    <a:pt x="7424" y="24664"/>
                  </a:cubicBezTo>
                  <a:cubicBezTo>
                    <a:pt x="7343" y="22309"/>
                    <a:pt x="7261" y="19955"/>
                    <a:pt x="7177" y="17599"/>
                  </a:cubicBezTo>
                  <a:cubicBezTo>
                    <a:pt x="7146" y="16697"/>
                    <a:pt x="7110" y="15770"/>
                    <a:pt x="6757" y="14937"/>
                  </a:cubicBezTo>
                  <a:cubicBezTo>
                    <a:pt x="6290" y="18620"/>
                    <a:pt x="6119" y="22340"/>
                    <a:pt x="6245" y="26050"/>
                  </a:cubicBezTo>
                  <a:cubicBezTo>
                    <a:pt x="6264" y="26617"/>
                    <a:pt x="6281" y="27222"/>
                    <a:pt x="5983" y="27704"/>
                  </a:cubicBezTo>
                  <a:cubicBezTo>
                    <a:pt x="5790" y="28015"/>
                    <a:pt x="5409" y="28225"/>
                    <a:pt x="5058" y="28225"/>
                  </a:cubicBezTo>
                  <a:cubicBezTo>
                    <a:pt x="4865" y="28225"/>
                    <a:pt x="4682" y="28162"/>
                    <a:pt x="4542" y="28018"/>
                  </a:cubicBezTo>
                  <a:cubicBezTo>
                    <a:pt x="4810" y="25971"/>
                    <a:pt x="5068" y="23831"/>
                    <a:pt x="4366" y="21891"/>
                  </a:cubicBezTo>
                  <a:cubicBezTo>
                    <a:pt x="4343" y="22653"/>
                    <a:pt x="4314" y="23438"/>
                    <a:pt x="4004" y="24134"/>
                  </a:cubicBezTo>
                  <a:cubicBezTo>
                    <a:pt x="3697" y="24826"/>
                    <a:pt x="3040" y="25414"/>
                    <a:pt x="2287" y="25414"/>
                  </a:cubicBezTo>
                  <a:cubicBezTo>
                    <a:pt x="2280" y="25414"/>
                    <a:pt x="2273" y="25414"/>
                    <a:pt x="2265" y="25414"/>
                  </a:cubicBezTo>
                  <a:cubicBezTo>
                    <a:pt x="3273" y="21666"/>
                    <a:pt x="3617" y="17739"/>
                    <a:pt x="3278" y="13874"/>
                  </a:cubicBezTo>
                  <a:cubicBezTo>
                    <a:pt x="3163" y="12569"/>
                    <a:pt x="2969" y="11265"/>
                    <a:pt x="2562" y="10021"/>
                  </a:cubicBezTo>
                  <a:cubicBezTo>
                    <a:pt x="2327" y="9308"/>
                    <a:pt x="2023" y="8618"/>
                    <a:pt x="1837" y="7890"/>
                  </a:cubicBezTo>
                  <a:cubicBezTo>
                    <a:pt x="1647" y="7150"/>
                    <a:pt x="1586" y="6382"/>
                    <a:pt x="1534" y="5620"/>
                  </a:cubicBezTo>
                  <a:cubicBezTo>
                    <a:pt x="1406" y="3749"/>
                    <a:pt x="1339" y="1875"/>
                    <a:pt x="1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 flipH="1">
              <a:off x="5953860" y="830058"/>
              <a:ext cx="998949" cy="1688974"/>
            </a:xfrm>
            <a:custGeom>
              <a:rect b="b" l="l" r="r" t="t"/>
              <a:pathLst>
                <a:path extrusionOk="0" h="29742" w="17591">
                  <a:moveTo>
                    <a:pt x="135" y="0"/>
                  </a:moveTo>
                  <a:lnTo>
                    <a:pt x="135" y="0"/>
                  </a:lnTo>
                  <a:cubicBezTo>
                    <a:pt x="1" y="19148"/>
                    <a:pt x="4902" y="21384"/>
                    <a:pt x="2674" y="29742"/>
                  </a:cubicBezTo>
                  <a:cubicBezTo>
                    <a:pt x="4576" y="29601"/>
                    <a:pt x="6469" y="29287"/>
                    <a:pt x="8314" y="28784"/>
                  </a:cubicBezTo>
                  <a:cubicBezTo>
                    <a:pt x="9354" y="28500"/>
                    <a:pt x="10553" y="28086"/>
                    <a:pt x="11694" y="28086"/>
                  </a:cubicBezTo>
                  <a:cubicBezTo>
                    <a:pt x="12071" y="28086"/>
                    <a:pt x="12442" y="28131"/>
                    <a:pt x="12798" y="28241"/>
                  </a:cubicBezTo>
                  <a:cubicBezTo>
                    <a:pt x="13708" y="28522"/>
                    <a:pt x="14732" y="29741"/>
                    <a:pt x="15768" y="29741"/>
                  </a:cubicBezTo>
                  <a:cubicBezTo>
                    <a:pt x="15995" y="29741"/>
                    <a:pt x="16222" y="29683"/>
                    <a:pt x="16449" y="29543"/>
                  </a:cubicBezTo>
                  <a:cubicBezTo>
                    <a:pt x="17590" y="28841"/>
                    <a:pt x="17177" y="26969"/>
                    <a:pt x="16820" y="25986"/>
                  </a:cubicBezTo>
                  <a:cubicBezTo>
                    <a:pt x="11709" y="11878"/>
                    <a:pt x="17154" y="16350"/>
                    <a:pt x="17057" y="348"/>
                  </a:cubicBezTo>
                  <a:cubicBezTo>
                    <a:pt x="17057" y="348"/>
                    <a:pt x="8423" y="170"/>
                    <a:pt x="13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 flipH="1">
              <a:off x="5923026" y="857941"/>
              <a:ext cx="846872" cy="1660978"/>
            </a:xfrm>
            <a:custGeom>
              <a:rect b="b" l="l" r="r" t="t"/>
              <a:pathLst>
                <a:path extrusionOk="0" h="29249" w="14913">
                  <a:moveTo>
                    <a:pt x="14209" y="0"/>
                  </a:moveTo>
                  <a:lnTo>
                    <a:pt x="14209" y="0"/>
                  </a:lnTo>
                  <a:cubicBezTo>
                    <a:pt x="14309" y="1406"/>
                    <a:pt x="14396" y="2598"/>
                    <a:pt x="14004" y="4032"/>
                  </a:cubicBezTo>
                  <a:cubicBezTo>
                    <a:pt x="13205" y="6955"/>
                    <a:pt x="12079" y="9790"/>
                    <a:pt x="11435" y="12753"/>
                  </a:cubicBezTo>
                  <a:cubicBezTo>
                    <a:pt x="10609" y="16554"/>
                    <a:pt x="10944" y="19881"/>
                    <a:pt x="12635" y="23358"/>
                  </a:cubicBezTo>
                  <a:cubicBezTo>
                    <a:pt x="13070" y="24251"/>
                    <a:pt x="14307" y="27620"/>
                    <a:pt x="12355" y="27620"/>
                  </a:cubicBezTo>
                  <a:cubicBezTo>
                    <a:pt x="12295" y="27620"/>
                    <a:pt x="12232" y="27616"/>
                    <a:pt x="12166" y="27610"/>
                  </a:cubicBezTo>
                  <a:cubicBezTo>
                    <a:pt x="11402" y="27533"/>
                    <a:pt x="10999" y="26680"/>
                    <a:pt x="10789" y="25941"/>
                  </a:cubicBezTo>
                  <a:cubicBezTo>
                    <a:pt x="9702" y="22122"/>
                    <a:pt x="9736" y="17954"/>
                    <a:pt x="9411" y="13997"/>
                  </a:cubicBezTo>
                  <a:cubicBezTo>
                    <a:pt x="9398" y="13834"/>
                    <a:pt x="9369" y="13644"/>
                    <a:pt x="9227" y="13560"/>
                  </a:cubicBezTo>
                  <a:cubicBezTo>
                    <a:pt x="9185" y="13534"/>
                    <a:pt x="9139" y="13523"/>
                    <a:pt x="9092" y="13523"/>
                  </a:cubicBezTo>
                  <a:cubicBezTo>
                    <a:pt x="8975" y="13523"/>
                    <a:pt x="8852" y="13592"/>
                    <a:pt x="8781" y="13690"/>
                  </a:cubicBezTo>
                  <a:cubicBezTo>
                    <a:pt x="8681" y="13828"/>
                    <a:pt x="8654" y="14005"/>
                    <a:pt x="8631" y="14172"/>
                  </a:cubicBezTo>
                  <a:cubicBezTo>
                    <a:pt x="8324" y="16513"/>
                    <a:pt x="8235" y="18883"/>
                    <a:pt x="8370" y="21241"/>
                  </a:cubicBezTo>
                  <a:cubicBezTo>
                    <a:pt x="8433" y="22366"/>
                    <a:pt x="9274" y="25591"/>
                    <a:pt x="7994" y="26285"/>
                  </a:cubicBezTo>
                  <a:cubicBezTo>
                    <a:pt x="7778" y="26403"/>
                    <a:pt x="7598" y="26454"/>
                    <a:pt x="7448" y="26454"/>
                  </a:cubicBezTo>
                  <a:cubicBezTo>
                    <a:pt x="6447" y="26454"/>
                    <a:pt x="6760" y="24157"/>
                    <a:pt x="6236" y="23773"/>
                  </a:cubicBezTo>
                  <a:cubicBezTo>
                    <a:pt x="6093" y="23669"/>
                    <a:pt x="5930" y="23625"/>
                    <a:pt x="5759" y="23625"/>
                  </a:cubicBezTo>
                  <a:cubicBezTo>
                    <a:pt x="5199" y="23625"/>
                    <a:pt x="4554" y="24094"/>
                    <a:pt x="4251" y="24434"/>
                  </a:cubicBezTo>
                  <a:cubicBezTo>
                    <a:pt x="3506" y="25272"/>
                    <a:pt x="2976" y="26178"/>
                    <a:pt x="2077" y="26870"/>
                  </a:cubicBezTo>
                  <a:cubicBezTo>
                    <a:pt x="1490" y="27324"/>
                    <a:pt x="831" y="27711"/>
                    <a:pt x="253" y="28184"/>
                  </a:cubicBezTo>
                  <a:cubicBezTo>
                    <a:pt x="181" y="28528"/>
                    <a:pt x="98" y="28881"/>
                    <a:pt x="0" y="29247"/>
                  </a:cubicBezTo>
                  <a:cubicBezTo>
                    <a:pt x="541" y="29184"/>
                    <a:pt x="1196" y="29102"/>
                    <a:pt x="1373" y="29102"/>
                  </a:cubicBezTo>
                  <a:cubicBezTo>
                    <a:pt x="1406" y="29102"/>
                    <a:pt x="1422" y="29105"/>
                    <a:pt x="1419" y="29111"/>
                  </a:cubicBezTo>
                  <a:cubicBezTo>
                    <a:pt x="1738" y="29073"/>
                    <a:pt x="2053" y="29028"/>
                    <a:pt x="2370" y="28979"/>
                  </a:cubicBezTo>
                  <a:cubicBezTo>
                    <a:pt x="2446" y="28967"/>
                    <a:pt x="2523" y="28956"/>
                    <a:pt x="2598" y="28943"/>
                  </a:cubicBezTo>
                  <a:cubicBezTo>
                    <a:pt x="2914" y="28893"/>
                    <a:pt x="3230" y="28839"/>
                    <a:pt x="3544" y="28778"/>
                  </a:cubicBezTo>
                  <a:lnTo>
                    <a:pt x="3545" y="28778"/>
                  </a:lnTo>
                  <a:cubicBezTo>
                    <a:pt x="3857" y="28718"/>
                    <a:pt x="4171" y="28651"/>
                    <a:pt x="4482" y="28580"/>
                  </a:cubicBezTo>
                  <a:cubicBezTo>
                    <a:pt x="4560" y="28562"/>
                    <a:pt x="4635" y="28544"/>
                    <a:pt x="4711" y="28527"/>
                  </a:cubicBezTo>
                  <a:cubicBezTo>
                    <a:pt x="5022" y="28453"/>
                    <a:pt x="5332" y="28375"/>
                    <a:pt x="5641" y="28291"/>
                  </a:cubicBezTo>
                  <a:cubicBezTo>
                    <a:pt x="6680" y="28008"/>
                    <a:pt x="7881" y="27593"/>
                    <a:pt x="9022" y="27593"/>
                  </a:cubicBezTo>
                  <a:cubicBezTo>
                    <a:pt x="9399" y="27593"/>
                    <a:pt x="9769" y="27639"/>
                    <a:pt x="10126" y="27749"/>
                  </a:cubicBezTo>
                  <a:cubicBezTo>
                    <a:pt x="11035" y="28030"/>
                    <a:pt x="12060" y="29249"/>
                    <a:pt x="13096" y="29249"/>
                  </a:cubicBezTo>
                  <a:cubicBezTo>
                    <a:pt x="13322" y="29249"/>
                    <a:pt x="13549" y="29190"/>
                    <a:pt x="13776" y="29051"/>
                  </a:cubicBezTo>
                  <a:cubicBezTo>
                    <a:pt x="14912" y="28349"/>
                    <a:pt x="14499" y="26476"/>
                    <a:pt x="14143" y="25494"/>
                  </a:cubicBezTo>
                  <a:cubicBezTo>
                    <a:pt x="14019" y="25153"/>
                    <a:pt x="13903" y="24826"/>
                    <a:pt x="13792" y="24504"/>
                  </a:cubicBezTo>
                  <a:cubicBezTo>
                    <a:pt x="13760" y="24413"/>
                    <a:pt x="13726" y="24317"/>
                    <a:pt x="13696" y="24227"/>
                  </a:cubicBezTo>
                  <a:cubicBezTo>
                    <a:pt x="13664" y="24135"/>
                    <a:pt x="13634" y="24046"/>
                    <a:pt x="13604" y="23956"/>
                  </a:cubicBezTo>
                  <a:cubicBezTo>
                    <a:pt x="13566" y="23848"/>
                    <a:pt x="13529" y="23738"/>
                    <a:pt x="13495" y="23632"/>
                  </a:cubicBezTo>
                  <a:cubicBezTo>
                    <a:pt x="13467" y="23548"/>
                    <a:pt x="13441" y="23469"/>
                    <a:pt x="13415" y="23388"/>
                  </a:cubicBezTo>
                  <a:cubicBezTo>
                    <a:pt x="13378" y="23279"/>
                    <a:pt x="13341" y="23167"/>
                    <a:pt x="13307" y="23059"/>
                  </a:cubicBezTo>
                  <a:cubicBezTo>
                    <a:pt x="13279" y="22978"/>
                    <a:pt x="13255" y="22899"/>
                    <a:pt x="13231" y="22817"/>
                  </a:cubicBezTo>
                  <a:cubicBezTo>
                    <a:pt x="13199" y="22715"/>
                    <a:pt x="13164" y="22613"/>
                    <a:pt x="13135" y="22514"/>
                  </a:cubicBezTo>
                  <a:cubicBezTo>
                    <a:pt x="13106" y="22424"/>
                    <a:pt x="13081" y="22336"/>
                    <a:pt x="13053" y="22247"/>
                  </a:cubicBezTo>
                  <a:cubicBezTo>
                    <a:pt x="13027" y="22161"/>
                    <a:pt x="12999" y="22073"/>
                    <a:pt x="12974" y="21989"/>
                  </a:cubicBezTo>
                  <a:cubicBezTo>
                    <a:pt x="12950" y="21908"/>
                    <a:pt x="12928" y="21832"/>
                    <a:pt x="12905" y="21752"/>
                  </a:cubicBezTo>
                  <a:cubicBezTo>
                    <a:pt x="12880" y="21664"/>
                    <a:pt x="12852" y="21573"/>
                    <a:pt x="12827" y="21486"/>
                  </a:cubicBezTo>
                  <a:cubicBezTo>
                    <a:pt x="12804" y="21407"/>
                    <a:pt x="12785" y="21331"/>
                    <a:pt x="12763" y="21252"/>
                  </a:cubicBezTo>
                  <a:cubicBezTo>
                    <a:pt x="12740" y="21168"/>
                    <a:pt x="12716" y="21086"/>
                    <a:pt x="12694" y="21003"/>
                  </a:cubicBezTo>
                  <a:cubicBezTo>
                    <a:pt x="12674" y="20930"/>
                    <a:pt x="12655" y="20857"/>
                    <a:pt x="12637" y="20784"/>
                  </a:cubicBezTo>
                  <a:cubicBezTo>
                    <a:pt x="12616" y="20702"/>
                    <a:pt x="12594" y="20621"/>
                    <a:pt x="12572" y="20540"/>
                  </a:cubicBezTo>
                  <a:cubicBezTo>
                    <a:pt x="12555" y="20472"/>
                    <a:pt x="12539" y="20404"/>
                    <a:pt x="12522" y="20335"/>
                  </a:cubicBezTo>
                  <a:cubicBezTo>
                    <a:pt x="12502" y="20256"/>
                    <a:pt x="12482" y="20174"/>
                    <a:pt x="12463" y="20096"/>
                  </a:cubicBezTo>
                  <a:cubicBezTo>
                    <a:pt x="12447" y="20032"/>
                    <a:pt x="12435" y="19972"/>
                    <a:pt x="12421" y="19909"/>
                  </a:cubicBezTo>
                  <a:cubicBezTo>
                    <a:pt x="12401" y="19830"/>
                    <a:pt x="12383" y="19750"/>
                    <a:pt x="12366" y="19672"/>
                  </a:cubicBezTo>
                  <a:cubicBezTo>
                    <a:pt x="12353" y="19614"/>
                    <a:pt x="12342" y="19559"/>
                    <a:pt x="12330" y="19502"/>
                  </a:cubicBezTo>
                  <a:cubicBezTo>
                    <a:pt x="12313" y="19423"/>
                    <a:pt x="12296" y="19342"/>
                    <a:pt x="12280" y="19264"/>
                  </a:cubicBezTo>
                  <a:cubicBezTo>
                    <a:pt x="12268" y="19207"/>
                    <a:pt x="12258" y="19153"/>
                    <a:pt x="12246" y="19096"/>
                  </a:cubicBezTo>
                  <a:cubicBezTo>
                    <a:pt x="12233" y="19021"/>
                    <a:pt x="12218" y="18946"/>
                    <a:pt x="12204" y="18873"/>
                  </a:cubicBezTo>
                  <a:cubicBezTo>
                    <a:pt x="12194" y="18820"/>
                    <a:pt x="12185" y="18769"/>
                    <a:pt x="12176" y="18717"/>
                  </a:cubicBezTo>
                  <a:cubicBezTo>
                    <a:pt x="12164" y="18643"/>
                    <a:pt x="12151" y="18569"/>
                    <a:pt x="12140" y="18498"/>
                  </a:cubicBezTo>
                  <a:cubicBezTo>
                    <a:pt x="12132" y="18450"/>
                    <a:pt x="12125" y="18404"/>
                    <a:pt x="12118" y="18358"/>
                  </a:cubicBezTo>
                  <a:cubicBezTo>
                    <a:pt x="12106" y="18283"/>
                    <a:pt x="12095" y="18209"/>
                    <a:pt x="12085" y="18137"/>
                  </a:cubicBezTo>
                  <a:cubicBezTo>
                    <a:pt x="12079" y="18094"/>
                    <a:pt x="12074" y="18054"/>
                    <a:pt x="12068" y="18012"/>
                  </a:cubicBezTo>
                  <a:cubicBezTo>
                    <a:pt x="12059" y="17938"/>
                    <a:pt x="12049" y="17863"/>
                    <a:pt x="12040" y="17790"/>
                  </a:cubicBezTo>
                  <a:cubicBezTo>
                    <a:pt x="12036" y="17753"/>
                    <a:pt x="12033" y="17716"/>
                    <a:pt x="12028" y="17679"/>
                  </a:cubicBezTo>
                  <a:cubicBezTo>
                    <a:pt x="12020" y="17605"/>
                    <a:pt x="12013" y="17529"/>
                    <a:pt x="12005" y="17458"/>
                  </a:cubicBezTo>
                  <a:cubicBezTo>
                    <a:pt x="12003" y="17424"/>
                    <a:pt x="12000" y="17391"/>
                    <a:pt x="11997" y="17357"/>
                  </a:cubicBezTo>
                  <a:cubicBezTo>
                    <a:pt x="11992" y="17282"/>
                    <a:pt x="11985" y="17208"/>
                    <a:pt x="11980" y="17134"/>
                  </a:cubicBezTo>
                  <a:cubicBezTo>
                    <a:pt x="11979" y="17106"/>
                    <a:pt x="11977" y="17080"/>
                    <a:pt x="11975" y="17052"/>
                  </a:cubicBezTo>
                  <a:cubicBezTo>
                    <a:pt x="11971" y="16974"/>
                    <a:pt x="11967" y="16898"/>
                    <a:pt x="11963" y="16823"/>
                  </a:cubicBezTo>
                  <a:cubicBezTo>
                    <a:pt x="11962" y="16800"/>
                    <a:pt x="11962" y="16777"/>
                    <a:pt x="11962" y="16753"/>
                  </a:cubicBezTo>
                  <a:cubicBezTo>
                    <a:pt x="11958" y="16675"/>
                    <a:pt x="11956" y="16598"/>
                    <a:pt x="11956" y="16523"/>
                  </a:cubicBezTo>
                  <a:lnTo>
                    <a:pt x="11956" y="16465"/>
                  </a:lnTo>
                  <a:cubicBezTo>
                    <a:pt x="11956" y="16386"/>
                    <a:pt x="11954" y="16307"/>
                    <a:pt x="11956" y="16230"/>
                  </a:cubicBezTo>
                  <a:cubicBezTo>
                    <a:pt x="11956" y="16216"/>
                    <a:pt x="11957" y="16204"/>
                    <a:pt x="11957" y="16191"/>
                  </a:cubicBezTo>
                  <a:cubicBezTo>
                    <a:pt x="11958" y="16107"/>
                    <a:pt x="11959" y="16026"/>
                    <a:pt x="11964" y="15945"/>
                  </a:cubicBezTo>
                  <a:cubicBezTo>
                    <a:pt x="11964" y="15937"/>
                    <a:pt x="11965" y="15929"/>
                    <a:pt x="11965" y="15921"/>
                  </a:cubicBezTo>
                  <a:cubicBezTo>
                    <a:pt x="11970" y="15836"/>
                    <a:pt x="11974" y="15751"/>
                    <a:pt x="11980" y="15669"/>
                  </a:cubicBezTo>
                  <a:lnTo>
                    <a:pt x="11980" y="15663"/>
                  </a:lnTo>
                  <a:cubicBezTo>
                    <a:pt x="12234" y="11975"/>
                    <a:pt x="14419" y="10122"/>
                    <a:pt x="14384" y="38"/>
                  </a:cubicBezTo>
                  <a:cubicBezTo>
                    <a:pt x="14327" y="21"/>
                    <a:pt x="14270" y="5"/>
                    <a:pt x="1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61"/>
          <p:cNvSpPr/>
          <p:nvPr/>
        </p:nvSpPr>
        <p:spPr>
          <a:xfrm flipH="1">
            <a:off x="6671391" y="811830"/>
            <a:ext cx="1932195" cy="75357"/>
          </a:xfrm>
          <a:custGeom>
            <a:rect b="b" l="l" r="r" t="t"/>
            <a:pathLst>
              <a:path extrusionOk="0" h="1327" w="34025">
                <a:moveTo>
                  <a:pt x="432" y="1"/>
                </a:moveTo>
                <a:cubicBezTo>
                  <a:pt x="193" y="1"/>
                  <a:pt x="6" y="199"/>
                  <a:pt x="4" y="437"/>
                </a:cubicBezTo>
                <a:cubicBezTo>
                  <a:pt x="1" y="680"/>
                  <a:pt x="196" y="881"/>
                  <a:pt x="440" y="885"/>
                </a:cubicBezTo>
                <a:lnTo>
                  <a:pt x="33573" y="1327"/>
                </a:lnTo>
                <a:lnTo>
                  <a:pt x="33579" y="1327"/>
                </a:lnTo>
                <a:cubicBezTo>
                  <a:pt x="33820" y="1327"/>
                  <a:pt x="34016" y="1133"/>
                  <a:pt x="34021" y="890"/>
                </a:cubicBezTo>
                <a:cubicBezTo>
                  <a:pt x="34024" y="646"/>
                  <a:pt x="33829" y="445"/>
                  <a:pt x="33585" y="443"/>
                </a:cubicBezTo>
                <a:lnTo>
                  <a:pt x="452" y="1"/>
                </a:lnTo>
                <a:cubicBezTo>
                  <a:pt x="445" y="1"/>
                  <a:pt x="438" y="1"/>
                  <a:pt x="4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61"/>
          <p:cNvSpPr/>
          <p:nvPr/>
        </p:nvSpPr>
        <p:spPr>
          <a:xfrm flipH="1">
            <a:off x="6671391" y="836816"/>
            <a:ext cx="1931854" cy="50371"/>
          </a:xfrm>
          <a:custGeom>
            <a:rect b="b" l="l" r="r" t="t"/>
            <a:pathLst>
              <a:path extrusionOk="0" h="887" w="34019">
                <a:moveTo>
                  <a:pt x="33467" y="1"/>
                </a:moveTo>
                <a:cubicBezTo>
                  <a:pt x="33468" y="16"/>
                  <a:pt x="33470" y="28"/>
                  <a:pt x="33470" y="44"/>
                </a:cubicBezTo>
                <a:cubicBezTo>
                  <a:pt x="33467" y="324"/>
                  <a:pt x="33269" y="548"/>
                  <a:pt x="33028" y="548"/>
                </a:cubicBezTo>
                <a:lnTo>
                  <a:pt x="33022" y="548"/>
                </a:lnTo>
                <a:lnTo>
                  <a:pt x="1" y="38"/>
                </a:lnTo>
                <a:lnTo>
                  <a:pt x="1" y="38"/>
                </a:lnTo>
                <a:cubicBezTo>
                  <a:pt x="20" y="262"/>
                  <a:pt x="204" y="441"/>
                  <a:pt x="433" y="445"/>
                </a:cubicBezTo>
                <a:lnTo>
                  <a:pt x="33566" y="887"/>
                </a:lnTo>
                <a:lnTo>
                  <a:pt x="33572" y="887"/>
                </a:lnTo>
                <a:cubicBezTo>
                  <a:pt x="33813" y="887"/>
                  <a:pt x="34010" y="693"/>
                  <a:pt x="34013" y="450"/>
                </a:cubicBezTo>
                <a:cubicBezTo>
                  <a:pt x="34018" y="206"/>
                  <a:pt x="33823" y="5"/>
                  <a:pt x="33579" y="3"/>
                </a:cubicBezTo>
                <a:lnTo>
                  <a:pt x="33467" y="1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61"/>
          <p:cNvSpPr/>
          <p:nvPr/>
        </p:nvSpPr>
        <p:spPr>
          <a:xfrm flipH="1">
            <a:off x="7622183" y="3764877"/>
            <a:ext cx="1255117" cy="133905"/>
          </a:xfrm>
          <a:custGeom>
            <a:rect b="b" l="l" r="r" t="t"/>
            <a:pathLst>
              <a:path extrusionOk="0" h="2358" w="22102">
                <a:moveTo>
                  <a:pt x="11051" y="1"/>
                </a:moveTo>
                <a:cubicBezTo>
                  <a:pt x="8120" y="1"/>
                  <a:pt x="5310" y="126"/>
                  <a:pt x="3237" y="346"/>
                </a:cubicBezTo>
                <a:cubicBezTo>
                  <a:pt x="1166" y="568"/>
                  <a:pt x="1" y="867"/>
                  <a:pt x="1" y="1180"/>
                </a:cubicBezTo>
                <a:cubicBezTo>
                  <a:pt x="1" y="1492"/>
                  <a:pt x="1166" y="1791"/>
                  <a:pt x="3237" y="2012"/>
                </a:cubicBezTo>
                <a:cubicBezTo>
                  <a:pt x="5310" y="2233"/>
                  <a:pt x="8120" y="2357"/>
                  <a:pt x="11051" y="2357"/>
                </a:cubicBezTo>
                <a:cubicBezTo>
                  <a:pt x="13982" y="2357"/>
                  <a:pt x="16793" y="2233"/>
                  <a:pt x="18865" y="2012"/>
                </a:cubicBezTo>
                <a:cubicBezTo>
                  <a:pt x="20937" y="1791"/>
                  <a:pt x="22102" y="1492"/>
                  <a:pt x="22102" y="1180"/>
                </a:cubicBezTo>
                <a:cubicBezTo>
                  <a:pt x="22102" y="867"/>
                  <a:pt x="20937" y="568"/>
                  <a:pt x="18865" y="346"/>
                </a:cubicBezTo>
                <a:cubicBezTo>
                  <a:pt x="16793" y="126"/>
                  <a:pt x="13982" y="1"/>
                  <a:pt x="11051" y="1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61"/>
          <p:cNvSpPr/>
          <p:nvPr/>
        </p:nvSpPr>
        <p:spPr>
          <a:xfrm flipH="1">
            <a:off x="7981252" y="3121592"/>
            <a:ext cx="524716" cy="690138"/>
          </a:xfrm>
          <a:custGeom>
            <a:rect b="b" l="l" r="r" t="t"/>
            <a:pathLst>
              <a:path extrusionOk="0" h="12153" w="9240">
                <a:moveTo>
                  <a:pt x="8784" y="1"/>
                </a:moveTo>
                <a:cubicBezTo>
                  <a:pt x="8389" y="1"/>
                  <a:pt x="7772" y="280"/>
                  <a:pt x="7082" y="280"/>
                </a:cubicBezTo>
                <a:lnTo>
                  <a:pt x="2158" y="280"/>
                </a:lnTo>
                <a:cubicBezTo>
                  <a:pt x="1541" y="280"/>
                  <a:pt x="983" y="106"/>
                  <a:pt x="589" y="106"/>
                </a:cubicBezTo>
                <a:cubicBezTo>
                  <a:pt x="225" y="106"/>
                  <a:pt x="1" y="254"/>
                  <a:pt x="1" y="824"/>
                </a:cubicBezTo>
                <a:lnTo>
                  <a:pt x="1" y="11330"/>
                </a:lnTo>
                <a:cubicBezTo>
                  <a:pt x="1" y="11900"/>
                  <a:pt x="224" y="12048"/>
                  <a:pt x="587" y="12048"/>
                </a:cubicBezTo>
                <a:cubicBezTo>
                  <a:pt x="981" y="12048"/>
                  <a:pt x="1541" y="11873"/>
                  <a:pt x="2158" y="11873"/>
                </a:cubicBezTo>
                <a:lnTo>
                  <a:pt x="7082" y="11873"/>
                </a:lnTo>
                <a:cubicBezTo>
                  <a:pt x="7773" y="11873"/>
                  <a:pt x="8390" y="12152"/>
                  <a:pt x="8786" y="12152"/>
                </a:cubicBezTo>
                <a:cubicBezTo>
                  <a:pt x="9070" y="12152"/>
                  <a:pt x="9240" y="12008"/>
                  <a:pt x="9239" y="11511"/>
                </a:cubicBezTo>
                <a:lnTo>
                  <a:pt x="9239" y="642"/>
                </a:lnTo>
                <a:cubicBezTo>
                  <a:pt x="9239" y="145"/>
                  <a:pt x="9069" y="1"/>
                  <a:pt x="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61"/>
          <p:cNvSpPr/>
          <p:nvPr/>
        </p:nvSpPr>
        <p:spPr>
          <a:xfrm flipH="1">
            <a:off x="7981252" y="3121649"/>
            <a:ext cx="524716" cy="690025"/>
          </a:xfrm>
          <a:custGeom>
            <a:rect b="b" l="l" r="r" t="t"/>
            <a:pathLst>
              <a:path extrusionOk="0" h="12151" w="9240">
                <a:moveTo>
                  <a:pt x="8785" y="1"/>
                </a:moveTo>
                <a:cubicBezTo>
                  <a:pt x="8608" y="1"/>
                  <a:pt x="8387" y="56"/>
                  <a:pt x="8134" y="118"/>
                </a:cubicBezTo>
                <a:lnTo>
                  <a:pt x="7954" y="10424"/>
                </a:lnTo>
                <a:cubicBezTo>
                  <a:pt x="7954" y="10424"/>
                  <a:pt x="1467" y="10172"/>
                  <a:pt x="203" y="10172"/>
                </a:cubicBezTo>
                <a:cubicBezTo>
                  <a:pt x="95" y="10172"/>
                  <a:pt x="25" y="10174"/>
                  <a:pt x="1" y="10178"/>
                </a:cubicBezTo>
                <a:lnTo>
                  <a:pt x="1" y="11329"/>
                </a:lnTo>
                <a:cubicBezTo>
                  <a:pt x="1" y="11898"/>
                  <a:pt x="224" y="12046"/>
                  <a:pt x="588" y="12046"/>
                </a:cubicBezTo>
                <a:cubicBezTo>
                  <a:pt x="982" y="12046"/>
                  <a:pt x="1541" y="11872"/>
                  <a:pt x="2158" y="11872"/>
                </a:cubicBezTo>
                <a:lnTo>
                  <a:pt x="7082" y="11872"/>
                </a:lnTo>
                <a:cubicBezTo>
                  <a:pt x="7772" y="11872"/>
                  <a:pt x="8389" y="12151"/>
                  <a:pt x="8784" y="12151"/>
                </a:cubicBezTo>
                <a:cubicBezTo>
                  <a:pt x="9069" y="12151"/>
                  <a:pt x="9239" y="12006"/>
                  <a:pt x="9239" y="11509"/>
                </a:cubicBezTo>
                <a:lnTo>
                  <a:pt x="9239" y="640"/>
                </a:lnTo>
                <a:cubicBezTo>
                  <a:pt x="9240" y="145"/>
                  <a:pt x="9070" y="1"/>
                  <a:pt x="878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61"/>
          <p:cNvSpPr/>
          <p:nvPr/>
        </p:nvSpPr>
        <p:spPr>
          <a:xfrm flipH="1">
            <a:off x="8070238" y="3223809"/>
            <a:ext cx="365939" cy="142537"/>
          </a:xfrm>
          <a:custGeom>
            <a:rect b="b" l="l" r="r" t="t"/>
            <a:pathLst>
              <a:path extrusionOk="0" h="2510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5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61"/>
          <p:cNvSpPr/>
          <p:nvPr/>
        </p:nvSpPr>
        <p:spPr>
          <a:xfrm flipH="1">
            <a:off x="8050988" y="3208306"/>
            <a:ext cx="373605" cy="142593"/>
          </a:xfrm>
          <a:custGeom>
            <a:rect b="b" l="l" r="r" t="t"/>
            <a:pathLst>
              <a:path extrusionOk="0" h="2511" w="6579">
                <a:moveTo>
                  <a:pt x="814" y="0"/>
                </a:moveTo>
                <a:cubicBezTo>
                  <a:pt x="365" y="0"/>
                  <a:pt x="0" y="365"/>
                  <a:pt x="0" y="814"/>
                </a:cubicBezTo>
                <a:lnTo>
                  <a:pt x="0" y="1696"/>
                </a:lnTo>
                <a:cubicBezTo>
                  <a:pt x="0" y="2145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5"/>
                  <a:pt x="6578" y="1696"/>
                </a:cubicBezTo>
                <a:lnTo>
                  <a:pt x="6578" y="814"/>
                </a:lnTo>
                <a:cubicBezTo>
                  <a:pt x="6578" y="365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61"/>
          <p:cNvSpPr/>
          <p:nvPr/>
        </p:nvSpPr>
        <p:spPr>
          <a:xfrm flipH="1">
            <a:off x="8054565" y="3208420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1"/>
                </a:moveTo>
                <a:cubicBezTo>
                  <a:pt x="353" y="11"/>
                  <a:pt x="0" y="370"/>
                  <a:pt x="0" y="813"/>
                </a:cubicBezTo>
                <a:lnTo>
                  <a:pt x="0" y="1696"/>
                </a:lnTo>
                <a:cubicBezTo>
                  <a:pt x="0" y="2144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2"/>
                  <a:pt x="6514" y="1965"/>
                </a:cubicBezTo>
                <a:cubicBezTo>
                  <a:pt x="6507" y="1965"/>
                  <a:pt x="6499" y="1966"/>
                  <a:pt x="6492" y="1966"/>
                </a:cubicBezTo>
                <a:lnTo>
                  <a:pt x="1542" y="1966"/>
                </a:lnTo>
                <a:lnTo>
                  <a:pt x="1542" y="1965"/>
                </a:lnTo>
                <a:cubicBezTo>
                  <a:pt x="1093" y="1965"/>
                  <a:pt x="746" y="1601"/>
                  <a:pt x="746" y="1152"/>
                </a:cubicBezTo>
                <a:lnTo>
                  <a:pt x="746" y="269"/>
                </a:lnTo>
                <a:cubicBezTo>
                  <a:pt x="746" y="175"/>
                  <a:pt x="763" y="84"/>
                  <a:pt x="793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61"/>
          <p:cNvSpPr/>
          <p:nvPr/>
        </p:nvSpPr>
        <p:spPr>
          <a:xfrm flipH="1">
            <a:off x="8212492" y="3253281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1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1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61"/>
          <p:cNvSpPr/>
          <p:nvPr/>
        </p:nvSpPr>
        <p:spPr>
          <a:xfrm flipH="1">
            <a:off x="8212378" y="3253281"/>
            <a:ext cx="52699" cy="52699"/>
          </a:xfrm>
          <a:custGeom>
            <a:rect b="b" l="l" r="r" t="t"/>
            <a:pathLst>
              <a:path extrusionOk="0" h="928" w="928">
                <a:moveTo>
                  <a:pt x="464" y="0"/>
                </a:moveTo>
                <a:cubicBezTo>
                  <a:pt x="208" y="0"/>
                  <a:pt x="0" y="209"/>
                  <a:pt x="0" y="464"/>
                </a:cubicBezTo>
                <a:cubicBezTo>
                  <a:pt x="0" y="718"/>
                  <a:pt x="208" y="927"/>
                  <a:pt x="464" y="927"/>
                </a:cubicBezTo>
                <a:cubicBezTo>
                  <a:pt x="719" y="927"/>
                  <a:pt x="928" y="718"/>
                  <a:pt x="928" y="464"/>
                </a:cubicBezTo>
                <a:cubicBezTo>
                  <a:pt x="928" y="209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61"/>
          <p:cNvSpPr/>
          <p:nvPr/>
        </p:nvSpPr>
        <p:spPr>
          <a:xfrm flipH="1">
            <a:off x="8225269" y="3266172"/>
            <a:ext cx="26917" cy="26917"/>
          </a:xfrm>
          <a:custGeom>
            <a:rect b="b" l="l" r="r" t="t"/>
            <a:pathLst>
              <a:path extrusionOk="0" h="474" w="474">
                <a:moveTo>
                  <a:pt x="237" y="0"/>
                </a:moveTo>
                <a:cubicBezTo>
                  <a:pt x="106" y="0"/>
                  <a:pt x="1" y="106"/>
                  <a:pt x="1" y="237"/>
                </a:cubicBezTo>
                <a:cubicBezTo>
                  <a:pt x="1" y="368"/>
                  <a:pt x="106" y="473"/>
                  <a:pt x="237" y="473"/>
                </a:cubicBezTo>
                <a:cubicBezTo>
                  <a:pt x="368" y="473"/>
                  <a:pt x="474" y="368"/>
                  <a:pt x="474" y="237"/>
                </a:cubicBezTo>
                <a:cubicBezTo>
                  <a:pt x="474" y="106"/>
                  <a:pt x="368" y="0"/>
                  <a:pt x="237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61"/>
          <p:cNvSpPr/>
          <p:nvPr/>
        </p:nvSpPr>
        <p:spPr>
          <a:xfrm flipH="1">
            <a:off x="8070238" y="3397918"/>
            <a:ext cx="365939" cy="142593"/>
          </a:xfrm>
          <a:custGeom>
            <a:rect b="b" l="l" r="r" t="t"/>
            <a:pathLst>
              <a:path extrusionOk="0" h="2511" w="6444">
                <a:moveTo>
                  <a:pt x="762" y="1"/>
                </a:moveTo>
                <a:cubicBezTo>
                  <a:pt x="320" y="1"/>
                  <a:pt x="1" y="347"/>
                  <a:pt x="1" y="801"/>
                </a:cubicBezTo>
                <a:lnTo>
                  <a:pt x="1" y="1690"/>
                </a:lnTo>
                <a:cubicBezTo>
                  <a:pt x="1" y="2143"/>
                  <a:pt x="320" y="2511"/>
                  <a:pt x="762" y="2511"/>
                </a:cubicBezTo>
                <a:lnTo>
                  <a:pt x="5628" y="2511"/>
                </a:lnTo>
                <a:cubicBezTo>
                  <a:pt x="6070" y="2511"/>
                  <a:pt x="6444" y="2143"/>
                  <a:pt x="6444" y="1690"/>
                </a:cubicBezTo>
                <a:lnTo>
                  <a:pt x="6444" y="801"/>
                </a:lnTo>
                <a:cubicBezTo>
                  <a:pt x="6444" y="346"/>
                  <a:pt x="6067" y="1"/>
                  <a:pt x="562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61"/>
          <p:cNvSpPr/>
          <p:nvPr/>
        </p:nvSpPr>
        <p:spPr>
          <a:xfrm flipH="1">
            <a:off x="8050988" y="3382529"/>
            <a:ext cx="373605" cy="142537"/>
          </a:xfrm>
          <a:custGeom>
            <a:rect b="b" l="l" r="r" t="t"/>
            <a:pathLst>
              <a:path extrusionOk="0" h="2510" w="6579">
                <a:moveTo>
                  <a:pt x="814" y="1"/>
                </a:moveTo>
                <a:cubicBezTo>
                  <a:pt x="365" y="1"/>
                  <a:pt x="0" y="366"/>
                  <a:pt x="0" y="815"/>
                </a:cubicBezTo>
                <a:lnTo>
                  <a:pt x="0" y="1697"/>
                </a:lnTo>
                <a:cubicBezTo>
                  <a:pt x="0" y="2146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6"/>
                  <a:pt x="6578" y="1697"/>
                </a:cubicBezTo>
                <a:lnTo>
                  <a:pt x="6578" y="815"/>
                </a:lnTo>
                <a:cubicBezTo>
                  <a:pt x="6578" y="365"/>
                  <a:pt x="6213" y="1"/>
                  <a:pt x="57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61"/>
          <p:cNvSpPr/>
          <p:nvPr/>
        </p:nvSpPr>
        <p:spPr>
          <a:xfrm flipH="1">
            <a:off x="8054565" y="3382643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1"/>
                  <a:pt x="0" y="814"/>
                </a:cubicBezTo>
                <a:lnTo>
                  <a:pt x="0" y="1696"/>
                </a:lnTo>
                <a:cubicBezTo>
                  <a:pt x="0" y="2145"/>
                  <a:pt x="347" y="2510"/>
                  <a:pt x="796" y="2510"/>
                </a:cubicBezTo>
                <a:lnTo>
                  <a:pt x="5746" y="2510"/>
                </a:lnTo>
                <a:cubicBezTo>
                  <a:pt x="6101" y="2510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2"/>
                </a:cubicBezTo>
                <a:lnTo>
                  <a:pt x="746" y="270"/>
                </a:lnTo>
                <a:cubicBezTo>
                  <a:pt x="746" y="176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61"/>
          <p:cNvSpPr/>
          <p:nvPr/>
        </p:nvSpPr>
        <p:spPr>
          <a:xfrm flipH="1">
            <a:off x="8212492" y="3427505"/>
            <a:ext cx="60365" cy="60365"/>
          </a:xfrm>
          <a:custGeom>
            <a:rect b="b" l="l" r="r" t="t"/>
            <a:pathLst>
              <a:path extrusionOk="0" h="1063" w="1063">
                <a:moveTo>
                  <a:pt x="532" y="1"/>
                </a:moveTo>
                <a:cubicBezTo>
                  <a:pt x="238" y="1"/>
                  <a:pt x="1" y="238"/>
                  <a:pt x="1" y="532"/>
                </a:cubicBezTo>
                <a:cubicBezTo>
                  <a:pt x="1" y="825"/>
                  <a:pt x="238" y="1062"/>
                  <a:pt x="532" y="1062"/>
                </a:cubicBezTo>
                <a:cubicBezTo>
                  <a:pt x="825" y="1062"/>
                  <a:pt x="1062" y="825"/>
                  <a:pt x="1062" y="532"/>
                </a:cubicBezTo>
                <a:cubicBezTo>
                  <a:pt x="1062" y="238"/>
                  <a:pt x="825" y="1"/>
                  <a:pt x="532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61"/>
          <p:cNvSpPr/>
          <p:nvPr/>
        </p:nvSpPr>
        <p:spPr>
          <a:xfrm flipH="1">
            <a:off x="8212378" y="3427505"/>
            <a:ext cx="52699" cy="52642"/>
          </a:xfrm>
          <a:custGeom>
            <a:rect b="b" l="l" r="r" t="t"/>
            <a:pathLst>
              <a:path extrusionOk="0" h="927" w="928">
                <a:moveTo>
                  <a:pt x="464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4" y="927"/>
                </a:cubicBezTo>
                <a:cubicBezTo>
                  <a:pt x="719" y="927"/>
                  <a:pt x="928" y="719"/>
                  <a:pt x="928" y="464"/>
                </a:cubicBezTo>
                <a:cubicBezTo>
                  <a:pt x="928" y="207"/>
                  <a:pt x="719" y="1"/>
                  <a:pt x="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61"/>
          <p:cNvSpPr/>
          <p:nvPr/>
        </p:nvSpPr>
        <p:spPr>
          <a:xfrm flipH="1">
            <a:off x="8225269" y="3440339"/>
            <a:ext cx="26917" cy="26974"/>
          </a:xfrm>
          <a:custGeom>
            <a:rect b="b" l="l" r="r" t="t"/>
            <a:pathLst>
              <a:path extrusionOk="0" h="475" w="474">
                <a:moveTo>
                  <a:pt x="239" y="1"/>
                </a:moveTo>
                <a:cubicBezTo>
                  <a:pt x="239" y="1"/>
                  <a:pt x="238" y="1"/>
                  <a:pt x="237" y="1"/>
                </a:cubicBezTo>
                <a:cubicBezTo>
                  <a:pt x="106" y="1"/>
                  <a:pt x="1" y="108"/>
                  <a:pt x="1" y="238"/>
                </a:cubicBezTo>
                <a:cubicBezTo>
                  <a:pt x="1" y="369"/>
                  <a:pt x="106" y="475"/>
                  <a:pt x="237" y="475"/>
                </a:cubicBezTo>
                <a:cubicBezTo>
                  <a:pt x="368" y="475"/>
                  <a:pt x="474" y="369"/>
                  <a:pt x="474" y="238"/>
                </a:cubicBezTo>
                <a:cubicBezTo>
                  <a:pt x="474" y="107"/>
                  <a:pt x="369" y="1"/>
                  <a:pt x="239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61"/>
          <p:cNvSpPr/>
          <p:nvPr/>
        </p:nvSpPr>
        <p:spPr>
          <a:xfrm flipH="1">
            <a:off x="8070238" y="3581341"/>
            <a:ext cx="365939" cy="142480"/>
          </a:xfrm>
          <a:custGeom>
            <a:rect b="b" l="l" r="r" t="t"/>
            <a:pathLst>
              <a:path extrusionOk="0" h="2509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6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61"/>
          <p:cNvSpPr/>
          <p:nvPr/>
        </p:nvSpPr>
        <p:spPr>
          <a:xfrm flipH="1">
            <a:off x="8050988" y="3565952"/>
            <a:ext cx="373605" cy="142480"/>
          </a:xfrm>
          <a:custGeom>
            <a:rect b="b" l="l" r="r" t="t"/>
            <a:pathLst>
              <a:path extrusionOk="0" h="2509" w="6579">
                <a:moveTo>
                  <a:pt x="814" y="0"/>
                </a:moveTo>
                <a:cubicBezTo>
                  <a:pt x="365" y="0"/>
                  <a:pt x="0" y="364"/>
                  <a:pt x="0" y="814"/>
                </a:cubicBezTo>
                <a:lnTo>
                  <a:pt x="0" y="1695"/>
                </a:lnTo>
                <a:cubicBezTo>
                  <a:pt x="0" y="2145"/>
                  <a:pt x="365" y="2509"/>
                  <a:pt x="814" y="2509"/>
                </a:cubicBezTo>
                <a:lnTo>
                  <a:pt x="5765" y="2509"/>
                </a:lnTo>
                <a:cubicBezTo>
                  <a:pt x="6213" y="2509"/>
                  <a:pt x="6578" y="2145"/>
                  <a:pt x="6578" y="1695"/>
                </a:cubicBezTo>
                <a:lnTo>
                  <a:pt x="6578" y="814"/>
                </a:lnTo>
                <a:cubicBezTo>
                  <a:pt x="6578" y="364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61"/>
          <p:cNvSpPr/>
          <p:nvPr/>
        </p:nvSpPr>
        <p:spPr>
          <a:xfrm flipH="1">
            <a:off x="8054565" y="3566009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0"/>
                  <a:pt x="0" y="814"/>
                </a:cubicBezTo>
                <a:lnTo>
                  <a:pt x="0" y="1697"/>
                </a:lnTo>
                <a:cubicBezTo>
                  <a:pt x="0" y="2145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3"/>
                </a:cubicBezTo>
                <a:lnTo>
                  <a:pt x="746" y="270"/>
                </a:lnTo>
                <a:cubicBezTo>
                  <a:pt x="746" y="175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61"/>
          <p:cNvSpPr/>
          <p:nvPr/>
        </p:nvSpPr>
        <p:spPr>
          <a:xfrm flipH="1">
            <a:off x="8212492" y="3610927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0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0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61"/>
          <p:cNvSpPr/>
          <p:nvPr/>
        </p:nvSpPr>
        <p:spPr>
          <a:xfrm flipH="1">
            <a:off x="8212378" y="3610927"/>
            <a:ext cx="52699" cy="52642"/>
          </a:xfrm>
          <a:custGeom>
            <a:rect b="b" l="l" r="r" t="t"/>
            <a:pathLst>
              <a:path extrusionOk="0" h="927" w="928">
                <a:moveTo>
                  <a:pt x="464" y="0"/>
                </a:moveTo>
                <a:cubicBezTo>
                  <a:pt x="208" y="0"/>
                  <a:pt x="0" y="208"/>
                  <a:pt x="0" y="464"/>
                </a:cubicBezTo>
                <a:cubicBezTo>
                  <a:pt x="0" y="719"/>
                  <a:pt x="208" y="926"/>
                  <a:pt x="464" y="926"/>
                </a:cubicBezTo>
                <a:cubicBezTo>
                  <a:pt x="719" y="926"/>
                  <a:pt x="928" y="719"/>
                  <a:pt x="928" y="464"/>
                </a:cubicBezTo>
                <a:cubicBezTo>
                  <a:pt x="928" y="207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61"/>
          <p:cNvSpPr/>
          <p:nvPr/>
        </p:nvSpPr>
        <p:spPr>
          <a:xfrm flipH="1">
            <a:off x="8225269" y="3623761"/>
            <a:ext cx="26917" cy="26974"/>
          </a:xfrm>
          <a:custGeom>
            <a:rect b="b" l="l" r="r" t="t"/>
            <a:pathLst>
              <a:path extrusionOk="0" h="475" w="474">
                <a:moveTo>
                  <a:pt x="239" y="0"/>
                </a:moveTo>
                <a:cubicBezTo>
                  <a:pt x="239" y="0"/>
                  <a:pt x="238" y="0"/>
                  <a:pt x="237" y="0"/>
                </a:cubicBezTo>
                <a:cubicBezTo>
                  <a:pt x="106" y="0"/>
                  <a:pt x="1" y="107"/>
                  <a:pt x="1" y="238"/>
                </a:cubicBezTo>
                <a:cubicBezTo>
                  <a:pt x="1" y="367"/>
                  <a:pt x="106" y="474"/>
                  <a:pt x="237" y="474"/>
                </a:cubicBezTo>
                <a:cubicBezTo>
                  <a:pt x="368" y="474"/>
                  <a:pt x="474" y="367"/>
                  <a:pt x="474" y="238"/>
                </a:cubicBezTo>
                <a:cubicBezTo>
                  <a:pt x="474" y="107"/>
                  <a:pt x="369" y="0"/>
                  <a:pt x="23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61"/>
          <p:cNvSpPr/>
          <p:nvPr/>
        </p:nvSpPr>
        <p:spPr>
          <a:xfrm flipH="1">
            <a:off x="7909188" y="3116935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0"/>
                </a:moveTo>
                <a:cubicBezTo>
                  <a:pt x="287" y="0"/>
                  <a:pt x="1" y="286"/>
                  <a:pt x="1" y="634"/>
                </a:cubicBezTo>
                <a:cubicBezTo>
                  <a:pt x="1" y="983"/>
                  <a:pt x="287" y="1268"/>
                  <a:pt x="636" y="1268"/>
                </a:cubicBezTo>
                <a:lnTo>
                  <a:pt x="11142" y="1268"/>
                </a:lnTo>
                <a:cubicBezTo>
                  <a:pt x="11490" y="1268"/>
                  <a:pt x="11775" y="983"/>
                  <a:pt x="11775" y="634"/>
                </a:cubicBezTo>
                <a:cubicBezTo>
                  <a:pt x="11775" y="285"/>
                  <a:pt x="11490" y="0"/>
                  <a:pt x="111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61"/>
          <p:cNvSpPr/>
          <p:nvPr/>
        </p:nvSpPr>
        <p:spPr>
          <a:xfrm flipH="1">
            <a:off x="7909188" y="3117219"/>
            <a:ext cx="668332" cy="71723"/>
          </a:xfrm>
          <a:custGeom>
            <a:rect b="b" l="l" r="r" t="t"/>
            <a:pathLst>
              <a:path extrusionOk="0" h="1263" w="11769">
                <a:moveTo>
                  <a:pt x="11198" y="1"/>
                </a:moveTo>
                <a:lnTo>
                  <a:pt x="11198" y="1"/>
                </a:lnTo>
                <a:cubicBezTo>
                  <a:pt x="11202" y="29"/>
                  <a:pt x="11206" y="57"/>
                  <a:pt x="11206" y="86"/>
                </a:cubicBezTo>
                <a:cubicBezTo>
                  <a:pt x="11206" y="434"/>
                  <a:pt x="10920" y="719"/>
                  <a:pt x="10573" y="719"/>
                </a:cubicBezTo>
                <a:lnTo>
                  <a:pt x="66" y="719"/>
                </a:lnTo>
                <a:cubicBezTo>
                  <a:pt x="44" y="719"/>
                  <a:pt x="23" y="715"/>
                  <a:pt x="1" y="713"/>
                </a:cubicBezTo>
                <a:lnTo>
                  <a:pt x="1" y="713"/>
                </a:lnTo>
                <a:cubicBezTo>
                  <a:pt x="42" y="1021"/>
                  <a:pt x="306" y="1262"/>
                  <a:pt x="626" y="1262"/>
                </a:cubicBezTo>
                <a:lnTo>
                  <a:pt x="11133" y="1262"/>
                </a:lnTo>
                <a:cubicBezTo>
                  <a:pt x="11482" y="1262"/>
                  <a:pt x="11767" y="976"/>
                  <a:pt x="11767" y="628"/>
                </a:cubicBezTo>
                <a:cubicBezTo>
                  <a:pt x="11768" y="302"/>
                  <a:pt x="11516" y="34"/>
                  <a:pt x="1119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61"/>
          <p:cNvSpPr/>
          <p:nvPr/>
        </p:nvSpPr>
        <p:spPr>
          <a:xfrm flipH="1">
            <a:off x="7909188" y="3754656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1"/>
                </a:moveTo>
                <a:cubicBezTo>
                  <a:pt x="287" y="1"/>
                  <a:pt x="1" y="287"/>
                  <a:pt x="1" y="634"/>
                </a:cubicBezTo>
                <a:cubicBezTo>
                  <a:pt x="1" y="983"/>
                  <a:pt x="287" y="1269"/>
                  <a:pt x="636" y="1269"/>
                </a:cubicBezTo>
                <a:lnTo>
                  <a:pt x="11142" y="1269"/>
                </a:lnTo>
                <a:cubicBezTo>
                  <a:pt x="11490" y="1269"/>
                  <a:pt x="11775" y="983"/>
                  <a:pt x="11775" y="634"/>
                </a:cubicBezTo>
                <a:cubicBezTo>
                  <a:pt x="11775" y="287"/>
                  <a:pt x="11490" y="1"/>
                  <a:pt x="111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61"/>
          <p:cNvSpPr/>
          <p:nvPr/>
        </p:nvSpPr>
        <p:spPr>
          <a:xfrm flipH="1">
            <a:off x="7909188" y="3756870"/>
            <a:ext cx="666174" cy="69962"/>
          </a:xfrm>
          <a:custGeom>
            <a:rect b="b" l="l" r="r" t="t"/>
            <a:pathLst>
              <a:path extrusionOk="0" h="1232" w="11731">
                <a:moveTo>
                  <a:pt x="11304" y="1"/>
                </a:moveTo>
                <a:lnTo>
                  <a:pt x="11304" y="1"/>
                </a:lnTo>
                <a:cubicBezTo>
                  <a:pt x="11332" y="74"/>
                  <a:pt x="11349" y="151"/>
                  <a:pt x="11349" y="234"/>
                </a:cubicBezTo>
                <a:cubicBezTo>
                  <a:pt x="11349" y="583"/>
                  <a:pt x="11064" y="868"/>
                  <a:pt x="10715" y="868"/>
                </a:cubicBezTo>
                <a:lnTo>
                  <a:pt x="208" y="868"/>
                </a:lnTo>
                <a:cubicBezTo>
                  <a:pt x="135" y="868"/>
                  <a:pt x="66" y="854"/>
                  <a:pt x="1" y="831"/>
                </a:cubicBezTo>
                <a:lnTo>
                  <a:pt x="1" y="831"/>
                </a:lnTo>
                <a:cubicBezTo>
                  <a:pt x="94" y="1065"/>
                  <a:pt x="322" y="1231"/>
                  <a:pt x="588" y="1231"/>
                </a:cubicBezTo>
                <a:lnTo>
                  <a:pt x="11095" y="1231"/>
                </a:lnTo>
                <a:cubicBezTo>
                  <a:pt x="11444" y="1231"/>
                  <a:pt x="11729" y="945"/>
                  <a:pt x="11729" y="598"/>
                </a:cubicBezTo>
                <a:cubicBezTo>
                  <a:pt x="11730" y="321"/>
                  <a:pt x="11551" y="87"/>
                  <a:pt x="1130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61"/>
          <p:cNvSpPr/>
          <p:nvPr/>
        </p:nvSpPr>
        <p:spPr>
          <a:xfrm flipH="1">
            <a:off x="5359092" y="4055457"/>
            <a:ext cx="2561571" cy="272921"/>
          </a:xfrm>
          <a:custGeom>
            <a:rect b="b" l="l" r="r" t="t"/>
            <a:pathLst>
              <a:path extrusionOk="0" h="4806" w="45108">
                <a:moveTo>
                  <a:pt x="22555" y="0"/>
                </a:moveTo>
                <a:cubicBezTo>
                  <a:pt x="16572" y="0"/>
                  <a:pt x="10836" y="254"/>
                  <a:pt x="6606" y="704"/>
                </a:cubicBezTo>
                <a:cubicBezTo>
                  <a:pt x="2377" y="1155"/>
                  <a:pt x="1" y="1765"/>
                  <a:pt x="1" y="2403"/>
                </a:cubicBezTo>
                <a:cubicBezTo>
                  <a:pt x="1" y="3040"/>
                  <a:pt x="2377" y="3652"/>
                  <a:pt x="6606" y="4102"/>
                </a:cubicBezTo>
                <a:cubicBezTo>
                  <a:pt x="10836" y="4553"/>
                  <a:pt x="16572" y="4805"/>
                  <a:pt x="22555" y="4805"/>
                </a:cubicBezTo>
                <a:cubicBezTo>
                  <a:pt x="28536" y="4805"/>
                  <a:pt x="34272" y="4553"/>
                  <a:pt x="38502" y="4102"/>
                </a:cubicBezTo>
                <a:cubicBezTo>
                  <a:pt x="42731" y="3652"/>
                  <a:pt x="45108" y="3040"/>
                  <a:pt x="45108" y="2403"/>
                </a:cubicBezTo>
                <a:cubicBezTo>
                  <a:pt x="45108" y="1765"/>
                  <a:pt x="42731" y="1155"/>
                  <a:pt x="38502" y="704"/>
                </a:cubicBezTo>
                <a:cubicBezTo>
                  <a:pt x="34272" y="254"/>
                  <a:pt x="28536" y="0"/>
                  <a:pt x="22555" y="0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61"/>
          <p:cNvSpPr/>
          <p:nvPr/>
        </p:nvSpPr>
        <p:spPr>
          <a:xfrm flipH="1">
            <a:off x="5954172" y="2886607"/>
            <a:ext cx="1365058" cy="629546"/>
          </a:xfrm>
          <a:custGeom>
            <a:rect b="b" l="l" r="r" t="t"/>
            <a:pathLst>
              <a:path extrusionOk="0" h="11086" w="24038">
                <a:moveTo>
                  <a:pt x="166" y="1"/>
                </a:moveTo>
                <a:cubicBezTo>
                  <a:pt x="76" y="1"/>
                  <a:pt x="1" y="75"/>
                  <a:pt x="1" y="166"/>
                </a:cubicBezTo>
                <a:lnTo>
                  <a:pt x="1" y="10920"/>
                </a:lnTo>
                <a:cubicBezTo>
                  <a:pt x="1" y="11011"/>
                  <a:pt x="76" y="11085"/>
                  <a:pt x="166" y="11085"/>
                </a:cubicBezTo>
                <a:lnTo>
                  <a:pt x="23872" y="11085"/>
                </a:lnTo>
                <a:cubicBezTo>
                  <a:pt x="23963" y="11085"/>
                  <a:pt x="24038" y="11011"/>
                  <a:pt x="24038" y="10920"/>
                </a:cubicBezTo>
                <a:lnTo>
                  <a:pt x="24038" y="166"/>
                </a:lnTo>
                <a:cubicBezTo>
                  <a:pt x="24038" y="75"/>
                  <a:pt x="23963" y="1"/>
                  <a:pt x="238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1"/>
          <p:cNvSpPr/>
          <p:nvPr/>
        </p:nvSpPr>
        <p:spPr>
          <a:xfrm flipH="1">
            <a:off x="5892791" y="2653382"/>
            <a:ext cx="149124" cy="811323"/>
          </a:xfrm>
          <a:custGeom>
            <a:rect b="b" l="l" r="r" t="t"/>
            <a:pathLst>
              <a:path extrusionOk="0" h="14287" w="2626">
                <a:moveTo>
                  <a:pt x="101" y="0"/>
                </a:moveTo>
                <a:cubicBezTo>
                  <a:pt x="46" y="0"/>
                  <a:pt x="0" y="46"/>
                  <a:pt x="0" y="102"/>
                </a:cubicBezTo>
                <a:lnTo>
                  <a:pt x="0" y="14185"/>
                </a:lnTo>
                <a:cubicBezTo>
                  <a:pt x="0" y="14241"/>
                  <a:pt x="46" y="14287"/>
                  <a:pt x="101" y="14287"/>
                </a:cubicBezTo>
                <a:lnTo>
                  <a:pt x="2525" y="14287"/>
                </a:lnTo>
                <a:cubicBezTo>
                  <a:pt x="2580" y="14287"/>
                  <a:pt x="2626" y="14241"/>
                  <a:pt x="2626" y="14185"/>
                </a:cubicBezTo>
                <a:lnTo>
                  <a:pt x="2626" y="102"/>
                </a:lnTo>
                <a:cubicBezTo>
                  <a:pt x="2626" y="46"/>
                  <a:pt x="2580" y="0"/>
                  <a:pt x="2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61"/>
          <p:cNvSpPr/>
          <p:nvPr/>
        </p:nvSpPr>
        <p:spPr>
          <a:xfrm flipH="1">
            <a:off x="5892621" y="2660707"/>
            <a:ext cx="149238" cy="804111"/>
          </a:xfrm>
          <a:custGeom>
            <a:rect b="b" l="l" r="r" t="t"/>
            <a:pathLst>
              <a:path extrusionOk="0" h="14160" w="2628">
                <a:moveTo>
                  <a:pt x="1901" y="1"/>
                </a:moveTo>
                <a:lnTo>
                  <a:pt x="1901" y="11249"/>
                </a:lnTo>
                <a:cubicBezTo>
                  <a:pt x="1901" y="11951"/>
                  <a:pt x="1326" y="12528"/>
                  <a:pt x="621" y="12528"/>
                </a:cubicBezTo>
                <a:lnTo>
                  <a:pt x="553" y="12528"/>
                </a:lnTo>
                <a:cubicBezTo>
                  <a:pt x="356" y="12528"/>
                  <a:pt x="168" y="12481"/>
                  <a:pt x="0" y="12400"/>
                </a:cubicBezTo>
                <a:lnTo>
                  <a:pt x="0" y="12879"/>
                </a:lnTo>
                <a:cubicBezTo>
                  <a:pt x="0" y="13583"/>
                  <a:pt x="575" y="14159"/>
                  <a:pt x="1280" y="14159"/>
                </a:cubicBezTo>
                <a:lnTo>
                  <a:pt x="1347" y="14159"/>
                </a:lnTo>
                <a:cubicBezTo>
                  <a:pt x="2050" y="14159"/>
                  <a:pt x="2627" y="13584"/>
                  <a:pt x="2627" y="12879"/>
                </a:cubicBezTo>
                <a:lnTo>
                  <a:pt x="2627" y="1153"/>
                </a:lnTo>
                <a:cubicBezTo>
                  <a:pt x="2625" y="646"/>
                  <a:pt x="2329" y="209"/>
                  <a:pt x="1901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61"/>
          <p:cNvSpPr/>
          <p:nvPr/>
        </p:nvSpPr>
        <p:spPr>
          <a:xfrm flipH="1">
            <a:off x="5892955" y="2992628"/>
            <a:ext cx="1477213" cy="597234"/>
          </a:xfrm>
          <a:custGeom>
            <a:rect b="b" l="l" r="r" t="t"/>
            <a:pathLst>
              <a:path extrusionOk="0" h="10517" w="26013">
                <a:moveTo>
                  <a:pt x="5944" y="0"/>
                </a:moveTo>
                <a:cubicBezTo>
                  <a:pt x="5417" y="0"/>
                  <a:pt x="5195" y="332"/>
                  <a:pt x="5400" y="995"/>
                </a:cubicBezTo>
                <a:cubicBezTo>
                  <a:pt x="5564" y="1524"/>
                  <a:pt x="5787" y="1995"/>
                  <a:pt x="5787" y="2556"/>
                </a:cubicBezTo>
                <a:cubicBezTo>
                  <a:pt x="5784" y="3348"/>
                  <a:pt x="5720" y="4148"/>
                  <a:pt x="5646" y="4948"/>
                </a:cubicBezTo>
                <a:cubicBezTo>
                  <a:pt x="5438" y="4954"/>
                  <a:pt x="5230" y="4957"/>
                  <a:pt x="5020" y="4963"/>
                </a:cubicBezTo>
                <a:cubicBezTo>
                  <a:pt x="3537" y="5001"/>
                  <a:pt x="2020" y="5042"/>
                  <a:pt x="634" y="5568"/>
                </a:cubicBezTo>
                <a:cubicBezTo>
                  <a:pt x="462" y="5632"/>
                  <a:pt x="243" y="5742"/>
                  <a:pt x="1" y="5886"/>
                </a:cubicBezTo>
                <a:lnTo>
                  <a:pt x="1" y="7033"/>
                </a:lnTo>
                <a:cubicBezTo>
                  <a:pt x="1" y="7216"/>
                  <a:pt x="40" y="7388"/>
                  <a:pt x="108" y="7544"/>
                </a:cubicBezTo>
                <a:cubicBezTo>
                  <a:pt x="293" y="7485"/>
                  <a:pt x="481" y="7436"/>
                  <a:pt x="670" y="7401"/>
                </a:cubicBezTo>
                <a:cubicBezTo>
                  <a:pt x="1096" y="7319"/>
                  <a:pt x="1526" y="7286"/>
                  <a:pt x="1958" y="7286"/>
                </a:cubicBezTo>
                <a:cubicBezTo>
                  <a:pt x="2807" y="7286"/>
                  <a:pt x="3662" y="7413"/>
                  <a:pt x="4503" y="7547"/>
                </a:cubicBezTo>
                <a:cubicBezTo>
                  <a:pt x="4745" y="7585"/>
                  <a:pt x="4986" y="7617"/>
                  <a:pt x="5227" y="7646"/>
                </a:cubicBezTo>
                <a:cubicBezTo>
                  <a:pt x="5115" y="7826"/>
                  <a:pt x="4966" y="8007"/>
                  <a:pt x="4771" y="8274"/>
                </a:cubicBezTo>
                <a:cubicBezTo>
                  <a:pt x="4566" y="8555"/>
                  <a:pt x="4296" y="8926"/>
                  <a:pt x="4279" y="9292"/>
                </a:cubicBezTo>
                <a:cubicBezTo>
                  <a:pt x="4249" y="9967"/>
                  <a:pt x="4734" y="10162"/>
                  <a:pt x="5357" y="10162"/>
                </a:cubicBezTo>
                <a:cubicBezTo>
                  <a:pt x="6207" y="10162"/>
                  <a:pt x="7315" y="9799"/>
                  <a:pt x="7725" y="9799"/>
                </a:cubicBezTo>
                <a:lnTo>
                  <a:pt x="18614" y="9799"/>
                </a:lnTo>
                <a:cubicBezTo>
                  <a:pt x="19054" y="10025"/>
                  <a:pt x="20014" y="10516"/>
                  <a:pt x="20753" y="10516"/>
                </a:cubicBezTo>
                <a:cubicBezTo>
                  <a:pt x="21173" y="10516"/>
                  <a:pt x="21522" y="10357"/>
                  <a:pt x="21663" y="9898"/>
                </a:cubicBezTo>
                <a:cubicBezTo>
                  <a:pt x="21791" y="9478"/>
                  <a:pt x="21623" y="8931"/>
                  <a:pt x="21456" y="8547"/>
                </a:cubicBezTo>
                <a:cubicBezTo>
                  <a:pt x="21320" y="8230"/>
                  <a:pt x="21200" y="7941"/>
                  <a:pt x="21107" y="7653"/>
                </a:cubicBezTo>
                <a:lnTo>
                  <a:pt x="21107" y="7653"/>
                </a:lnTo>
                <a:cubicBezTo>
                  <a:pt x="21998" y="7658"/>
                  <a:pt x="22891" y="7660"/>
                  <a:pt x="23781" y="7665"/>
                </a:cubicBezTo>
                <a:cubicBezTo>
                  <a:pt x="24224" y="7666"/>
                  <a:pt x="24671" y="7669"/>
                  <a:pt x="25103" y="7766"/>
                </a:cubicBezTo>
                <a:cubicBezTo>
                  <a:pt x="25287" y="7807"/>
                  <a:pt x="25467" y="7864"/>
                  <a:pt x="25639" y="7938"/>
                </a:cubicBezTo>
                <a:cubicBezTo>
                  <a:pt x="25870" y="7706"/>
                  <a:pt x="26012" y="7387"/>
                  <a:pt x="26012" y="7037"/>
                </a:cubicBezTo>
                <a:lnTo>
                  <a:pt x="26012" y="5382"/>
                </a:lnTo>
                <a:cubicBezTo>
                  <a:pt x="25825" y="5272"/>
                  <a:pt x="25624" y="5174"/>
                  <a:pt x="25408" y="5089"/>
                </a:cubicBezTo>
                <a:cubicBezTo>
                  <a:pt x="24272" y="4648"/>
                  <a:pt x="23048" y="4559"/>
                  <a:pt x="21822" y="4559"/>
                </a:cubicBezTo>
                <a:cubicBezTo>
                  <a:pt x="21511" y="4559"/>
                  <a:pt x="21200" y="4565"/>
                  <a:pt x="20891" y="4572"/>
                </a:cubicBezTo>
                <a:cubicBezTo>
                  <a:pt x="20888" y="4359"/>
                  <a:pt x="20885" y="4148"/>
                  <a:pt x="20882" y="3935"/>
                </a:cubicBezTo>
                <a:cubicBezTo>
                  <a:pt x="20879" y="3698"/>
                  <a:pt x="20786" y="2929"/>
                  <a:pt x="20911" y="2726"/>
                </a:cubicBezTo>
                <a:cubicBezTo>
                  <a:pt x="21243" y="2188"/>
                  <a:pt x="22288" y="644"/>
                  <a:pt x="21005" y="644"/>
                </a:cubicBezTo>
                <a:cubicBezTo>
                  <a:pt x="20958" y="644"/>
                  <a:pt x="20908" y="646"/>
                  <a:pt x="20854" y="650"/>
                </a:cubicBezTo>
                <a:cubicBezTo>
                  <a:pt x="20578" y="671"/>
                  <a:pt x="20317" y="779"/>
                  <a:pt x="20050" y="856"/>
                </a:cubicBezTo>
                <a:cubicBezTo>
                  <a:pt x="19540" y="1006"/>
                  <a:pt x="19010" y="1050"/>
                  <a:pt x="18477" y="1050"/>
                </a:cubicBezTo>
                <a:cubicBezTo>
                  <a:pt x="18111" y="1050"/>
                  <a:pt x="17743" y="1029"/>
                  <a:pt x="17379" y="1008"/>
                </a:cubicBezTo>
                <a:cubicBezTo>
                  <a:pt x="14688" y="856"/>
                  <a:pt x="11998" y="703"/>
                  <a:pt x="9307" y="550"/>
                </a:cubicBezTo>
                <a:cubicBezTo>
                  <a:pt x="8678" y="515"/>
                  <a:pt x="7918" y="585"/>
                  <a:pt x="7310" y="417"/>
                </a:cubicBezTo>
                <a:cubicBezTo>
                  <a:pt x="6963" y="321"/>
                  <a:pt x="6651" y="111"/>
                  <a:pt x="6284" y="37"/>
                </a:cubicBezTo>
                <a:cubicBezTo>
                  <a:pt x="6160" y="13"/>
                  <a:pt x="6046" y="0"/>
                  <a:pt x="5944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61"/>
          <p:cNvSpPr/>
          <p:nvPr/>
        </p:nvSpPr>
        <p:spPr>
          <a:xfrm flipH="1">
            <a:off x="6124762" y="2979908"/>
            <a:ext cx="1024503" cy="597064"/>
          </a:xfrm>
          <a:custGeom>
            <a:rect b="b" l="l" r="r" t="t"/>
            <a:pathLst>
              <a:path extrusionOk="0" h="10514" w="18041">
                <a:moveTo>
                  <a:pt x="1696" y="0"/>
                </a:moveTo>
                <a:cubicBezTo>
                  <a:pt x="1169" y="0"/>
                  <a:pt x="946" y="332"/>
                  <a:pt x="1152" y="995"/>
                </a:cubicBezTo>
                <a:cubicBezTo>
                  <a:pt x="1315" y="1524"/>
                  <a:pt x="1539" y="1996"/>
                  <a:pt x="1538" y="2557"/>
                </a:cubicBezTo>
                <a:cubicBezTo>
                  <a:pt x="1536" y="3929"/>
                  <a:pt x="1341" y="5329"/>
                  <a:pt x="1245" y="6700"/>
                </a:cubicBezTo>
                <a:cubicBezTo>
                  <a:pt x="1189" y="7498"/>
                  <a:pt x="981" y="7643"/>
                  <a:pt x="522" y="8272"/>
                </a:cubicBezTo>
                <a:cubicBezTo>
                  <a:pt x="315" y="8554"/>
                  <a:pt x="46" y="8923"/>
                  <a:pt x="31" y="9289"/>
                </a:cubicBezTo>
                <a:cubicBezTo>
                  <a:pt x="0" y="9965"/>
                  <a:pt x="485" y="10160"/>
                  <a:pt x="1108" y="10160"/>
                </a:cubicBezTo>
                <a:cubicBezTo>
                  <a:pt x="1958" y="10160"/>
                  <a:pt x="3066" y="9797"/>
                  <a:pt x="3476" y="9797"/>
                </a:cubicBezTo>
                <a:lnTo>
                  <a:pt x="14366" y="9797"/>
                </a:lnTo>
                <a:cubicBezTo>
                  <a:pt x="14806" y="10022"/>
                  <a:pt x="15766" y="10513"/>
                  <a:pt x="16505" y="10513"/>
                </a:cubicBezTo>
                <a:cubicBezTo>
                  <a:pt x="16926" y="10513"/>
                  <a:pt x="17276" y="10354"/>
                  <a:pt x="17417" y="9896"/>
                </a:cubicBezTo>
                <a:cubicBezTo>
                  <a:pt x="17544" y="9476"/>
                  <a:pt x="17377" y="8931"/>
                  <a:pt x="17211" y="8544"/>
                </a:cubicBezTo>
                <a:cubicBezTo>
                  <a:pt x="16847" y="7698"/>
                  <a:pt x="16608" y="7046"/>
                  <a:pt x="16634" y="6094"/>
                </a:cubicBezTo>
                <a:cubicBezTo>
                  <a:pt x="16656" y="5368"/>
                  <a:pt x="16644" y="4658"/>
                  <a:pt x="16633" y="3935"/>
                </a:cubicBezTo>
                <a:cubicBezTo>
                  <a:pt x="16631" y="3699"/>
                  <a:pt x="16537" y="2930"/>
                  <a:pt x="16662" y="2728"/>
                </a:cubicBezTo>
                <a:cubicBezTo>
                  <a:pt x="16994" y="2189"/>
                  <a:pt x="18041" y="644"/>
                  <a:pt x="16755" y="644"/>
                </a:cubicBezTo>
                <a:cubicBezTo>
                  <a:pt x="16708" y="644"/>
                  <a:pt x="16658" y="646"/>
                  <a:pt x="16605" y="651"/>
                </a:cubicBezTo>
                <a:cubicBezTo>
                  <a:pt x="16328" y="671"/>
                  <a:pt x="16066" y="779"/>
                  <a:pt x="15801" y="857"/>
                </a:cubicBezTo>
                <a:cubicBezTo>
                  <a:pt x="15289" y="1006"/>
                  <a:pt x="14758" y="1049"/>
                  <a:pt x="14224" y="1049"/>
                </a:cubicBezTo>
                <a:cubicBezTo>
                  <a:pt x="13860" y="1049"/>
                  <a:pt x="13494" y="1029"/>
                  <a:pt x="13131" y="1009"/>
                </a:cubicBezTo>
                <a:cubicBezTo>
                  <a:pt x="10440" y="857"/>
                  <a:pt x="7750" y="703"/>
                  <a:pt x="5058" y="551"/>
                </a:cubicBezTo>
                <a:cubicBezTo>
                  <a:pt x="4428" y="515"/>
                  <a:pt x="3668" y="585"/>
                  <a:pt x="3062" y="418"/>
                </a:cubicBezTo>
                <a:cubicBezTo>
                  <a:pt x="2714" y="323"/>
                  <a:pt x="2402" y="111"/>
                  <a:pt x="2036" y="38"/>
                </a:cubicBezTo>
                <a:cubicBezTo>
                  <a:pt x="1912" y="13"/>
                  <a:pt x="1798" y="0"/>
                  <a:pt x="1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61"/>
          <p:cNvSpPr/>
          <p:nvPr/>
        </p:nvSpPr>
        <p:spPr>
          <a:xfrm flipH="1">
            <a:off x="6196940" y="3098423"/>
            <a:ext cx="888043" cy="366052"/>
          </a:xfrm>
          <a:custGeom>
            <a:rect b="b" l="l" r="r" t="t"/>
            <a:pathLst>
              <a:path extrusionOk="0" h="6446" w="15638">
                <a:moveTo>
                  <a:pt x="1895" y="0"/>
                </a:moveTo>
                <a:cubicBezTo>
                  <a:pt x="1831" y="0"/>
                  <a:pt x="1771" y="13"/>
                  <a:pt x="1720" y="45"/>
                </a:cubicBezTo>
                <a:cubicBezTo>
                  <a:pt x="1535" y="160"/>
                  <a:pt x="1477" y="436"/>
                  <a:pt x="1601" y="614"/>
                </a:cubicBezTo>
                <a:cubicBezTo>
                  <a:pt x="1661" y="699"/>
                  <a:pt x="1751" y="759"/>
                  <a:pt x="1840" y="809"/>
                </a:cubicBezTo>
                <a:cubicBezTo>
                  <a:pt x="2344" y="1092"/>
                  <a:pt x="2933" y="1177"/>
                  <a:pt x="3489" y="1332"/>
                </a:cubicBezTo>
                <a:cubicBezTo>
                  <a:pt x="4047" y="1486"/>
                  <a:pt x="4620" y="1749"/>
                  <a:pt x="4908" y="2251"/>
                </a:cubicBezTo>
                <a:cubicBezTo>
                  <a:pt x="4952" y="2330"/>
                  <a:pt x="4989" y="2432"/>
                  <a:pt x="4939" y="2508"/>
                </a:cubicBezTo>
                <a:cubicBezTo>
                  <a:pt x="4908" y="2555"/>
                  <a:pt x="4850" y="2578"/>
                  <a:pt x="4795" y="2594"/>
                </a:cubicBezTo>
                <a:cubicBezTo>
                  <a:pt x="4677" y="2628"/>
                  <a:pt x="4557" y="2638"/>
                  <a:pt x="4434" y="2638"/>
                </a:cubicBezTo>
                <a:cubicBezTo>
                  <a:pt x="4265" y="2638"/>
                  <a:pt x="4093" y="2618"/>
                  <a:pt x="3923" y="2613"/>
                </a:cubicBezTo>
                <a:cubicBezTo>
                  <a:pt x="3908" y="2613"/>
                  <a:pt x="3893" y="2613"/>
                  <a:pt x="3877" y="2613"/>
                </a:cubicBezTo>
                <a:cubicBezTo>
                  <a:pt x="3637" y="2613"/>
                  <a:pt x="3380" y="2658"/>
                  <a:pt x="3203" y="2811"/>
                </a:cubicBezTo>
                <a:cubicBezTo>
                  <a:pt x="2245" y="2823"/>
                  <a:pt x="1283" y="2837"/>
                  <a:pt x="320" y="2862"/>
                </a:cubicBezTo>
                <a:cubicBezTo>
                  <a:pt x="260" y="3553"/>
                  <a:pt x="158" y="3927"/>
                  <a:pt x="111" y="4613"/>
                </a:cubicBezTo>
                <a:cubicBezTo>
                  <a:pt x="92" y="4879"/>
                  <a:pt x="56" y="5072"/>
                  <a:pt x="0" y="5235"/>
                </a:cubicBezTo>
                <a:cubicBezTo>
                  <a:pt x="863" y="5336"/>
                  <a:pt x="1712" y="5372"/>
                  <a:pt x="2566" y="5372"/>
                </a:cubicBezTo>
                <a:cubicBezTo>
                  <a:pt x="2690" y="5372"/>
                  <a:pt x="2814" y="5371"/>
                  <a:pt x="2938" y="5370"/>
                </a:cubicBezTo>
                <a:lnTo>
                  <a:pt x="2938" y="5370"/>
                </a:lnTo>
                <a:cubicBezTo>
                  <a:pt x="2615" y="5439"/>
                  <a:pt x="2291" y="5496"/>
                  <a:pt x="1964" y="5544"/>
                </a:cubicBezTo>
                <a:cubicBezTo>
                  <a:pt x="2012" y="5841"/>
                  <a:pt x="2247" y="6078"/>
                  <a:pt x="2519" y="6208"/>
                </a:cubicBezTo>
                <a:cubicBezTo>
                  <a:pt x="2790" y="6335"/>
                  <a:pt x="3094" y="6371"/>
                  <a:pt x="3393" y="6399"/>
                </a:cubicBezTo>
                <a:cubicBezTo>
                  <a:pt x="3670" y="6426"/>
                  <a:pt x="3954" y="6446"/>
                  <a:pt x="4236" y="6446"/>
                </a:cubicBezTo>
                <a:cubicBezTo>
                  <a:pt x="4825" y="6446"/>
                  <a:pt x="5405" y="6359"/>
                  <a:pt x="5905" y="6061"/>
                </a:cubicBezTo>
                <a:cubicBezTo>
                  <a:pt x="6085" y="5953"/>
                  <a:pt x="6253" y="5820"/>
                  <a:pt x="6450" y="5744"/>
                </a:cubicBezTo>
                <a:cubicBezTo>
                  <a:pt x="6677" y="5658"/>
                  <a:pt x="6926" y="5655"/>
                  <a:pt x="7170" y="5653"/>
                </a:cubicBezTo>
                <a:cubicBezTo>
                  <a:pt x="8730" y="5645"/>
                  <a:pt x="10291" y="5635"/>
                  <a:pt x="11852" y="5626"/>
                </a:cubicBezTo>
                <a:cubicBezTo>
                  <a:pt x="11974" y="5625"/>
                  <a:pt x="12097" y="5625"/>
                  <a:pt x="12219" y="5625"/>
                </a:cubicBezTo>
                <a:cubicBezTo>
                  <a:pt x="12818" y="5625"/>
                  <a:pt x="13417" y="5639"/>
                  <a:pt x="14007" y="5735"/>
                </a:cubicBezTo>
                <a:cubicBezTo>
                  <a:pt x="14136" y="5756"/>
                  <a:pt x="14279" y="5775"/>
                  <a:pt x="14416" y="5775"/>
                </a:cubicBezTo>
                <a:cubicBezTo>
                  <a:pt x="14660" y="5775"/>
                  <a:pt x="14886" y="5716"/>
                  <a:pt x="14988" y="5508"/>
                </a:cubicBezTo>
                <a:cubicBezTo>
                  <a:pt x="15030" y="5423"/>
                  <a:pt x="15034" y="5330"/>
                  <a:pt x="15015" y="5240"/>
                </a:cubicBezTo>
                <a:cubicBezTo>
                  <a:pt x="15221" y="5240"/>
                  <a:pt x="15428" y="5243"/>
                  <a:pt x="15638" y="5245"/>
                </a:cubicBezTo>
                <a:cubicBezTo>
                  <a:pt x="15540" y="4866"/>
                  <a:pt x="15490" y="4473"/>
                  <a:pt x="15502" y="4008"/>
                </a:cubicBezTo>
                <a:cubicBezTo>
                  <a:pt x="15520" y="3392"/>
                  <a:pt x="15514" y="2784"/>
                  <a:pt x="15506" y="2172"/>
                </a:cubicBezTo>
                <a:lnTo>
                  <a:pt x="15506" y="2172"/>
                </a:lnTo>
                <a:cubicBezTo>
                  <a:pt x="15484" y="2174"/>
                  <a:pt x="15381" y="2682"/>
                  <a:pt x="15359" y="2682"/>
                </a:cubicBezTo>
                <a:cubicBezTo>
                  <a:pt x="14938" y="2693"/>
                  <a:pt x="14515" y="2700"/>
                  <a:pt x="14095" y="2709"/>
                </a:cubicBezTo>
                <a:cubicBezTo>
                  <a:pt x="14194" y="2624"/>
                  <a:pt x="14295" y="2541"/>
                  <a:pt x="14394" y="2457"/>
                </a:cubicBezTo>
                <a:cubicBezTo>
                  <a:pt x="14312" y="2325"/>
                  <a:pt x="14155" y="2290"/>
                  <a:pt x="13991" y="2290"/>
                </a:cubicBezTo>
                <a:cubicBezTo>
                  <a:pt x="13910" y="2290"/>
                  <a:pt x="13827" y="2298"/>
                  <a:pt x="13751" y="2308"/>
                </a:cubicBezTo>
                <a:cubicBezTo>
                  <a:pt x="13504" y="2340"/>
                  <a:pt x="13256" y="2355"/>
                  <a:pt x="13007" y="2355"/>
                </a:cubicBezTo>
                <a:cubicBezTo>
                  <a:pt x="12403" y="2355"/>
                  <a:pt x="11798" y="2263"/>
                  <a:pt x="11222" y="2080"/>
                </a:cubicBezTo>
                <a:cubicBezTo>
                  <a:pt x="11122" y="2049"/>
                  <a:pt x="11001" y="1982"/>
                  <a:pt x="11015" y="1878"/>
                </a:cubicBezTo>
                <a:cubicBezTo>
                  <a:pt x="11024" y="1810"/>
                  <a:pt x="11089" y="1768"/>
                  <a:pt x="11150" y="1734"/>
                </a:cubicBezTo>
                <a:cubicBezTo>
                  <a:pt x="11537" y="1526"/>
                  <a:pt x="11982" y="1441"/>
                  <a:pt x="12390" y="1275"/>
                </a:cubicBezTo>
                <a:cubicBezTo>
                  <a:pt x="12799" y="1109"/>
                  <a:pt x="13201" y="827"/>
                  <a:pt x="13324" y="402"/>
                </a:cubicBezTo>
                <a:lnTo>
                  <a:pt x="13324" y="402"/>
                </a:lnTo>
                <a:cubicBezTo>
                  <a:pt x="12427" y="425"/>
                  <a:pt x="11529" y="448"/>
                  <a:pt x="10633" y="471"/>
                </a:cubicBezTo>
                <a:cubicBezTo>
                  <a:pt x="10379" y="478"/>
                  <a:pt x="10120" y="485"/>
                  <a:pt x="9885" y="576"/>
                </a:cubicBezTo>
                <a:cubicBezTo>
                  <a:pt x="9691" y="653"/>
                  <a:pt x="9525" y="781"/>
                  <a:pt x="9349" y="886"/>
                </a:cubicBezTo>
                <a:cubicBezTo>
                  <a:pt x="8920" y="1145"/>
                  <a:pt x="8420" y="1283"/>
                  <a:pt x="7920" y="1283"/>
                </a:cubicBezTo>
                <a:cubicBezTo>
                  <a:pt x="7889" y="1283"/>
                  <a:pt x="7857" y="1282"/>
                  <a:pt x="7826" y="1281"/>
                </a:cubicBezTo>
                <a:cubicBezTo>
                  <a:pt x="7364" y="1264"/>
                  <a:pt x="6913" y="1131"/>
                  <a:pt x="6467" y="1004"/>
                </a:cubicBezTo>
                <a:cubicBezTo>
                  <a:pt x="5711" y="789"/>
                  <a:pt x="4937" y="590"/>
                  <a:pt x="4150" y="590"/>
                </a:cubicBezTo>
                <a:cubicBezTo>
                  <a:pt x="4143" y="590"/>
                  <a:pt x="4136" y="590"/>
                  <a:pt x="4130" y="590"/>
                </a:cubicBezTo>
                <a:cubicBezTo>
                  <a:pt x="4047" y="591"/>
                  <a:pt x="3964" y="593"/>
                  <a:pt x="3881" y="593"/>
                </a:cubicBezTo>
                <a:cubicBezTo>
                  <a:pt x="3746" y="593"/>
                  <a:pt x="3612" y="586"/>
                  <a:pt x="3481" y="552"/>
                </a:cubicBezTo>
                <a:cubicBezTo>
                  <a:pt x="3169" y="472"/>
                  <a:pt x="2856" y="312"/>
                  <a:pt x="2552" y="208"/>
                </a:cubicBezTo>
                <a:cubicBezTo>
                  <a:pt x="2383" y="150"/>
                  <a:pt x="2113" y="0"/>
                  <a:pt x="189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61"/>
          <p:cNvSpPr/>
          <p:nvPr/>
        </p:nvSpPr>
        <p:spPr>
          <a:xfrm flipH="1">
            <a:off x="7220760" y="2653382"/>
            <a:ext cx="149238" cy="811323"/>
          </a:xfrm>
          <a:custGeom>
            <a:rect b="b" l="l" r="r" t="t"/>
            <a:pathLst>
              <a:path extrusionOk="0" h="14287" w="2628">
                <a:moveTo>
                  <a:pt x="103" y="0"/>
                </a:moveTo>
                <a:cubicBezTo>
                  <a:pt x="47" y="0"/>
                  <a:pt x="1" y="46"/>
                  <a:pt x="1" y="102"/>
                </a:cubicBezTo>
                <a:lnTo>
                  <a:pt x="1" y="14185"/>
                </a:lnTo>
                <a:cubicBezTo>
                  <a:pt x="1" y="14241"/>
                  <a:pt x="47" y="14287"/>
                  <a:pt x="103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8" y="14185"/>
                </a:cubicBezTo>
                <a:lnTo>
                  <a:pt x="2628" y="102"/>
                </a:lnTo>
                <a:cubicBezTo>
                  <a:pt x="2628" y="46"/>
                  <a:pt x="2582" y="0"/>
                  <a:pt x="25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61"/>
          <p:cNvSpPr/>
          <p:nvPr/>
        </p:nvSpPr>
        <p:spPr>
          <a:xfrm flipH="1">
            <a:off x="7220817" y="2666727"/>
            <a:ext cx="149238" cy="798092"/>
          </a:xfrm>
          <a:custGeom>
            <a:rect b="b" l="l" r="r" t="t"/>
            <a:pathLst>
              <a:path extrusionOk="0" h="14054" w="2628">
                <a:moveTo>
                  <a:pt x="2084" y="1"/>
                </a:moveTo>
                <a:lnTo>
                  <a:pt x="2084" y="11324"/>
                </a:lnTo>
                <a:cubicBezTo>
                  <a:pt x="2084" y="12026"/>
                  <a:pt x="1509" y="12604"/>
                  <a:pt x="804" y="12604"/>
                </a:cubicBezTo>
                <a:lnTo>
                  <a:pt x="736" y="12604"/>
                </a:lnTo>
                <a:cubicBezTo>
                  <a:pt x="462" y="12604"/>
                  <a:pt x="210" y="12515"/>
                  <a:pt x="1" y="12368"/>
                </a:cubicBezTo>
                <a:lnTo>
                  <a:pt x="1" y="12773"/>
                </a:lnTo>
                <a:cubicBezTo>
                  <a:pt x="1" y="13477"/>
                  <a:pt x="576" y="14053"/>
                  <a:pt x="1280" y="14053"/>
                </a:cubicBezTo>
                <a:lnTo>
                  <a:pt x="1348" y="14053"/>
                </a:lnTo>
                <a:cubicBezTo>
                  <a:pt x="2050" y="14053"/>
                  <a:pt x="2628" y="13478"/>
                  <a:pt x="2628" y="12773"/>
                </a:cubicBezTo>
                <a:lnTo>
                  <a:pt x="2628" y="1047"/>
                </a:lnTo>
                <a:cubicBezTo>
                  <a:pt x="2628" y="614"/>
                  <a:pt x="2412" y="233"/>
                  <a:pt x="208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61"/>
          <p:cNvSpPr/>
          <p:nvPr/>
        </p:nvSpPr>
        <p:spPr>
          <a:xfrm flipH="1">
            <a:off x="5760241" y="3354476"/>
            <a:ext cx="1756665" cy="419887"/>
          </a:xfrm>
          <a:custGeom>
            <a:rect b="b" l="l" r="r" t="t"/>
            <a:pathLst>
              <a:path extrusionOk="0" h="7394" w="30934">
                <a:moveTo>
                  <a:pt x="4262" y="0"/>
                </a:moveTo>
                <a:cubicBezTo>
                  <a:pt x="2679" y="0"/>
                  <a:pt x="2627" y="194"/>
                  <a:pt x="1486" y="1904"/>
                </a:cubicBezTo>
                <a:lnTo>
                  <a:pt x="0" y="4513"/>
                </a:lnTo>
                <a:cubicBezTo>
                  <a:pt x="0" y="6096"/>
                  <a:pt x="1297" y="7393"/>
                  <a:pt x="2881" y="7393"/>
                </a:cubicBezTo>
                <a:lnTo>
                  <a:pt x="28053" y="7393"/>
                </a:lnTo>
                <a:cubicBezTo>
                  <a:pt x="29637" y="7393"/>
                  <a:pt x="30934" y="6096"/>
                  <a:pt x="30933" y="4512"/>
                </a:cubicBezTo>
                <a:lnTo>
                  <a:pt x="29211" y="1617"/>
                </a:lnTo>
                <a:cubicBezTo>
                  <a:pt x="28273" y="51"/>
                  <a:pt x="28254" y="0"/>
                  <a:pt x="26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61"/>
          <p:cNvSpPr/>
          <p:nvPr/>
        </p:nvSpPr>
        <p:spPr>
          <a:xfrm flipH="1">
            <a:off x="5741331" y="3630008"/>
            <a:ext cx="1812487" cy="515460"/>
          </a:xfrm>
          <a:custGeom>
            <a:rect b="b" l="l" r="r" t="t"/>
            <a:pathLst>
              <a:path extrusionOk="0" h="9077" w="31917">
                <a:moveTo>
                  <a:pt x="173" y="0"/>
                </a:moveTo>
                <a:cubicBezTo>
                  <a:pt x="77" y="0"/>
                  <a:pt x="1" y="78"/>
                  <a:pt x="1" y="173"/>
                </a:cubicBezTo>
                <a:lnTo>
                  <a:pt x="1" y="8905"/>
                </a:lnTo>
                <a:cubicBezTo>
                  <a:pt x="1" y="9000"/>
                  <a:pt x="77" y="9077"/>
                  <a:pt x="173" y="9077"/>
                </a:cubicBezTo>
                <a:lnTo>
                  <a:pt x="31745" y="9077"/>
                </a:lnTo>
                <a:cubicBezTo>
                  <a:pt x="31840" y="9077"/>
                  <a:pt x="31917" y="9000"/>
                  <a:pt x="31917" y="8905"/>
                </a:cubicBezTo>
                <a:lnTo>
                  <a:pt x="31917" y="173"/>
                </a:lnTo>
                <a:cubicBezTo>
                  <a:pt x="31917" y="78"/>
                  <a:pt x="31840" y="0"/>
                  <a:pt x="31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61"/>
          <p:cNvSpPr/>
          <p:nvPr/>
        </p:nvSpPr>
        <p:spPr>
          <a:xfrm flipH="1">
            <a:off x="5735766" y="3272078"/>
            <a:ext cx="1824185" cy="435730"/>
          </a:xfrm>
          <a:custGeom>
            <a:rect b="b" l="l" r="r" t="t"/>
            <a:pathLst>
              <a:path extrusionOk="0" h="7673" w="32123">
                <a:moveTo>
                  <a:pt x="25155" y="0"/>
                </a:moveTo>
                <a:cubicBezTo>
                  <a:pt x="24764" y="0"/>
                  <a:pt x="24372" y="9"/>
                  <a:pt x="23983" y="19"/>
                </a:cubicBezTo>
                <a:cubicBezTo>
                  <a:pt x="18777" y="149"/>
                  <a:pt x="13571" y="276"/>
                  <a:pt x="8366" y="406"/>
                </a:cubicBezTo>
                <a:cubicBezTo>
                  <a:pt x="6882" y="443"/>
                  <a:pt x="5366" y="484"/>
                  <a:pt x="3978" y="1009"/>
                </a:cubicBezTo>
                <a:cubicBezTo>
                  <a:pt x="2896" y="1418"/>
                  <a:pt x="1" y="3563"/>
                  <a:pt x="1034" y="5032"/>
                </a:cubicBezTo>
                <a:cubicBezTo>
                  <a:pt x="1514" y="3839"/>
                  <a:pt x="2753" y="3087"/>
                  <a:pt x="4015" y="2845"/>
                </a:cubicBezTo>
                <a:cubicBezTo>
                  <a:pt x="4441" y="2762"/>
                  <a:pt x="4872" y="2729"/>
                  <a:pt x="5304" y="2729"/>
                </a:cubicBezTo>
                <a:cubicBezTo>
                  <a:pt x="6152" y="2729"/>
                  <a:pt x="7007" y="2856"/>
                  <a:pt x="7848" y="2990"/>
                </a:cubicBezTo>
                <a:cubicBezTo>
                  <a:pt x="8948" y="3165"/>
                  <a:pt x="10019" y="3225"/>
                  <a:pt x="11095" y="3225"/>
                </a:cubicBezTo>
                <a:cubicBezTo>
                  <a:pt x="12027" y="3225"/>
                  <a:pt x="12961" y="3180"/>
                  <a:pt x="13920" y="3126"/>
                </a:cubicBezTo>
                <a:cubicBezTo>
                  <a:pt x="14839" y="3073"/>
                  <a:pt x="15759" y="3062"/>
                  <a:pt x="16679" y="3062"/>
                </a:cubicBezTo>
                <a:cubicBezTo>
                  <a:pt x="17021" y="3062"/>
                  <a:pt x="17364" y="3063"/>
                  <a:pt x="17706" y="3065"/>
                </a:cubicBezTo>
                <a:cubicBezTo>
                  <a:pt x="20846" y="3079"/>
                  <a:pt x="23986" y="3092"/>
                  <a:pt x="27126" y="3106"/>
                </a:cubicBezTo>
                <a:cubicBezTo>
                  <a:pt x="27570" y="3107"/>
                  <a:pt x="28015" y="3111"/>
                  <a:pt x="28449" y="3207"/>
                </a:cubicBezTo>
                <a:cubicBezTo>
                  <a:pt x="29440" y="3428"/>
                  <a:pt x="30269" y="4133"/>
                  <a:pt x="30850" y="4969"/>
                </a:cubicBezTo>
                <a:cubicBezTo>
                  <a:pt x="31421" y="5789"/>
                  <a:pt x="31716" y="6750"/>
                  <a:pt x="32078" y="7673"/>
                </a:cubicBezTo>
                <a:cubicBezTo>
                  <a:pt x="32122" y="6209"/>
                  <a:pt x="31992" y="4604"/>
                  <a:pt x="31429" y="3250"/>
                </a:cubicBezTo>
                <a:cubicBezTo>
                  <a:pt x="30932" y="2054"/>
                  <a:pt x="30098" y="1055"/>
                  <a:pt x="28750" y="532"/>
                </a:cubicBezTo>
                <a:cubicBezTo>
                  <a:pt x="27613" y="90"/>
                  <a:pt x="26384" y="0"/>
                  <a:pt x="25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61"/>
          <p:cNvSpPr/>
          <p:nvPr/>
        </p:nvSpPr>
        <p:spPr>
          <a:xfrm flipH="1">
            <a:off x="5698579" y="3430117"/>
            <a:ext cx="149181" cy="811380"/>
          </a:xfrm>
          <a:custGeom>
            <a:rect b="b" l="l" r="r" t="t"/>
            <a:pathLst>
              <a:path extrusionOk="0" h="14288" w="2627">
                <a:moveTo>
                  <a:pt x="102" y="1"/>
                </a:moveTo>
                <a:cubicBezTo>
                  <a:pt x="47" y="1"/>
                  <a:pt x="1" y="47"/>
                  <a:pt x="1" y="103"/>
                </a:cubicBezTo>
                <a:lnTo>
                  <a:pt x="1" y="14185"/>
                </a:lnTo>
                <a:cubicBezTo>
                  <a:pt x="1" y="14241"/>
                  <a:pt x="47" y="14287"/>
                  <a:pt x="102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61"/>
          <p:cNvSpPr/>
          <p:nvPr/>
        </p:nvSpPr>
        <p:spPr>
          <a:xfrm flipH="1">
            <a:off x="5698466" y="3437499"/>
            <a:ext cx="149181" cy="803997"/>
          </a:xfrm>
          <a:custGeom>
            <a:rect b="b" l="l" r="r" t="t"/>
            <a:pathLst>
              <a:path extrusionOk="0" h="14158" w="2627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3" y="12889"/>
                </a:lnTo>
                <a:cubicBezTo>
                  <a:pt x="356" y="12889"/>
                  <a:pt x="168" y="12842"/>
                  <a:pt x="0" y="12760"/>
                </a:cubicBezTo>
                <a:lnTo>
                  <a:pt x="0" y="12878"/>
                </a:lnTo>
                <a:cubicBezTo>
                  <a:pt x="0" y="13580"/>
                  <a:pt x="575" y="14157"/>
                  <a:pt x="1280" y="14157"/>
                </a:cubicBezTo>
                <a:lnTo>
                  <a:pt x="1347" y="14157"/>
                </a:lnTo>
                <a:cubicBezTo>
                  <a:pt x="2050" y="14157"/>
                  <a:pt x="2627" y="13582"/>
                  <a:pt x="2627" y="12878"/>
                </a:cubicBezTo>
                <a:lnTo>
                  <a:pt x="2627" y="1150"/>
                </a:lnTo>
                <a:cubicBezTo>
                  <a:pt x="2625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61"/>
          <p:cNvSpPr/>
          <p:nvPr/>
        </p:nvSpPr>
        <p:spPr>
          <a:xfrm flipH="1">
            <a:off x="7436835" y="3430117"/>
            <a:ext cx="149238" cy="811380"/>
          </a:xfrm>
          <a:custGeom>
            <a:rect b="b" l="l" r="r" t="t"/>
            <a:pathLst>
              <a:path extrusionOk="0" h="14288" w="2628">
                <a:moveTo>
                  <a:pt x="103" y="1"/>
                </a:moveTo>
                <a:cubicBezTo>
                  <a:pt x="46" y="1"/>
                  <a:pt x="0" y="47"/>
                  <a:pt x="0" y="103"/>
                </a:cubicBezTo>
                <a:lnTo>
                  <a:pt x="0" y="14185"/>
                </a:lnTo>
                <a:cubicBezTo>
                  <a:pt x="0" y="14241"/>
                  <a:pt x="46" y="14287"/>
                  <a:pt x="103" y="14287"/>
                </a:cubicBezTo>
                <a:lnTo>
                  <a:pt x="2525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1"/>
          <p:cNvSpPr/>
          <p:nvPr/>
        </p:nvSpPr>
        <p:spPr>
          <a:xfrm flipH="1">
            <a:off x="7436778" y="3437499"/>
            <a:ext cx="149238" cy="803997"/>
          </a:xfrm>
          <a:custGeom>
            <a:rect b="b" l="l" r="r" t="t"/>
            <a:pathLst>
              <a:path extrusionOk="0" h="14158" w="2628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4" y="12889"/>
                </a:lnTo>
                <a:cubicBezTo>
                  <a:pt x="356" y="12889"/>
                  <a:pt x="168" y="12842"/>
                  <a:pt x="1" y="12760"/>
                </a:cubicBezTo>
                <a:lnTo>
                  <a:pt x="1" y="12878"/>
                </a:lnTo>
                <a:cubicBezTo>
                  <a:pt x="1" y="13580"/>
                  <a:pt x="576" y="14157"/>
                  <a:pt x="1280" y="14157"/>
                </a:cubicBezTo>
                <a:lnTo>
                  <a:pt x="1348" y="14157"/>
                </a:lnTo>
                <a:cubicBezTo>
                  <a:pt x="2050" y="14157"/>
                  <a:pt x="2628" y="13582"/>
                  <a:pt x="2628" y="12878"/>
                </a:cubicBezTo>
                <a:lnTo>
                  <a:pt x="2628" y="1150"/>
                </a:lnTo>
                <a:cubicBezTo>
                  <a:pt x="2626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61"/>
          <p:cNvSpPr/>
          <p:nvPr/>
        </p:nvSpPr>
        <p:spPr>
          <a:xfrm flipH="1">
            <a:off x="5677965" y="3374011"/>
            <a:ext cx="185298" cy="185298"/>
          </a:xfrm>
          <a:custGeom>
            <a:rect b="b" l="l" r="r" t="t"/>
            <a:pathLst>
              <a:path extrusionOk="0" h="3263" w="3263">
                <a:moveTo>
                  <a:pt x="1632" y="1"/>
                </a:moveTo>
                <a:cubicBezTo>
                  <a:pt x="731" y="1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2" y="3262"/>
                  <a:pt x="3262" y="2532"/>
                  <a:pt x="3262" y="1631"/>
                </a:cubicBezTo>
                <a:cubicBezTo>
                  <a:pt x="3262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61"/>
          <p:cNvSpPr/>
          <p:nvPr/>
        </p:nvSpPr>
        <p:spPr>
          <a:xfrm flipH="1">
            <a:off x="5750029" y="3404960"/>
            <a:ext cx="82342" cy="82285"/>
          </a:xfrm>
          <a:custGeom>
            <a:rect b="b" l="l" r="r" t="t"/>
            <a:pathLst>
              <a:path extrusionOk="0" h="1449" w="1450">
                <a:moveTo>
                  <a:pt x="725" y="1"/>
                </a:moveTo>
                <a:cubicBezTo>
                  <a:pt x="324" y="1"/>
                  <a:pt x="1" y="324"/>
                  <a:pt x="1" y="725"/>
                </a:cubicBezTo>
                <a:cubicBezTo>
                  <a:pt x="1" y="1125"/>
                  <a:pt x="324" y="1449"/>
                  <a:pt x="725" y="1449"/>
                </a:cubicBezTo>
                <a:cubicBezTo>
                  <a:pt x="1125" y="1449"/>
                  <a:pt x="1449" y="1125"/>
                  <a:pt x="1449" y="725"/>
                </a:cubicBezTo>
                <a:cubicBezTo>
                  <a:pt x="1449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61"/>
          <p:cNvSpPr/>
          <p:nvPr/>
        </p:nvSpPr>
        <p:spPr>
          <a:xfrm flipH="1">
            <a:off x="5873370" y="2571722"/>
            <a:ext cx="185298" cy="185241"/>
          </a:xfrm>
          <a:custGeom>
            <a:rect b="b" l="l" r="r" t="t"/>
            <a:pathLst>
              <a:path extrusionOk="0" h="3262" w="3263">
                <a:moveTo>
                  <a:pt x="1631" y="0"/>
                </a:moveTo>
                <a:cubicBezTo>
                  <a:pt x="731" y="0"/>
                  <a:pt x="0" y="730"/>
                  <a:pt x="0" y="1631"/>
                </a:cubicBezTo>
                <a:cubicBezTo>
                  <a:pt x="0" y="2532"/>
                  <a:pt x="731" y="3262"/>
                  <a:pt x="1631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0"/>
                  <a:pt x="16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61"/>
          <p:cNvSpPr/>
          <p:nvPr/>
        </p:nvSpPr>
        <p:spPr>
          <a:xfrm flipH="1">
            <a:off x="5955712" y="2612836"/>
            <a:ext cx="82342" cy="82285"/>
          </a:xfrm>
          <a:custGeom>
            <a:rect b="b" l="l" r="r" t="t"/>
            <a:pathLst>
              <a:path extrusionOk="0" h="1449" w="1450">
                <a:moveTo>
                  <a:pt x="725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4" y="1449"/>
                  <a:pt x="1449" y="1125"/>
                  <a:pt x="1449" y="725"/>
                </a:cubicBezTo>
                <a:cubicBezTo>
                  <a:pt x="1449" y="324"/>
                  <a:pt x="1124" y="0"/>
                  <a:pt x="72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61"/>
          <p:cNvSpPr/>
          <p:nvPr/>
        </p:nvSpPr>
        <p:spPr>
          <a:xfrm flipH="1">
            <a:off x="7210708" y="2571722"/>
            <a:ext cx="185354" cy="185241"/>
          </a:xfrm>
          <a:custGeom>
            <a:rect b="b" l="l" r="r" t="t"/>
            <a:pathLst>
              <a:path extrusionOk="0" h="3262" w="3264">
                <a:moveTo>
                  <a:pt x="1632" y="0"/>
                </a:moveTo>
                <a:cubicBezTo>
                  <a:pt x="731" y="0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3" y="3262"/>
                  <a:pt x="3264" y="2532"/>
                  <a:pt x="3264" y="1631"/>
                </a:cubicBezTo>
                <a:cubicBezTo>
                  <a:pt x="3264" y="730"/>
                  <a:pt x="2533" y="0"/>
                  <a:pt x="16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1"/>
          <p:cNvSpPr/>
          <p:nvPr/>
        </p:nvSpPr>
        <p:spPr>
          <a:xfrm flipH="1">
            <a:off x="7292994" y="2612836"/>
            <a:ext cx="82399" cy="82285"/>
          </a:xfrm>
          <a:custGeom>
            <a:rect b="b" l="l" r="r" t="t"/>
            <a:pathLst>
              <a:path extrusionOk="0" h="1449" w="1451">
                <a:moveTo>
                  <a:pt x="726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6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0"/>
                  <a:pt x="726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61"/>
          <p:cNvSpPr/>
          <p:nvPr/>
        </p:nvSpPr>
        <p:spPr>
          <a:xfrm flipH="1">
            <a:off x="7418834" y="3374011"/>
            <a:ext cx="185354" cy="185298"/>
          </a:xfrm>
          <a:custGeom>
            <a:rect b="b" l="l" r="r" t="t"/>
            <a:pathLst>
              <a:path extrusionOk="0" h="3263" w="3264">
                <a:moveTo>
                  <a:pt x="1632" y="1"/>
                </a:moveTo>
                <a:cubicBezTo>
                  <a:pt x="731" y="1"/>
                  <a:pt x="0" y="730"/>
                  <a:pt x="0" y="1631"/>
                </a:cubicBezTo>
                <a:cubicBezTo>
                  <a:pt x="0" y="2532"/>
                  <a:pt x="731" y="3262"/>
                  <a:pt x="1632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61"/>
          <p:cNvSpPr/>
          <p:nvPr/>
        </p:nvSpPr>
        <p:spPr>
          <a:xfrm flipH="1">
            <a:off x="7498734" y="3404960"/>
            <a:ext cx="82399" cy="82285"/>
          </a:xfrm>
          <a:custGeom>
            <a:rect b="b" l="l" r="r" t="t"/>
            <a:pathLst>
              <a:path extrusionOk="0" h="1449" w="1451">
                <a:moveTo>
                  <a:pt x="725" y="1"/>
                </a:moveTo>
                <a:cubicBezTo>
                  <a:pt x="325" y="1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61"/>
          <p:cNvSpPr/>
          <p:nvPr/>
        </p:nvSpPr>
        <p:spPr>
          <a:xfrm flipH="1">
            <a:off x="5847762" y="3343403"/>
            <a:ext cx="1286634" cy="362759"/>
          </a:xfrm>
          <a:custGeom>
            <a:rect b="b" l="l" r="r" t="t"/>
            <a:pathLst>
              <a:path extrusionOk="0" h="6388" w="22657">
                <a:moveTo>
                  <a:pt x="13479" y="0"/>
                </a:moveTo>
                <a:cubicBezTo>
                  <a:pt x="13032" y="0"/>
                  <a:pt x="12585" y="15"/>
                  <a:pt x="12139" y="44"/>
                </a:cubicBezTo>
                <a:cubicBezTo>
                  <a:pt x="11849" y="63"/>
                  <a:pt x="10329" y="42"/>
                  <a:pt x="10193" y="296"/>
                </a:cubicBezTo>
                <a:cubicBezTo>
                  <a:pt x="10171" y="338"/>
                  <a:pt x="10165" y="373"/>
                  <a:pt x="10173" y="404"/>
                </a:cubicBezTo>
                <a:cubicBezTo>
                  <a:pt x="10216" y="583"/>
                  <a:pt x="10702" y="609"/>
                  <a:pt x="11106" y="609"/>
                </a:cubicBezTo>
                <a:cubicBezTo>
                  <a:pt x="11269" y="609"/>
                  <a:pt x="11419" y="605"/>
                  <a:pt x="11521" y="605"/>
                </a:cubicBezTo>
                <a:cubicBezTo>
                  <a:pt x="11567" y="605"/>
                  <a:pt x="11603" y="606"/>
                  <a:pt x="11626" y="608"/>
                </a:cubicBezTo>
                <a:cubicBezTo>
                  <a:pt x="11958" y="644"/>
                  <a:pt x="12288" y="697"/>
                  <a:pt x="12612" y="783"/>
                </a:cubicBezTo>
                <a:cubicBezTo>
                  <a:pt x="12849" y="848"/>
                  <a:pt x="13283" y="1130"/>
                  <a:pt x="13515" y="1130"/>
                </a:cubicBezTo>
                <a:cubicBezTo>
                  <a:pt x="13520" y="1130"/>
                  <a:pt x="13525" y="1130"/>
                  <a:pt x="13530" y="1129"/>
                </a:cubicBezTo>
                <a:lnTo>
                  <a:pt x="13530" y="1129"/>
                </a:lnTo>
                <a:cubicBezTo>
                  <a:pt x="13050" y="1157"/>
                  <a:pt x="12570" y="1168"/>
                  <a:pt x="12092" y="1168"/>
                </a:cubicBezTo>
                <a:cubicBezTo>
                  <a:pt x="9525" y="1168"/>
                  <a:pt x="6976" y="826"/>
                  <a:pt x="4413" y="638"/>
                </a:cubicBezTo>
                <a:cubicBezTo>
                  <a:pt x="3391" y="564"/>
                  <a:pt x="2366" y="505"/>
                  <a:pt x="1340" y="478"/>
                </a:cubicBezTo>
                <a:cubicBezTo>
                  <a:pt x="1258" y="476"/>
                  <a:pt x="1107" y="460"/>
                  <a:pt x="949" y="460"/>
                </a:cubicBezTo>
                <a:cubicBezTo>
                  <a:pt x="654" y="460"/>
                  <a:pt x="336" y="515"/>
                  <a:pt x="404" y="818"/>
                </a:cubicBezTo>
                <a:cubicBezTo>
                  <a:pt x="462" y="1085"/>
                  <a:pt x="1073" y="1196"/>
                  <a:pt x="1286" y="1258"/>
                </a:cubicBezTo>
                <a:cubicBezTo>
                  <a:pt x="1442" y="1304"/>
                  <a:pt x="1719" y="1283"/>
                  <a:pt x="1853" y="1369"/>
                </a:cubicBezTo>
                <a:cubicBezTo>
                  <a:pt x="1894" y="1396"/>
                  <a:pt x="2177" y="1770"/>
                  <a:pt x="2079" y="1770"/>
                </a:cubicBezTo>
                <a:cubicBezTo>
                  <a:pt x="2078" y="1770"/>
                  <a:pt x="2078" y="1770"/>
                  <a:pt x="2077" y="1770"/>
                </a:cubicBezTo>
                <a:cubicBezTo>
                  <a:pt x="1798" y="1754"/>
                  <a:pt x="1523" y="1739"/>
                  <a:pt x="1250" y="1739"/>
                </a:cubicBezTo>
                <a:cubicBezTo>
                  <a:pt x="831" y="1739"/>
                  <a:pt x="417" y="1775"/>
                  <a:pt x="1" y="1900"/>
                </a:cubicBezTo>
                <a:cubicBezTo>
                  <a:pt x="759" y="1905"/>
                  <a:pt x="1517" y="1918"/>
                  <a:pt x="2275" y="1918"/>
                </a:cubicBezTo>
                <a:cubicBezTo>
                  <a:pt x="2998" y="1918"/>
                  <a:pt x="3720" y="1907"/>
                  <a:pt x="4442" y="1866"/>
                </a:cubicBezTo>
                <a:cubicBezTo>
                  <a:pt x="5361" y="1814"/>
                  <a:pt x="6281" y="1802"/>
                  <a:pt x="7201" y="1802"/>
                </a:cubicBezTo>
                <a:cubicBezTo>
                  <a:pt x="7543" y="1802"/>
                  <a:pt x="7886" y="1804"/>
                  <a:pt x="8228" y="1805"/>
                </a:cubicBezTo>
                <a:cubicBezTo>
                  <a:pt x="8628" y="1807"/>
                  <a:pt x="9027" y="1808"/>
                  <a:pt x="9427" y="1808"/>
                </a:cubicBezTo>
                <a:cubicBezTo>
                  <a:pt x="10654" y="1808"/>
                  <a:pt x="11882" y="1802"/>
                  <a:pt x="13110" y="1802"/>
                </a:cubicBezTo>
                <a:cubicBezTo>
                  <a:pt x="14892" y="1802"/>
                  <a:pt x="16673" y="1815"/>
                  <a:pt x="18451" y="1879"/>
                </a:cubicBezTo>
                <a:cubicBezTo>
                  <a:pt x="19539" y="1919"/>
                  <a:pt x="20522" y="2597"/>
                  <a:pt x="21185" y="3461"/>
                </a:cubicBezTo>
                <a:cubicBezTo>
                  <a:pt x="21846" y="4324"/>
                  <a:pt x="22232" y="5362"/>
                  <a:pt x="22596" y="6388"/>
                </a:cubicBezTo>
                <a:cubicBezTo>
                  <a:pt x="22657" y="5131"/>
                  <a:pt x="22523" y="3864"/>
                  <a:pt x="22201" y="2648"/>
                </a:cubicBezTo>
                <a:cubicBezTo>
                  <a:pt x="22108" y="2293"/>
                  <a:pt x="21988" y="1925"/>
                  <a:pt x="21717" y="1676"/>
                </a:cubicBezTo>
                <a:cubicBezTo>
                  <a:pt x="21107" y="1105"/>
                  <a:pt x="20046" y="1062"/>
                  <a:pt x="19275" y="833"/>
                </a:cubicBezTo>
                <a:cubicBezTo>
                  <a:pt x="18266" y="536"/>
                  <a:pt x="17237" y="317"/>
                  <a:pt x="16194" y="179"/>
                </a:cubicBezTo>
                <a:cubicBezTo>
                  <a:pt x="15294" y="60"/>
                  <a:pt x="14387" y="0"/>
                  <a:pt x="1347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61"/>
          <p:cNvSpPr/>
          <p:nvPr/>
        </p:nvSpPr>
        <p:spPr>
          <a:xfrm flipH="1">
            <a:off x="5802321" y="3629894"/>
            <a:ext cx="1670120" cy="515460"/>
          </a:xfrm>
          <a:custGeom>
            <a:rect b="b" l="l" r="r" t="t"/>
            <a:pathLst>
              <a:path extrusionOk="0" h="9077" w="29410">
                <a:moveTo>
                  <a:pt x="4492" y="0"/>
                </a:moveTo>
                <a:lnTo>
                  <a:pt x="4492" y="1"/>
                </a:lnTo>
                <a:cubicBezTo>
                  <a:pt x="4250" y="14"/>
                  <a:pt x="4105" y="22"/>
                  <a:pt x="4072" y="24"/>
                </a:cubicBezTo>
                <a:lnTo>
                  <a:pt x="4072" y="24"/>
                </a:lnTo>
                <a:cubicBezTo>
                  <a:pt x="4086" y="22"/>
                  <a:pt x="4077" y="14"/>
                  <a:pt x="4052" y="1"/>
                </a:cubicBezTo>
                <a:lnTo>
                  <a:pt x="777" y="1"/>
                </a:lnTo>
                <a:cubicBezTo>
                  <a:pt x="395" y="1100"/>
                  <a:pt x="185" y="2245"/>
                  <a:pt x="111" y="3409"/>
                </a:cubicBezTo>
                <a:cubicBezTo>
                  <a:pt x="66" y="4109"/>
                  <a:pt x="108" y="4824"/>
                  <a:pt x="53" y="5513"/>
                </a:cubicBezTo>
                <a:cubicBezTo>
                  <a:pt x="1" y="6158"/>
                  <a:pt x="167" y="6717"/>
                  <a:pt x="754" y="7087"/>
                </a:cubicBezTo>
                <a:cubicBezTo>
                  <a:pt x="1282" y="7419"/>
                  <a:pt x="1930" y="7484"/>
                  <a:pt x="2552" y="7530"/>
                </a:cubicBezTo>
                <a:cubicBezTo>
                  <a:pt x="4000" y="7638"/>
                  <a:pt x="5451" y="7692"/>
                  <a:pt x="6902" y="7692"/>
                </a:cubicBezTo>
                <a:cubicBezTo>
                  <a:pt x="9514" y="7692"/>
                  <a:pt x="12127" y="7517"/>
                  <a:pt x="14716" y="7167"/>
                </a:cubicBezTo>
                <a:cubicBezTo>
                  <a:pt x="15721" y="7031"/>
                  <a:pt x="16733" y="6870"/>
                  <a:pt x="17743" y="6870"/>
                </a:cubicBezTo>
                <a:cubicBezTo>
                  <a:pt x="18001" y="6870"/>
                  <a:pt x="18258" y="6880"/>
                  <a:pt x="18515" y="6904"/>
                </a:cubicBezTo>
                <a:cubicBezTo>
                  <a:pt x="19105" y="6960"/>
                  <a:pt x="19694" y="7096"/>
                  <a:pt x="20240" y="7328"/>
                </a:cubicBezTo>
                <a:cubicBezTo>
                  <a:pt x="20871" y="7597"/>
                  <a:pt x="21243" y="8033"/>
                  <a:pt x="21773" y="8422"/>
                </a:cubicBezTo>
                <a:cubicBezTo>
                  <a:pt x="22227" y="8755"/>
                  <a:pt x="22803" y="8968"/>
                  <a:pt x="23410" y="9077"/>
                </a:cubicBezTo>
                <a:lnTo>
                  <a:pt x="25440" y="9077"/>
                </a:lnTo>
                <a:cubicBezTo>
                  <a:pt x="25519" y="9062"/>
                  <a:pt x="25595" y="9047"/>
                  <a:pt x="25671" y="9027"/>
                </a:cubicBezTo>
                <a:cubicBezTo>
                  <a:pt x="26398" y="8855"/>
                  <a:pt x="27094" y="8413"/>
                  <a:pt x="27419" y="7736"/>
                </a:cubicBezTo>
                <a:cubicBezTo>
                  <a:pt x="27718" y="7111"/>
                  <a:pt x="27626" y="6384"/>
                  <a:pt x="27894" y="5755"/>
                </a:cubicBezTo>
                <a:cubicBezTo>
                  <a:pt x="28098" y="5273"/>
                  <a:pt x="28458" y="4883"/>
                  <a:pt x="28689" y="4418"/>
                </a:cubicBezTo>
                <a:cubicBezTo>
                  <a:pt x="28935" y="3924"/>
                  <a:pt x="29094" y="3372"/>
                  <a:pt x="29197" y="2830"/>
                </a:cubicBezTo>
                <a:cubicBezTo>
                  <a:pt x="29410" y="1717"/>
                  <a:pt x="29348" y="922"/>
                  <a:pt x="28987" y="109"/>
                </a:cubicBezTo>
                <a:cubicBezTo>
                  <a:pt x="28774" y="39"/>
                  <a:pt x="28547" y="0"/>
                  <a:pt x="283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61"/>
          <p:cNvSpPr/>
          <p:nvPr/>
        </p:nvSpPr>
        <p:spPr>
          <a:xfrm flipH="1">
            <a:off x="5796188" y="3487245"/>
            <a:ext cx="1677560" cy="591215"/>
          </a:xfrm>
          <a:custGeom>
            <a:rect b="b" l="l" r="r" t="t"/>
            <a:pathLst>
              <a:path extrusionOk="0" h="10411" w="29541">
                <a:moveTo>
                  <a:pt x="28181" y="0"/>
                </a:moveTo>
                <a:cubicBezTo>
                  <a:pt x="28181" y="0"/>
                  <a:pt x="7933" y="407"/>
                  <a:pt x="5356" y="544"/>
                </a:cubicBezTo>
                <a:cubicBezTo>
                  <a:pt x="5268" y="548"/>
                  <a:pt x="5122" y="567"/>
                  <a:pt x="4995" y="567"/>
                </a:cubicBezTo>
                <a:cubicBezTo>
                  <a:pt x="4924" y="567"/>
                  <a:pt x="4858" y="561"/>
                  <a:pt x="4812" y="544"/>
                </a:cubicBezTo>
                <a:cubicBezTo>
                  <a:pt x="4461" y="415"/>
                  <a:pt x="3311" y="361"/>
                  <a:pt x="2384" y="361"/>
                </a:cubicBezTo>
                <a:cubicBezTo>
                  <a:pt x="1696" y="361"/>
                  <a:pt x="1132" y="391"/>
                  <a:pt x="1110" y="442"/>
                </a:cubicBezTo>
                <a:cubicBezTo>
                  <a:pt x="523" y="1778"/>
                  <a:pt x="222" y="3202"/>
                  <a:pt x="131" y="4654"/>
                </a:cubicBezTo>
                <a:cubicBezTo>
                  <a:pt x="87" y="5354"/>
                  <a:pt x="128" y="6069"/>
                  <a:pt x="72" y="6758"/>
                </a:cubicBezTo>
                <a:cubicBezTo>
                  <a:pt x="1" y="7642"/>
                  <a:pt x="341" y="8364"/>
                  <a:pt x="1605" y="8658"/>
                </a:cubicBezTo>
                <a:cubicBezTo>
                  <a:pt x="1811" y="8705"/>
                  <a:pt x="2020" y="8731"/>
                  <a:pt x="2230" y="8748"/>
                </a:cubicBezTo>
                <a:cubicBezTo>
                  <a:pt x="3788" y="8874"/>
                  <a:pt x="5351" y="8936"/>
                  <a:pt x="6914" y="8936"/>
                </a:cubicBezTo>
                <a:cubicBezTo>
                  <a:pt x="9529" y="8936"/>
                  <a:pt x="12143" y="8761"/>
                  <a:pt x="14734" y="8412"/>
                </a:cubicBezTo>
                <a:cubicBezTo>
                  <a:pt x="15737" y="8276"/>
                  <a:pt x="16748" y="8115"/>
                  <a:pt x="17757" y="8115"/>
                </a:cubicBezTo>
                <a:cubicBezTo>
                  <a:pt x="18016" y="8115"/>
                  <a:pt x="18276" y="8126"/>
                  <a:pt x="18535" y="8150"/>
                </a:cubicBezTo>
                <a:cubicBezTo>
                  <a:pt x="19124" y="8205"/>
                  <a:pt x="19712" y="8341"/>
                  <a:pt x="20259" y="8573"/>
                </a:cubicBezTo>
                <a:cubicBezTo>
                  <a:pt x="20890" y="8842"/>
                  <a:pt x="21262" y="9278"/>
                  <a:pt x="21792" y="9668"/>
                </a:cubicBezTo>
                <a:cubicBezTo>
                  <a:pt x="22498" y="10184"/>
                  <a:pt x="23501" y="10411"/>
                  <a:pt x="24450" y="10411"/>
                </a:cubicBezTo>
                <a:cubicBezTo>
                  <a:pt x="24886" y="10411"/>
                  <a:pt x="25311" y="10363"/>
                  <a:pt x="25690" y="10273"/>
                </a:cubicBezTo>
                <a:cubicBezTo>
                  <a:pt x="26417" y="10101"/>
                  <a:pt x="27113" y="9659"/>
                  <a:pt x="27437" y="8982"/>
                </a:cubicBezTo>
                <a:cubicBezTo>
                  <a:pt x="27736" y="8356"/>
                  <a:pt x="27645" y="7629"/>
                  <a:pt x="27912" y="7000"/>
                </a:cubicBezTo>
                <a:cubicBezTo>
                  <a:pt x="28117" y="6518"/>
                  <a:pt x="28477" y="6128"/>
                  <a:pt x="28709" y="5663"/>
                </a:cubicBezTo>
                <a:cubicBezTo>
                  <a:pt x="28953" y="5169"/>
                  <a:pt x="29112" y="4617"/>
                  <a:pt x="29216" y="4075"/>
                </a:cubicBezTo>
                <a:cubicBezTo>
                  <a:pt x="29541" y="2373"/>
                  <a:pt x="29228" y="1415"/>
                  <a:pt x="28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61"/>
          <p:cNvSpPr/>
          <p:nvPr/>
        </p:nvSpPr>
        <p:spPr>
          <a:xfrm flipH="1">
            <a:off x="5797778" y="3506382"/>
            <a:ext cx="1672335" cy="571680"/>
          </a:xfrm>
          <a:custGeom>
            <a:rect b="b" l="l" r="r" t="t"/>
            <a:pathLst>
              <a:path extrusionOk="0" h="10067" w="29449">
                <a:moveTo>
                  <a:pt x="28358" y="0"/>
                </a:moveTo>
                <a:cubicBezTo>
                  <a:pt x="28340" y="262"/>
                  <a:pt x="28304" y="540"/>
                  <a:pt x="28246" y="842"/>
                </a:cubicBezTo>
                <a:cubicBezTo>
                  <a:pt x="28143" y="1382"/>
                  <a:pt x="27986" y="1935"/>
                  <a:pt x="27739" y="2429"/>
                </a:cubicBezTo>
                <a:cubicBezTo>
                  <a:pt x="27508" y="2896"/>
                  <a:pt x="27147" y="3286"/>
                  <a:pt x="26943" y="3766"/>
                </a:cubicBezTo>
                <a:cubicBezTo>
                  <a:pt x="26676" y="4395"/>
                  <a:pt x="26768" y="5122"/>
                  <a:pt x="26467" y="5748"/>
                </a:cubicBezTo>
                <a:cubicBezTo>
                  <a:pt x="26150" y="6413"/>
                  <a:pt x="25469" y="6849"/>
                  <a:pt x="24755" y="7028"/>
                </a:cubicBezTo>
                <a:cubicBezTo>
                  <a:pt x="24791" y="6864"/>
                  <a:pt x="24820" y="6694"/>
                  <a:pt x="24838" y="6513"/>
                </a:cubicBezTo>
                <a:cubicBezTo>
                  <a:pt x="24917" y="5717"/>
                  <a:pt x="24854" y="4896"/>
                  <a:pt x="24533" y="4154"/>
                </a:cubicBezTo>
                <a:cubicBezTo>
                  <a:pt x="24211" y="3410"/>
                  <a:pt x="23613" y="2750"/>
                  <a:pt x="22818" y="2426"/>
                </a:cubicBezTo>
                <a:cubicBezTo>
                  <a:pt x="22456" y="2278"/>
                  <a:pt x="22117" y="2215"/>
                  <a:pt x="21794" y="2215"/>
                </a:cubicBezTo>
                <a:cubicBezTo>
                  <a:pt x="20409" y="2215"/>
                  <a:pt x="19341" y="3391"/>
                  <a:pt x="18216" y="4121"/>
                </a:cubicBezTo>
                <a:cubicBezTo>
                  <a:pt x="17664" y="4481"/>
                  <a:pt x="17050" y="4727"/>
                  <a:pt x="16405" y="4888"/>
                </a:cubicBezTo>
                <a:cubicBezTo>
                  <a:pt x="15600" y="4918"/>
                  <a:pt x="12073" y="7160"/>
                  <a:pt x="11271" y="7269"/>
                </a:cubicBezTo>
                <a:cubicBezTo>
                  <a:pt x="10893" y="7265"/>
                  <a:pt x="13446" y="5053"/>
                  <a:pt x="12930" y="5053"/>
                </a:cubicBezTo>
                <a:cubicBezTo>
                  <a:pt x="12898" y="5053"/>
                  <a:pt x="12854" y="5061"/>
                  <a:pt x="12796" y="5080"/>
                </a:cubicBezTo>
                <a:cubicBezTo>
                  <a:pt x="9893" y="6010"/>
                  <a:pt x="8122" y="6354"/>
                  <a:pt x="7003" y="6354"/>
                </a:cubicBezTo>
                <a:cubicBezTo>
                  <a:pt x="4183" y="6354"/>
                  <a:pt x="5505" y="4171"/>
                  <a:pt x="3282" y="3695"/>
                </a:cubicBezTo>
                <a:cubicBezTo>
                  <a:pt x="2195" y="3461"/>
                  <a:pt x="2610" y="2524"/>
                  <a:pt x="3513" y="2524"/>
                </a:cubicBezTo>
                <a:cubicBezTo>
                  <a:pt x="3533" y="2524"/>
                  <a:pt x="3553" y="2524"/>
                  <a:pt x="3573" y="2525"/>
                </a:cubicBezTo>
                <a:cubicBezTo>
                  <a:pt x="7417" y="2697"/>
                  <a:pt x="11241" y="3085"/>
                  <a:pt x="15092" y="3179"/>
                </a:cubicBezTo>
                <a:cubicBezTo>
                  <a:pt x="15173" y="3182"/>
                  <a:pt x="15255" y="3184"/>
                  <a:pt x="15337" y="3184"/>
                </a:cubicBezTo>
                <a:cubicBezTo>
                  <a:pt x="15578" y="3184"/>
                  <a:pt x="15819" y="3166"/>
                  <a:pt x="16046" y="3091"/>
                </a:cubicBezTo>
                <a:cubicBezTo>
                  <a:pt x="16348" y="2989"/>
                  <a:pt x="16619" y="2752"/>
                  <a:pt x="16647" y="2457"/>
                </a:cubicBezTo>
                <a:cubicBezTo>
                  <a:pt x="16693" y="1993"/>
                  <a:pt x="16162" y="1660"/>
                  <a:pt x="15674" y="1534"/>
                </a:cubicBezTo>
                <a:cubicBezTo>
                  <a:pt x="15279" y="1431"/>
                  <a:pt x="14878" y="1391"/>
                  <a:pt x="14474" y="1391"/>
                </a:cubicBezTo>
                <a:cubicBezTo>
                  <a:pt x="13343" y="1391"/>
                  <a:pt x="12184" y="1703"/>
                  <a:pt x="11042" y="1829"/>
                </a:cubicBezTo>
                <a:cubicBezTo>
                  <a:pt x="10631" y="1873"/>
                  <a:pt x="10218" y="1893"/>
                  <a:pt x="9805" y="1893"/>
                </a:cubicBezTo>
                <a:cubicBezTo>
                  <a:pt x="8243" y="1893"/>
                  <a:pt x="6679" y="1606"/>
                  <a:pt x="5148" y="1283"/>
                </a:cubicBezTo>
                <a:cubicBezTo>
                  <a:pt x="4771" y="1203"/>
                  <a:pt x="4392" y="1120"/>
                  <a:pt x="4013" y="1040"/>
                </a:cubicBezTo>
                <a:cubicBezTo>
                  <a:pt x="2976" y="820"/>
                  <a:pt x="1936" y="613"/>
                  <a:pt x="886" y="493"/>
                </a:cubicBezTo>
                <a:cubicBezTo>
                  <a:pt x="405" y="1714"/>
                  <a:pt x="150" y="3003"/>
                  <a:pt x="67" y="4314"/>
                </a:cubicBezTo>
                <a:cubicBezTo>
                  <a:pt x="48" y="4615"/>
                  <a:pt x="46" y="4918"/>
                  <a:pt x="43" y="5221"/>
                </a:cubicBezTo>
                <a:cubicBezTo>
                  <a:pt x="41" y="5439"/>
                  <a:pt x="39" y="5658"/>
                  <a:pt x="33" y="5875"/>
                </a:cubicBezTo>
                <a:cubicBezTo>
                  <a:pt x="33" y="5889"/>
                  <a:pt x="32" y="5905"/>
                  <a:pt x="32" y="5920"/>
                </a:cubicBezTo>
                <a:cubicBezTo>
                  <a:pt x="29" y="6086"/>
                  <a:pt x="21" y="6253"/>
                  <a:pt x="7" y="6417"/>
                </a:cubicBezTo>
                <a:cubicBezTo>
                  <a:pt x="1" y="6489"/>
                  <a:pt x="0" y="6559"/>
                  <a:pt x="0" y="6628"/>
                </a:cubicBezTo>
                <a:lnTo>
                  <a:pt x="0" y="6683"/>
                </a:lnTo>
                <a:cubicBezTo>
                  <a:pt x="1" y="6744"/>
                  <a:pt x="4" y="6805"/>
                  <a:pt x="10" y="6864"/>
                </a:cubicBezTo>
                <a:cubicBezTo>
                  <a:pt x="13" y="6872"/>
                  <a:pt x="13" y="6880"/>
                  <a:pt x="13" y="6887"/>
                </a:cubicBezTo>
                <a:cubicBezTo>
                  <a:pt x="20" y="6954"/>
                  <a:pt x="32" y="7017"/>
                  <a:pt x="47" y="7080"/>
                </a:cubicBezTo>
                <a:lnTo>
                  <a:pt x="60" y="7127"/>
                </a:lnTo>
                <a:cubicBezTo>
                  <a:pt x="74" y="7180"/>
                  <a:pt x="90" y="7232"/>
                  <a:pt x="110" y="7282"/>
                </a:cubicBezTo>
                <a:cubicBezTo>
                  <a:pt x="114" y="7293"/>
                  <a:pt x="117" y="7304"/>
                  <a:pt x="122" y="7315"/>
                </a:cubicBezTo>
                <a:cubicBezTo>
                  <a:pt x="146" y="7374"/>
                  <a:pt x="175" y="7430"/>
                  <a:pt x="205" y="7484"/>
                </a:cubicBezTo>
                <a:cubicBezTo>
                  <a:pt x="214" y="7498"/>
                  <a:pt x="223" y="7510"/>
                  <a:pt x="231" y="7523"/>
                </a:cubicBezTo>
                <a:cubicBezTo>
                  <a:pt x="259" y="7568"/>
                  <a:pt x="290" y="7613"/>
                  <a:pt x="325" y="7654"/>
                </a:cubicBezTo>
                <a:cubicBezTo>
                  <a:pt x="334" y="7665"/>
                  <a:pt x="342" y="7677"/>
                  <a:pt x="352" y="7688"/>
                </a:cubicBezTo>
                <a:cubicBezTo>
                  <a:pt x="395" y="7739"/>
                  <a:pt x="444" y="7786"/>
                  <a:pt x="496" y="7832"/>
                </a:cubicBezTo>
                <a:cubicBezTo>
                  <a:pt x="507" y="7842"/>
                  <a:pt x="520" y="7850"/>
                  <a:pt x="531" y="7860"/>
                </a:cubicBezTo>
                <a:cubicBezTo>
                  <a:pt x="577" y="7897"/>
                  <a:pt x="627" y="7934"/>
                  <a:pt x="679" y="7968"/>
                </a:cubicBezTo>
                <a:cubicBezTo>
                  <a:pt x="690" y="7975"/>
                  <a:pt x="697" y="7982"/>
                  <a:pt x="707" y="7988"/>
                </a:cubicBezTo>
                <a:cubicBezTo>
                  <a:pt x="714" y="7992"/>
                  <a:pt x="721" y="7995"/>
                  <a:pt x="728" y="7999"/>
                </a:cubicBezTo>
                <a:cubicBezTo>
                  <a:pt x="771" y="8025"/>
                  <a:pt x="817" y="8051"/>
                  <a:pt x="865" y="8075"/>
                </a:cubicBezTo>
                <a:cubicBezTo>
                  <a:pt x="885" y="8085"/>
                  <a:pt x="902" y="8096"/>
                  <a:pt x="920" y="8104"/>
                </a:cubicBezTo>
                <a:cubicBezTo>
                  <a:pt x="980" y="8132"/>
                  <a:pt x="1043" y="8160"/>
                  <a:pt x="1111" y="8186"/>
                </a:cubicBezTo>
                <a:cubicBezTo>
                  <a:pt x="1135" y="8194"/>
                  <a:pt x="1160" y="8201"/>
                  <a:pt x="1183" y="8210"/>
                </a:cubicBezTo>
                <a:cubicBezTo>
                  <a:pt x="1293" y="8249"/>
                  <a:pt x="1409" y="8285"/>
                  <a:pt x="1539" y="8315"/>
                </a:cubicBezTo>
                <a:cubicBezTo>
                  <a:pt x="1743" y="8362"/>
                  <a:pt x="1953" y="8389"/>
                  <a:pt x="2162" y="8406"/>
                </a:cubicBezTo>
                <a:cubicBezTo>
                  <a:pt x="2208" y="8409"/>
                  <a:pt x="2254" y="8412"/>
                  <a:pt x="2300" y="8416"/>
                </a:cubicBezTo>
                <a:cubicBezTo>
                  <a:pt x="2369" y="8420"/>
                  <a:pt x="2436" y="8426"/>
                  <a:pt x="2505" y="8431"/>
                </a:cubicBezTo>
                <a:cubicBezTo>
                  <a:pt x="2540" y="8434"/>
                  <a:pt x="2575" y="8435"/>
                  <a:pt x="2610" y="8439"/>
                </a:cubicBezTo>
                <a:cubicBezTo>
                  <a:pt x="3054" y="8471"/>
                  <a:pt x="3497" y="8498"/>
                  <a:pt x="3941" y="8520"/>
                </a:cubicBezTo>
                <a:cubicBezTo>
                  <a:pt x="4006" y="8523"/>
                  <a:pt x="4070" y="8526"/>
                  <a:pt x="4134" y="8528"/>
                </a:cubicBezTo>
                <a:cubicBezTo>
                  <a:pt x="4580" y="8549"/>
                  <a:pt x="5025" y="8566"/>
                  <a:pt x="5473" y="8577"/>
                </a:cubicBezTo>
                <a:cubicBezTo>
                  <a:pt x="5535" y="8578"/>
                  <a:pt x="5596" y="8579"/>
                  <a:pt x="5657" y="8580"/>
                </a:cubicBezTo>
                <a:cubicBezTo>
                  <a:pt x="6040" y="8588"/>
                  <a:pt x="6423" y="8593"/>
                  <a:pt x="6806" y="8593"/>
                </a:cubicBezTo>
                <a:cubicBezTo>
                  <a:pt x="6873" y="8593"/>
                  <a:pt x="6940" y="8593"/>
                  <a:pt x="7007" y="8593"/>
                </a:cubicBezTo>
                <a:cubicBezTo>
                  <a:pt x="7062" y="8593"/>
                  <a:pt x="7120" y="8591"/>
                  <a:pt x="7176" y="8591"/>
                </a:cubicBezTo>
                <a:cubicBezTo>
                  <a:pt x="7631" y="8589"/>
                  <a:pt x="8087" y="8581"/>
                  <a:pt x="8542" y="8568"/>
                </a:cubicBezTo>
                <a:cubicBezTo>
                  <a:pt x="8592" y="8567"/>
                  <a:pt x="8643" y="8566"/>
                  <a:pt x="8692" y="8563"/>
                </a:cubicBezTo>
                <a:cubicBezTo>
                  <a:pt x="9155" y="8549"/>
                  <a:pt x="9616" y="8528"/>
                  <a:pt x="10077" y="8504"/>
                </a:cubicBezTo>
                <a:cubicBezTo>
                  <a:pt x="10119" y="8501"/>
                  <a:pt x="10160" y="8498"/>
                  <a:pt x="10204" y="8497"/>
                </a:cubicBezTo>
                <a:cubicBezTo>
                  <a:pt x="10672" y="8470"/>
                  <a:pt x="11141" y="8438"/>
                  <a:pt x="11610" y="8400"/>
                </a:cubicBezTo>
                <a:lnTo>
                  <a:pt x="11705" y="8391"/>
                </a:lnTo>
                <a:cubicBezTo>
                  <a:pt x="12184" y="8350"/>
                  <a:pt x="12663" y="8306"/>
                  <a:pt x="13141" y="8254"/>
                </a:cubicBezTo>
                <a:cubicBezTo>
                  <a:pt x="13159" y="8253"/>
                  <a:pt x="13177" y="8251"/>
                  <a:pt x="13194" y="8248"/>
                </a:cubicBezTo>
                <a:cubicBezTo>
                  <a:pt x="13687" y="8196"/>
                  <a:pt x="14178" y="8136"/>
                  <a:pt x="14669" y="8069"/>
                </a:cubicBezTo>
                <a:cubicBezTo>
                  <a:pt x="15673" y="7934"/>
                  <a:pt x="16683" y="7773"/>
                  <a:pt x="17693" y="7773"/>
                </a:cubicBezTo>
                <a:cubicBezTo>
                  <a:pt x="17952" y="7773"/>
                  <a:pt x="18210" y="7783"/>
                  <a:pt x="18469" y="7808"/>
                </a:cubicBezTo>
                <a:cubicBezTo>
                  <a:pt x="19058" y="7863"/>
                  <a:pt x="19646" y="7998"/>
                  <a:pt x="20193" y="8230"/>
                </a:cubicBezTo>
                <a:cubicBezTo>
                  <a:pt x="20825" y="8500"/>
                  <a:pt x="21195" y="8936"/>
                  <a:pt x="21727" y="9325"/>
                </a:cubicBezTo>
                <a:cubicBezTo>
                  <a:pt x="21778" y="9363"/>
                  <a:pt x="21831" y="9398"/>
                  <a:pt x="21886" y="9430"/>
                </a:cubicBezTo>
                <a:cubicBezTo>
                  <a:pt x="21933" y="9461"/>
                  <a:pt x="21980" y="9488"/>
                  <a:pt x="22030" y="9515"/>
                </a:cubicBezTo>
                <a:cubicBezTo>
                  <a:pt x="22704" y="9896"/>
                  <a:pt x="23565" y="10066"/>
                  <a:pt x="24385" y="10066"/>
                </a:cubicBezTo>
                <a:cubicBezTo>
                  <a:pt x="24821" y="10066"/>
                  <a:pt x="25245" y="10018"/>
                  <a:pt x="25624" y="9928"/>
                </a:cubicBezTo>
                <a:cubicBezTo>
                  <a:pt x="26352" y="9756"/>
                  <a:pt x="27047" y="9314"/>
                  <a:pt x="27372" y="8637"/>
                </a:cubicBezTo>
                <a:cubicBezTo>
                  <a:pt x="27671" y="8012"/>
                  <a:pt x="27580" y="7284"/>
                  <a:pt x="27846" y="6657"/>
                </a:cubicBezTo>
                <a:cubicBezTo>
                  <a:pt x="28051" y="6175"/>
                  <a:pt x="28412" y="5784"/>
                  <a:pt x="28642" y="5320"/>
                </a:cubicBezTo>
                <a:cubicBezTo>
                  <a:pt x="28888" y="4825"/>
                  <a:pt x="29047" y="4272"/>
                  <a:pt x="29151" y="3731"/>
                </a:cubicBezTo>
                <a:cubicBezTo>
                  <a:pt x="29449" y="2175"/>
                  <a:pt x="29209" y="1239"/>
                  <a:pt x="2835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70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</a:t>
            </a:r>
            <a:r>
              <a:rPr lang="it"/>
              <a:t>Engineering</a:t>
            </a:r>
            <a:endParaRPr/>
          </a:p>
        </p:txBody>
      </p:sp>
      <p:sp>
        <p:nvSpPr>
          <p:cNvPr id="2461" name="Google Shape;2461;p70"/>
          <p:cNvSpPr txBox="1"/>
          <p:nvPr>
            <p:ph idx="1" type="body"/>
          </p:nvPr>
        </p:nvSpPr>
        <p:spPr>
          <a:xfrm>
            <a:off x="720000" y="1152475"/>
            <a:ext cx="3852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LIDS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TIME FEATURES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SLEEP SIGNALS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DIFFERENCE FEATURES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ROLLING FEATURES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ENTROPY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STEPS TO PREV/NEXT PEAK</a:t>
            </a:r>
            <a:endParaRPr sz="2050"/>
          </a:p>
        </p:txBody>
      </p:sp>
      <p:sp>
        <p:nvSpPr>
          <p:cNvPr id="2462" name="Google Shape;2462;p70"/>
          <p:cNvSpPr/>
          <p:nvPr/>
        </p:nvSpPr>
        <p:spPr>
          <a:xfrm>
            <a:off x="4117025" y="2502925"/>
            <a:ext cx="729000" cy="7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3" name="Google Shape;2463;p70"/>
          <p:cNvSpPr txBox="1"/>
          <p:nvPr>
            <p:ph idx="1" type="body"/>
          </p:nvPr>
        </p:nvSpPr>
        <p:spPr>
          <a:xfrm>
            <a:off x="4846025" y="1152475"/>
            <a:ext cx="3852000" cy="3416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MUTUAL INFORMATION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CORRELATION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it" sz="2050"/>
              <a:t>RANDOM FOREST IMPORTANCE</a:t>
            </a:r>
            <a:endParaRPr sz="2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71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</a:t>
            </a:r>
            <a:endParaRPr/>
          </a:p>
        </p:txBody>
      </p:sp>
      <p:sp>
        <p:nvSpPr>
          <p:cNvPr id="2469" name="Google Shape;2469;p71"/>
          <p:cNvSpPr txBox="1"/>
          <p:nvPr>
            <p:ph type="title"/>
          </p:nvPr>
        </p:nvSpPr>
        <p:spPr>
          <a:xfrm>
            <a:off x="431400" y="1380675"/>
            <a:ext cx="2798700" cy="575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Coarse</a:t>
            </a:r>
            <a:endParaRPr/>
          </a:p>
        </p:txBody>
      </p:sp>
      <p:sp>
        <p:nvSpPr>
          <p:cNvPr id="2470" name="Google Shape;2470;p71"/>
          <p:cNvSpPr txBox="1"/>
          <p:nvPr>
            <p:ph idx="1" type="subTitle"/>
          </p:nvPr>
        </p:nvSpPr>
        <p:spPr>
          <a:xfrm>
            <a:off x="662550" y="2304597"/>
            <a:ext cx="2336400" cy="1151100"/>
          </a:xfrm>
          <a:prstGeom prst="rect">
            <a:avLst/>
          </a:prstGeom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Gets a rough window of where the event happens</a:t>
            </a:r>
            <a:endParaRPr/>
          </a:p>
        </p:txBody>
      </p:sp>
      <p:cxnSp>
        <p:nvCxnSpPr>
          <p:cNvPr id="2471" name="Google Shape;2471;p71"/>
          <p:cNvCxnSpPr>
            <a:stCxn id="2469" idx="2"/>
            <a:endCxn id="2470" idx="0"/>
          </p:cNvCxnSpPr>
          <p:nvPr/>
        </p:nvCxnSpPr>
        <p:spPr>
          <a:xfrm>
            <a:off x="1830750" y="1956375"/>
            <a:ext cx="0" cy="34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2" name="Google Shape;2472;p71"/>
          <p:cNvSpPr txBox="1"/>
          <p:nvPr>
            <p:ph type="title"/>
          </p:nvPr>
        </p:nvSpPr>
        <p:spPr>
          <a:xfrm>
            <a:off x="868500" y="3743632"/>
            <a:ext cx="19245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1"/>
                </a:solidFill>
              </a:rPr>
              <a:t>10</a:t>
            </a:r>
            <a:r>
              <a:rPr lang="it" sz="1800">
                <a:solidFill>
                  <a:schemeClr val="accent1"/>
                </a:solidFill>
              </a:rPr>
              <a:t> min</a:t>
            </a:r>
            <a:r>
              <a:rPr lang="it">
                <a:solidFill>
                  <a:schemeClr val="lt1"/>
                </a:solidFill>
              </a:rPr>
              <a:t>/</a:t>
            </a:r>
            <a:r>
              <a:rPr lang="it" sz="1400">
                <a:solidFill>
                  <a:schemeClr val="lt1"/>
                </a:solidFill>
              </a:rPr>
              <a:t>window</a:t>
            </a:r>
            <a:r>
              <a:rPr lang="it" sz="1400">
                <a:solidFill>
                  <a:schemeClr val="accent1"/>
                </a:solidFill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473" name="Google Shape;2473;p71"/>
          <p:cNvCxnSpPr>
            <a:stCxn id="2470" idx="2"/>
            <a:endCxn id="2472" idx="0"/>
          </p:cNvCxnSpPr>
          <p:nvPr/>
        </p:nvCxnSpPr>
        <p:spPr>
          <a:xfrm>
            <a:off x="1830750" y="3455697"/>
            <a:ext cx="0" cy="28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4" name="Google Shape;2474;p71"/>
          <p:cNvSpPr txBox="1"/>
          <p:nvPr>
            <p:ph type="title"/>
          </p:nvPr>
        </p:nvSpPr>
        <p:spPr>
          <a:xfrm>
            <a:off x="3115200" y="1410922"/>
            <a:ext cx="2798700" cy="575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 </a:t>
            </a:r>
            <a:endParaRPr/>
          </a:p>
        </p:txBody>
      </p:sp>
      <p:sp>
        <p:nvSpPr>
          <p:cNvPr id="2475" name="Google Shape;2475;p71"/>
          <p:cNvSpPr txBox="1"/>
          <p:nvPr>
            <p:ph idx="1" type="subTitle"/>
          </p:nvPr>
        </p:nvSpPr>
        <p:spPr>
          <a:xfrm>
            <a:off x="3346350" y="2334844"/>
            <a:ext cx="2336400" cy="1151100"/>
          </a:xfrm>
          <a:prstGeom prst="rect">
            <a:avLst/>
          </a:prstGeom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Applies a modified Image segmentation model for time series</a:t>
            </a:r>
            <a:endParaRPr/>
          </a:p>
        </p:txBody>
      </p:sp>
      <p:cxnSp>
        <p:nvCxnSpPr>
          <p:cNvPr id="2476" name="Google Shape;2476;p71"/>
          <p:cNvCxnSpPr>
            <a:stCxn id="2474" idx="2"/>
            <a:endCxn id="2475" idx="0"/>
          </p:cNvCxnSpPr>
          <p:nvPr/>
        </p:nvCxnSpPr>
        <p:spPr>
          <a:xfrm>
            <a:off x="4514550" y="1986622"/>
            <a:ext cx="0" cy="34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7" name="Google Shape;2477;p71"/>
          <p:cNvSpPr txBox="1"/>
          <p:nvPr>
            <p:ph type="title"/>
          </p:nvPr>
        </p:nvSpPr>
        <p:spPr>
          <a:xfrm>
            <a:off x="3552300" y="3773879"/>
            <a:ext cx="19245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1</a:t>
            </a:r>
            <a:r>
              <a:rPr lang="it">
                <a:solidFill>
                  <a:schemeClr val="accent1"/>
                </a:solidFill>
              </a:rPr>
              <a:t> min</a:t>
            </a:r>
            <a:r>
              <a:rPr lang="it">
                <a:solidFill>
                  <a:schemeClr val="lt1"/>
                </a:solidFill>
              </a:rPr>
              <a:t>/</a:t>
            </a:r>
            <a:r>
              <a:rPr lang="it" sz="1400">
                <a:solidFill>
                  <a:schemeClr val="lt1"/>
                </a:solidFill>
              </a:rPr>
              <a:t>window</a:t>
            </a:r>
            <a:r>
              <a:rPr lang="it" sz="1400">
                <a:solidFill>
                  <a:schemeClr val="accent1"/>
                </a:solidFill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478" name="Google Shape;2478;p71"/>
          <p:cNvCxnSpPr>
            <a:stCxn id="2475" idx="2"/>
            <a:endCxn id="2477" idx="0"/>
          </p:cNvCxnSpPr>
          <p:nvPr/>
        </p:nvCxnSpPr>
        <p:spPr>
          <a:xfrm>
            <a:off x="4514550" y="3485944"/>
            <a:ext cx="0" cy="28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9" name="Google Shape;2479;p71"/>
          <p:cNvSpPr txBox="1"/>
          <p:nvPr>
            <p:ph type="title"/>
          </p:nvPr>
        </p:nvSpPr>
        <p:spPr>
          <a:xfrm>
            <a:off x="5913900" y="1441185"/>
            <a:ext cx="2798700" cy="575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Post</a:t>
            </a:r>
            <a:endParaRPr/>
          </a:p>
        </p:txBody>
      </p:sp>
      <p:sp>
        <p:nvSpPr>
          <p:cNvPr id="2480" name="Google Shape;2480;p71"/>
          <p:cNvSpPr txBox="1"/>
          <p:nvPr>
            <p:ph idx="1" type="subTitle"/>
          </p:nvPr>
        </p:nvSpPr>
        <p:spPr>
          <a:xfrm>
            <a:off x="6145050" y="2365107"/>
            <a:ext cx="2336400" cy="1151100"/>
          </a:xfrm>
          <a:prstGeom prst="rect">
            <a:avLst/>
          </a:prstGeom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PointRend or sharpening filters</a:t>
            </a:r>
            <a:endParaRPr/>
          </a:p>
        </p:txBody>
      </p:sp>
      <p:cxnSp>
        <p:nvCxnSpPr>
          <p:cNvPr id="2481" name="Google Shape;2481;p71"/>
          <p:cNvCxnSpPr>
            <a:stCxn id="2479" idx="2"/>
            <a:endCxn id="2480" idx="0"/>
          </p:cNvCxnSpPr>
          <p:nvPr/>
        </p:nvCxnSpPr>
        <p:spPr>
          <a:xfrm>
            <a:off x="7313250" y="2016885"/>
            <a:ext cx="0" cy="34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2" name="Google Shape;2482;p71"/>
          <p:cNvSpPr txBox="1"/>
          <p:nvPr>
            <p:ph type="title"/>
          </p:nvPr>
        </p:nvSpPr>
        <p:spPr>
          <a:xfrm>
            <a:off x="6351000" y="3804142"/>
            <a:ext cx="19245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accent1"/>
                </a:solidFill>
              </a:rPr>
              <a:t>10</a:t>
            </a:r>
            <a:r>
              <a:rPr lang="it" sz="1900">
                <a:solidFill>
                  <a:schemeClr val="accent1"/>
                </a:solidFill>
              </a:rPr>
              <a:t> sec</a:t>
            </a:r>
            <a:r>
              <a:rPr lang="it">
                <a:solidFill>
                  <a:schemeClr val="lt1"/>
                </a:solidFill>
              </a:rPr>
              <a:t>/</a:t>
            </a:r>
            <a:r>
              <a:rPr lang="it" sz="1400">
                <a:solidFill>
                  <a:schemeClr val="lt1"/>
                </a:solidFill>
              </a:rPr>
              <a:t>window</a:t>
            </a:r>
            <a:r>
              <a:rPr lang="it" sz="1400">
                <a:solidFill>
                  <a:schemeClr val="accent1"/>
                </a:solidFill>
              </a:rPr>
              <a:t> 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483" name="Google Shape;2483;p71"/>
          <p:cNvCxnSpPr>
            <a:stCxn id="2480" idx="2"/>
            <a:endCxn id="2482" idx="0"/>
          </p:cNvCxnSpPr>
          <p:nvPr/>
        </p:nvCxnSpPr>
        <p:spPr>
          <a:xfrm>
            <a:off x="7313250" y="3516207"/>
            <a:ext cx="0" cy="28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8" name="Google Shape;2488;p72"/>
          <p:cNvCxnSpPr/>
          <p:nvPr/>
        </p:nvCxnSpPr>
        <p:spPr>
          <a:xfrm>
            <a:off x="969500" y="3462050"/>
            <a:ext cx="2116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9" name="Google Shape;2489;p72"/>
          <p:cNvSpPr txBox="1"/>
          <p:nvPr>
            <p:ph type="ctrTitle"/>
          </p:nvPr>
        </p:nvSpPr>
        <p:spPr>
          <a:xfrm>
            <a:off x="948600" y="1335750"/>
            <a:ext cx="4314300" cy="192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/>
              <a:t>Thanks!</a:t>
            </a:r>
            <a:endParaRPr sz="5000"/>
          </a:p>
        </p:txBody>
      </p:sp>
      <p:sp>
        <p:nvSpPr>
          <p:cNvPr id="2490" name="Google Shape;2490;p72"/>
          <p:cNvSpPr txBox="1"/>
          <p:nvPr>
            <p:ph idx="1" type="subTitle"/>
          </p:nvPr>
        </p:nvSpPr>
        <p:spPr>
          <a:xfrm>
            <a:off x="948600" y="3662488"/>
            <a:ext cx="38520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Lukas Johansson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Aurelio Negri</a:t>
            </a:r>
            <a:endParaRPr/>
          </a:p>
        </p:txBody>
      </p:sp>
      <p:sp>
        <p:nvSpPr>
          <p:cNvPr id="2491" name="Google Shape;2491;p72"/>
          <p:cNvSpPr/>
          <p:nvPr/>
        </p:nvSpPr>
        <p:spPr>
          <a:xfrm flipH="1">
            <a:off x="4546680" y="3456409"/>
            <a:ext cx="5359320" cy="1347567"/>
          </a:xfrm>
          <a:custGeom>
            <a:rect b="b" l="l" r="r" t="t"/>
            <a:pathLst>
              <a:path extrusionOk="0" h="23730" w="94375">
                <a:moveTo>
                  <a:pt x="1" y="0"/>
                </a:moveTo>
                <a:lnTo>
                  <a:pt x="1" y="23729"/>
                </a:lnTo>
                <a:lnTo>
                  <a:pt x="90547" y="23729"/>
                </a:lnTo>
                <a:cubicBezTo>
                  <a:pt x="91740" y="21736"/>
                  <a:pt x="92664" y="19587"/>
                  <a:pt x="93122" y="17283"/>
                </a:cubicBezTo>
                <a:cubicBezTo>
                  <a:pt x="94375" y="10963"/>
                  <a:pt x="91786" y="4202"/>
                  <a:pt x="872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72"/>
          <p:cNvSpPr/>
          <p:nvPr/>
        </p:nvSpPr>
        <p:spPr>
          <a:xfrm flipH="1">
            <a:off x="7149942" y="893149"/>
            <a:ext cx="1035236" cy="1221953"/>
          </a:xfrm>
          <a:custGeom>
            <a:rect b="b" l="l" r="r" t="t"/>
            <a:pathLst>
              <a:path extrusionOk="0" h="21518" w="18230">
                <a:moveTo>
                  <a:pt x="1558" y="0"/>
                </a:moveTo>
                <a:cubicBezTo>
                  <a:pt x="698" y="0"/>
                  <a:pt x="0" y="698"/>
                  <a:pt x="0" y="1557"/>
                </a:cubicBezTo>
                <a:lnTo>
                  <a:pt x="0" y="19962"/>
                </a:lnTo>
                <a:cubicBezTo>
                  <a:pt x="0" y="20821"/>
                  <a:pt x="697" y="21518"/>
                  <a:pt x="1558" y="21518"/>
                </a:cubicBezTo>
                <a:lnTo>
                  <a:pt x="16673" y="21518"/>
                </a:lnTo>
                <a:cubicBezTo>
                  <a:pt x="17533" y="21518"/>
                  <a:pt x="18229" y="20821"/>
                  <a:pt x="18229" y="19962"/>
                </a:cubicBezTo>
                <a:lnTo>
                  <a:pt x="18228" y="19962"/>
                </a:lnTo>
                <a:lnTo>
                  <a:pt x="18228" y="1557"/>
                </a:lnTo>
                <a:cubicBezTo>
                  <a:pt x="18228" y="698"/>
                  <a:pt x="17533" y="0"/>
                  <a:pt x="16672" y="0"/>
                </a:cubicBezTo>
                <a:close/>
              </a:path>
            </a:pathLst>
          </a:custGeom>
          <a:solidFill>
            <a:srgbClr val="0007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72"/>
          <p:cNvSpPr/>
          <p:nvPr/>
        </p:nvSpPr>
        <p:spPr>
          <a:xfrm flipH="1">
            <a:off x="7239443" y="988551"/>
            <a:ext cx="232886" cy="283938"/>
          </a:xfrm>
          <a:custGeom>
            <a:rect b="b" l="l" r="r" t="t"/>
            <a:pathLst>
              <a:path extrusionOk="0" h="5000" w="4101">
                <a:moveTo>
                  <a:pt x="1305" y="1"/>
                </a:moveTo>
                <a:cubicBezTo>
                  <a:pt x="1063" y="1"/>
                  <a:pt x="817" y="36"/>
                  <a:pt x="574" y="110"/>
                </a:cubicBezTo>
                <a:cubicBezTo>
                  <a:pt x="367" y="174"/>
                  <a:pt x="174" y="262"/>
                  <a:pt x="0" y="369"/>
                </a:cubicBezTo>
                <a:cubicBezTo>
                  <a:pt x="37" y="367"/>
                  <a:pt x="74" y="366"/>
                  <a:pt x="110" y="366"/>
                </a:cubicBezTo>
                <a:cubicBezTo>
                  <a:pt x="1181" y="366"/>
                  <a:pt x="2171" y="1059"/>
                  <a:pt x="2502" y="2136"/>
                </a:cubicBezTo>
                <a:cubicBezTo>
                  <a:pt x="2843" y="3251"/>
                  <a:pt x="2366" y="4419"/>
                  <a:pt x="1417" y="4999"/>
                </a:cubicBezTo>
                <a:cubicBezTo>
                  <a:pt x="1624" y="4991"/>
                  <a:pt x="1832" y="4956"/>
                  <a:pt x="2038" y="4893"/>
                </a:cubicBezTo>
                <a:cubicBezTo>
                  <a:pt x="3358" y="4487"/>
                  <a:pt x="4100" y="3091"/>
                  <a:pt x="3698" y="1771"/>
                </a:cubicBezTo>
                <a:cubicBezTo>
                  <a:pt x="3367" y="693"/>
                  <a:pt x="2376" y="1"/>
                  <a:pt x="1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72"/>
          <p:cNvSpPr/>
          <p:nvPr/>
        </p:nvSpPr>
        <p:spPr>
          <a:xfrm flipH="1">
            <a:off x="7738717" y="1135914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2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72"/>
          <p:cNvSpPr/>
          <p:nvPr/>
        </p:nvSpPr>
        <p:spPr>
          <a:xfrm flipH="1">
            <a:off x="7366931" y="1865970"/>
            <a:ext cx="15503" cy="15503"/>
          </a:xfrm>
          <a:custGeom>
            <a:rect b="b" l="l" r="r" t="t"/>
            <a:pathLst>
              <a:path extrusionOk="0" h="273" w="273">
                <a:moveTo>
                  <a:pt x="137" y="1"/>
                </a:moveTo>
                <a:cubicBezTo>
                  <a:pt x="60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3" y="212"/>
                  <a:pt x="273" y="137"/>
                </a:cubicBezTo>
                <a:cubicBezTo>
                  <a:pt x="273" y="63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72"/>
          <p:cNvSpPr/>
          <p:nvPr/>
        </p:nvSpPr>
        <p:spPr>
          <a:xfrm flipH="1">
            <a:off x="7926569" y="1879656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0"/>
                  <a:pt x="212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72"/>
          <p:cNvSpPr/>
          <p:nvPr/>
        </p:nvSpPr>
        <p:spPr>
          <a:xfrm flipH="1">
            <a:off x="8100224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2"/>
          <p:cNvSpPr/>
          <p:nvPr/>
        </p:nvSpPr>
        <p:spPr>
          <a:xfrm flipH="1">
            <a:off x="7287429" y="1660458"/>
            <a:ext cx="15503" cy="15560"/>
          </a:xfrm>
          <a:custGeom>
            <a:rect b="b" l="l" r="r" t="t"/>
            <a:pathLst>
              <a:path extrusionOk="0" h="274" w="273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3" y="211"/>
                  <a:pt x="273" y="137"/>
                </a:cubicBezTo>
                <a:cubicBezTo>
                  <a:pt x="273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2"/>
          <p:cNvSpPr/>
          <p:nvPr/>
        </p:nvSpPr>
        <p:spPr>
          <a:xfrm flipH="1">
            <a:off x="7543085" y="1633086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1" y="62"/>
                  <a:pt x="1" y="137"/>
                </a:cubicBezTo>
                <a:cubicBezTo>
                  <a:pt x="1" y="212"/>
                  <a:pt x="63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1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72"/>
          <p:cNvSpPr/>
          <p:nvPr/>
        </p:nvSpPr>
        <p:spPr>
          <a:xfrm flipH="1">
            <a:off x="7406057" y="2007484"/>
            <a:ext cx="15503" cy="15560"/>
          </a:xfrm>
          <a:custGeom>
            <a:rect b="b" l="l" r="r" t="t"/>
            <a:pathLst>
              <a:path extrusionOk="0" h="274" w="273">
                <a:moveTo>
                  <a:pt x="135" y="0"/>
                </a:moveTo>
                <a:cubicBezTo>
                  <a:pt x="60" y="0"/>
                  <a:pt x="0" y="62"/>
                  <a:pt x="0" y="137"/>
                </a:cubicBezTo>
                <a:cubicBezTo>
                  <a:pt x="0" y="213"/>
                  <a:pt x="61" y="273"/>
                  <a:pt x="135" y="273"/>
                </a:cubicBezTo>
                <a:cubicBezTo>
                  <a:pt x="210" y="273"/>
                  <a:pt x="272" y="211"/>
                  <a:pt x="272" y="137"/>
                </a:cubicBezTo>
                <a:cubicBezTo>
                  <a:pt x="272" y="62"/>
                  <a:pt x="212" y="1"/>
                  <a:pt x="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72"/>
          <p:cNvSpPr/>
          <p:nvPr/>
        </p:nvSpPr>
        <p:spPr>
          <a:xfrm flipH="1">
            <a:off x="7798798" y="1340802"/>
            <a:ext cx="15560" cy="15560"/>
          </a:xfrm>
          <a:custGeom>
            <a:rect b="b" l="l" r="r" t="t"/>
            <a:pathLst>
              <a:path extrusionOk="0" h="274" w="274">
                <a:moveTo>
                  <a:pt x="137" y="0"/>
                </a:moveTo>
                <a:cubicBezTo>
                  <a:pt x="61" y="0"/>
                  <a:pt x="0" y="62"/>
                  <a:pt x="0" y="137"/>
                </a:cubicBezTo>
                <a:cubicBezTo>
                  <a:pt x="0" y="212"/>
                  <a:pt x="62" y="273"/>
                  <a:pt x="137" y="273"/>
                </a:cubicBezTo>
                <a:cubicBezTo>
                  <a:pt x="213" y="273"/>
                  <a:pt x="274" y="211"/>
                  <a:pt x="274" y="137"/>
                </a:cubicBezTo>
                <a:cubicBezTo>
                  <a:pt x="274" y="62"/>
                  <a:pt x="213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72"/>
          <p:cNvSpPr/>
          <p:nvPr/>
        </p:nvSpPr>
        <p:spPr>
          <a:xfrm flipH="1">
            <a:off x="7166302" y="1160446"/>
            <a:ext cx="15617" cy="15503"/>
          </a:xfrm>
          <a:custGeom>
            <a:rect b="b" l="l" r="r" t="t"/>
            <a:pathLst>
              <a:path extrusionOk="0" h="273" w="275">
                <a:moveTo>
                  <a:pt x="138" y="1"/>
                </a:moveTo>
                <a:cubicBezTo>
                  <a:pt x="62" y="1"/>
                  <a:pt x="1" y="62"/>
                  <a:pt x="1" y="136"/>
                </a:cubicBezTo>
                <a:cubicBezTo>
                  <a:pt x="1" y="211"/>
                  <a:pt x="63" y="273"/>
                  <a:pt x="138" y="273"/>
                </a:cubicBezTo>
                <a:cubicBezTo>
                  <a:pt x="213" y="273"/>
                  <a:pt x="274" y="211"/>
                  <a:pt x="274" y="136"/>
                </a:cubicBezTo>
                <a:cubicBezTo>
                  <a:pt x="274" y="60"/>
                  <a:pt x="213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72"/>
          <p:cNvSpPr/>
          <p:nvPr/>
        </p:nvSpPr>
        <p:spPr>
          <a:xfrm flipH="1">
            <a:off x="7421503" y="1349832"/>
            <a:ext cx="15617" cy="15503"/>
          </a:xfrm>
          <a:custGeom>
            <a:rect b="b" l="l" r="r" t="t"/>
            <a:pathLst>
              <a:path extrusionOk="0" h="273" w="275">
                <a:moveTo>
                  <a:pt x="137" y="1"/>
                </a:moveTo>
                <a:cubicBezTo>
                  <a:pt x="62" y="1"/>
                  <a:pt x="1" y="63"/>
                  <a:pt x="1" y="137"/>
                </a:cubicBezTo>
                <a:cubicBezTo>
                  <a:pt x="1" y="213"/>
                  <a:pt x="63" y="273"/>
                  <a:pt x="137" y="273"/>
                </a:cubicBezTo>
                <a:cubicBezTo>
                  <a:pt x="213" y="273"/>
                  <a:pt x="274" y="212"/>
                  <a:pt x="274" y="137"/>
                </a:cubicBezTo>
                <a:cubicBezTo>
                  <a:pt x="274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72"/>
          <p:cNvSpPr/>
          <p:nvPr/>
        </p:nvSpPr>
        <p:spPr>
          <a:xfrm flipH="1">
            <a:off x="7869498" y="1164535"/>
            <a:ext cx="15560" cy="15617"/>
          </a:xfrm>
          <a:custGeom>
            <a:rect b="b" l="l" r="r" t="t"/>
            <a:pathLst>
              <a:path extrusionOk="0" h="275" w="274">
                <a:moveTo>
                  <a:pt x="137" y="1"/>
                </a:moveTo>
                <a:cubicBezTo>
                  <a:pt x="61" y="1"/>
                  <a:pt x="0" y="63"/>
                  <a:pt x="0" y="138"/>
                </a:cubicBezTo>
                <a:cubicBezTo>
                  <a:pt x="0" y="213"/>
                  <a:pt x="62" y="274"/>
                  <a:pt x="137" y="274"/>
                </a:cubicBezTo>
                <a:cubicBezTo>
                  <a:pt x="213" y="274"/>
                  <a:pt x="273" y="212"/>
                  <a:pt x="273" y="138"/>
                </a:cubicBezTo>
                <a:cubicBezTo>
                  <a:pt x="273" y="63"/>
                  <a:pt x="213" y="1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72"/>
          <p:cNvSpPr/>
          <p:nvPr/>
        </p:nvSpPr>
        <p:spPr>
          <a:xfrm flipH="1">
            <a:off x="8072853" y="1228421"/>
            <a:ext cx="15560" cy="15560"/>
          </a:xfrm>
          <a:custGeom>
            <a:rect b="b" l="l" r="r" t="t"/>
            <a:pathLst>
              <a:path extrusionOk="0" h="274" w="274">
                <a:moveTo>
                  <a:pt x="137" y="1"/>
                </a:moveTo>
                <a:cubicBezTo>
                  <a:pt x="61" y="1"/>
                  <a:pt x="1" y="63"/>
                  <a:pt x="1" y="137"/>
                </a:cubicBezTo>
                <a:cubicBezTo>
                  <a:pt x="1" y="213"/>
                  <a:pt x="63" y="274"/>
                  <a:pt x="137" y="274"/>
                </a:cubicBezTo>
                <a:cubicBezTo>
                  <a:pt x="213" y="274"/>
                  <a:pt x="274" y="212"/>
                  <a:pt x="274" y="137"/>
                </a:cubicBezTo>
                <a:cubicBezTo>
                  <a:pt x="274" y="63"/>
                  <a:pt x="213" y="3"/>
                  <a:pt x="1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72"/>
          <p:cNvSpPr/>
          <p:nvPr/>
        </p:nvSpPr>
        <p:spPr>
          <a:xfrm flipH="1">
            <a:off x="8020324" y="974923"/>
            <a:ext cx="15503" cy="15560"/>
          </a:xfrm>
          <a:custGeom>
            <a:rect b="b" l="l" r="r" t="t"/>
            <a:pathLst>
              <a:path extrusionOk="0" h="274" w="273">
                <a:moveTo>
                  <a:pt x="136" y="0"/>
                </a:moveTo>
                <a:cubicBezTo>
                  <a:pt x="60" y="0"/>
                  <a:pt x="1" y="62"/>
                  <a:pt x="1" y="137"/>
                </a:cubicBezTo>
                <a:cubicBezTo>
                  <a:pt x="1" y="213"/>
                  <a:pt x="62" y="274"/>
                  <a:pt x="136" y="274"/>
                </a:cubicBezTo>
                <a:cubicBezTo>
                  <a:pt x="212" y="274"/>
                  <a:pt x="273" y="212"/>
                  <a:pt x="273" y="137"/>
                </a:cubicBezTo>
                <a:cubicBezTo>
                  <a:pt x="273" y="62"/>
                  <a:pt x="211" y="0"/>
                  <a:pt x="1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72"/>
          <p:cNvSpPr/>
          <p:nvPr/>
        </p:nvSpPr>
        <p:spPr>
          <a:xfrm flipH="1">
            <a:off x="7886193" y="1043465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1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72"/>
          <p:cNvSpPr/>
          <p:nvPr/>
        </p:nvSpPr>
        <p:spPr>
          <a:xfrm flipH="1">
            <a:off x="7511795" y="1728489"/>
            <a:ext cx="20557" cy="20557"/>
          </a:xfrm>
          <a:custGeom>
            <a:rect b="b" l="l" r="r" t="t"/>
            <a:pathLst>
              <a:path extrusionOk="0" h="362" w="362">
                <a:moveTo>
                  <a:pt x="180" y="0"/>
                </a:moveTo>
                <a:cubicBezTo>
                  <a:pt x="80" y="0"/>
                  <a:pt x="0" y="81"/>
                  <a:pt x="0" y="180"/>
                </a:cubicBezTo>
                <a:cubicBezTo>
                  <a:pt x="0" y="280"/>
                  <a:pt x="80" y="362"/>
                  <a:pt x="180" y="362"/>
                </a:cubicBezTo>
                <a:cubicBezTo>
                  <a:pt x="281" y="362"/>
                  <a:pt x="362" y="281"/>
                  <a:pt x="362" y="180"/>
                </a:cubicBezTo>
                <a:cubicBezTo>
                  <a:pt x="362" y="81"/>
                  <a:pt x="281" y="0"/>
                  <a:pt x="1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72"/>
          <p:cNvSpPr/>
          <p:nvPr/>
        </p:nvSpPr>
        <p:spPr>
          <a:xfrm flipH="1">
            <a:off x="8050592" y="1764946"/>
            <a:ext cx="20614" cy="20614"/>
          </a:xfrm>
          <a:custGeom>
            <a:rect b="b" l="l" r="r" t="t"/>
            <a:pathLst>
              <a:path extrusionOk="0" h="363" w="363">
                <a:moveTo>
                  <a:pt x="182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2"/>
                  <a:pt x="81" y="362"/>
                  <a:pt x="182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2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72"/>
          <p:cNvSpPr/>
          <p:nvPr/>
        </p:nvSpPr>
        <p:spPr>
          <a:xfrm flipH="1">
            <a:off x="8087163" y="1070893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1" y="1"/>
                  <a:pt x="1" y="81"/>
                  <a:pt x="1" y="181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1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72"/>
          <p:cNvSpPr/>
          <p:nvPr/>
        </p:nvSpPr>
        <p:spPr>
          <a:xfrm flipH="1">
            <a:off x="7228654" y="1335748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79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72"/>
          <p:cNvSpPr/>
          <p:nvPr/>
        </p:nvSpPr>
        <p:spPr>
          <a:xfrm flipH="1">
            <a:off x="7931963" y="1299291"/>
            <a:ext cx="20557" cy="20557"/>
          </a:xfrm>
          <a:custGeom>
            <a:rect b="b" l="l" r="r" t="t"/>
            <a:pathLst>
              <a:path extrusionOk="0" h="362" w="362">
                <a:moveTo>
                  <a:pt x="182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2"/>
                  <a:pt x="182" y="362"/>
                </a:cubicBezTo>
                <a:cubicBezTo>
                  <a:pt x="282" y="362"/>
                  <a:pt x="362" y="281"/>
                  <a:pt x="362" y="180"/>
                </a:cubicBezTo>
                <a:cubicBezTo>
                  <a:pt x="362" y="80"/>
                  <a:pt x="282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72"/>
          <p:cNvSpPr/>
          <p:nvPr/>
        </p:nvSpPr>
        <p:spPr>
          <a:xfrm flipH="1">
            <a:off x="7840593" y="2002430"/>
            <a:ext cx="20557" cy="20614"/>
          </a:xfrm>
          <a:custGeom>
            <a:rect b="b" l="l" r="r" t="t"/>
            <a:pathLst>
              <a:path extrusionOk="0" h="363" w="362">
                <a:moveTo>
                  <a:pt x="181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2"/>
                  <a:pt x="81" y="362"/>
                  <a:pt x="181" y="362"/>
                </a:cubicBezTo>
                <a:cubicBezTo>
                  <a:pt x="279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72"/>
          <p:cNvSpPr/>
          <p:nvPr/>
        </p:nvSpPr>
        <p:spPr>
          <a:xfrm flipH="1">
            <a:off x="7849679" y="1728489"/>
            <a:ext cx="20614" cy="20557"/>
          </a:xfrm>
          <a:custGeom>
            <a:rect b="b" l="l" r="r" t="t"/>
            <a:pathLst>
              <a:path extrusionOk="0" h="362" w="363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cubicBezTo>
                  <a:pt x="1" y="280"/>
                  <a:pt x="81" y="362"/>
                  <a:pt x="181" y="362"/>
                </a:cubicBezTo>
                <a:cubicBezTo>
                  <a:pt x="280" y="362"/>
                  <a:pt x="362" y="281"/>
                  <a:pt x="362" y="180"/>
                </a:cubicBezTo>
                <a:cubicBezTo>
                  <a:pt x="362" y="81"/>
                  <a:pt x="282" y="0"/>
                  <a:pt x="1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72"/>
          <p:cNvSpPr/>
          <p:nvPr/>
        </p:nvSpPr>
        <p:spPr>
          <a:xfrm flipH="1">
            <a:off x="7502652" y="1984201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2"/>
                  <a:pt x="81" y="362"/>
                  <a:pt x="181" y="362"/>
                </a:cubicBezTo>
                <a:cubicBezTo>
                  <a:pt x="282" y="362"/>
                  <a:pt x="362" y="282"/>
                  <a:pt x="362" y="181"/>
                </a:cubicBezTo>
                <a:cubicBezTo>
                  <a:pt x="362" y="81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72"/>
          <p:cNvSpPr/>
          <p:nvPr/>
        </p:nvSpPr>
        <p:spPr>
          <a:xfrm flipH="1">
            <a:off x="7219511" y="1746717"/>
            <a:ext cx="20671" cy="20614"/>
          </a:xfrm>
          <a:custGeom>
            <a:rect b="b" l="l" r="r" t="t"/>
            <a:pathLst>
              <a:path extrusionOk="0" h="363" w="364">
                <a:moveTo>
                  <a:pt x="182" y="1"/>
                </a:moveTo>
                <a:cubicBezTo>
                  <a:pt x="82" y="1"/>
                  <a:pt x="1" y="81"/>
                  <a:pt x="1" y="181"/>
                </a:cubicBezTo>
                <a:cubicBezTo>
                  <a:pt x="1" y="281"/>
                  <a:pt x="82" y="362"/>
                  <a:pt x="182" y="362"/>
                </a:cubicBezTo>
                <a:cubicBezTo>
                  <a:pt x="281" y="362"/>
                  <a:pt x="364" y="282"/>
                  <a:pt x="364" y="181"/>
                </a:cubicBezTo>
                <a:cubicBezTo>
                  <a:pt x="364" y="81"/>
                  <a:pt x="281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72"/>
          <p:cNvSpPr/>
          <p:nvPr/>
        </p:nvSpPr>
        <p:spPr>
          <a:xfrm flipH="1">
            <a:off x="8059791" y="1947574"/>
            <a:ext cx="20614" cy="20614"/>
          </a:xfrm>
          <a:custGeom>
            <a:rect b="b" l="l" r="r" t="t"/>
            <a:pathLst>
              <a:path extrusionOk="0" h="363" w="363">
                <a:moveTo>
                  <a:pt x="181" y="1"/>
                </a:moveTo>
                <a:cubicBezTo>
                  <a:pt x="82" y="1"/>
                  <a:pt x="1" y="81"/>
                  <a:pt x="1" y="182"/>
                </a:cubicBezTo>
                <a:cubicBezTo>
                  <a:pt x="1" y="281"/>
                  <a:pt x="81" y="362"/>
                  <a:pt x="181" y="362"/>
                </a:cubicBezTo>
                <a:cubicBezTo>
                  <a:pt x="282" y="362"/>
                  <a:pt x="362" y="282"/>
                  <a:pt x="362" y="182"/>
                </a:cubicBezTo>
                <a:cubicBezTo>
                  <a:pt x="362" y="83"/>
                  <a:pt x="282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72"/>
          <p:cNvSpPr/>
          <p:nvPr/>
        </p:nvSpPr>
        <p:spPr>
          <a:xfrm flipH="1">
            <a:off x="8059791" y="1363063"/>
            <a:ext cx="20614" cy="20671"/>
          </a:xfrm>
          <a:custGeom>
            <a:rect b="b" l="l" r="r" t="t"/>
            <a:pathLst>
              <a:path extrusionOk="0" h="364" w="363">
                <a:moveTo>
                  <a:pt x="181" y="1"/>
                </a:moveTo>
                <a:cubicBezTo>
                  <a:pt x="82" y="1"/>
                  <a:pt x="1" y="83"/>
                  <a:pt x="1" y="182"/>
                </a:cubicBezTo>
                <a:cubicBezTo>
                  <a:pt x="1" y="281"/>
                  <a:pt x="81" y="363"/>
                  <a:pt x="181" y="363"/>
                </a:cubicBezTo>
                <a:cubicBezTo>
                  <a:pt x="282" y="363"/>
                  <a:pt x="362" y="283"/>
                  <a:pt x="362" y="182"/>
                </a:cubicBezTo>
                <a:cubicBezTo>
                  <a:pt x="362" y="83"/>
                  <a:pt x="282" y="2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72"/>
          <p:cNvSpPr/>
          <p:nvPr/>
        </p:nvSpPr>
        <p:spPr>
          <a:xfrm flipH="1">
            <a:off x="7520938" y="943008"/>
            <a:ext cx="20614" cy="20557"/>
          </a:xfrm>
          <a:custGeom>
            <a:rect b="b" l="l" r="r" t="t"/>
            <a:pathLst>
              <a:path extrusionOk="0" h="362" w="363">
                <a:moveTo>
                  <a:pt x="182" y="0"/>
                </a:moveTo>
                <a:cubicBezTo>
                  <a:pt x="82" y="0"/>
                  <a:pt x="0" y="80"/>
                  <a:pt x="0" y="181"/>
                </a:cubicBezTo>
                <a:cubicBezTo>
                  <a:pt x="0" y="281"/>
                  <a:pt x="82" y="362"/>
                  <a:pt x="182" y="362"/>
                </a:cubicBezTo>
                <a:cubicBezTo>
                  <a:pt x="280" y="362"/>
                  <a:pt x="363" y="281"/>
                  <a:pt x="363" y="181"/>
                </a:cubicBezTo>
                <a:cubicBezTo>
                  <a:pt x="363" y="83"/>
                  <a:pt x="283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72"/>
          <p:cNvSpPr/>
          <p:nvPr/>
        </p:nvSpPr>
        <p:spPr>
          <a:xfrm flipH="1">
            <a:off x="7539166" y="1189578"/>
            <a:ext cx="20557" cy="20614"/>
          </a:xfrm>
          <a:custGeom>
            <a:rect b="b" l="l" r="r" t="t"/>
            <a:pathLst>
              <a:path extrusionOk="0" h="363" w="362">
                <a:moveTo>
                  <a:pt x="180" y="1"/>
                </a:moveTo>
                <a:cubicBezTo>
                  <a:pt x="82" y="1"/>
                  <a:pt x="0" y="81"/>
                  <a:pt x="0" y="182"/>
                </a:cubicBezTo>
                <a:cubicBezTo>
                  <a:pt x="0" y="281"/>
                  <a:pt x="80" y="362"/>
                  <a:pt x="180" y="362"/>
                </a:cubicBezTo>
                <a:cubicBezTo>
                  <a:pt x="279" y="362"/>
                  <a:pt x="362" y="282"/>
                  <a:pt x="362" y="182"/>
                </a:cubicBezTo>
                <a:cubicBezTo>
                  <a:pt x="362" y="82"/>
                  <a:pt x="279" y="1"/>
                  <a:pt x="1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1" name="Google Shape;2521;p72"/>
          <p:cNvGrpSpPr/>
          <p:nvPr/>
        </p:nvGrpSpPr>
        <p:grpSpPr>
          <a:xfrm>
            <a:off x="6685026" y="888654"/>
            <a:ext cx="1957629" cy="1710099"/>
            <a:chOff x="5923026" y="812454"/>
            <a:chExt cx="1957629" cy="1710099"/>
          </a:xfrm>
        </p:grpSpPr>
        <p:sp>
          <p:nvSpPr>
            <p:cNvPr id="2522" name="Google Shape;2522;p72"/>
            <p:cNvSpPr/>
            <p:nvPr/>
          </p:nvSpPr>
          <p:spPr>
            <a:xfrm flipH="1">
              <a:off x="6854965" y="862030"/>
              <a:ext cx="93472" cy="1292086"/>
            </a:xfrm>
            <a:custGeom>
              <a:rect b="b" l="l" r="r" t="t"/>
              <a:pathLst>
                <a:path extrusionOk="0" h="22753" w="1646">
                  <a:moveTo>
                    <a:pt x="1" y="1"/>
                  </a:moveTo>
                  <a:lnTo>
                    <a:pt x="1" y="22752"/>
                  </a:lnTo>
                  <a:lnTo>
                    <a:pt x="1645" y="2275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2"/>
            <p:cNvSpPr/>
            <p:nvPr/>
          </p:nvSpPr>
          <p:spPr>
            <a:xfrm flipH="1">
              <a:off x="6364715" y="1453525"/>
              <a:ext cx="1112921" cy="109032"/>
            </a:xfrm>
            <a:custGeom>
              <a:rect b="b" l="l" r="r" t="t"/>
              <a:pathLst>
                <a:path extrusionOk="0" h="1920" w="19598">
                  <a:moveTo>
                    <a:pt x="0" y="1"/>
                  </a:moveTo>
                  <a:lnTo>
                    <a:pt x="0" y="1919"/>
                  </a:lnTo>
                  <a:lnTo>
                    <a:pt x="19598" y="1919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2"/>
            <p:cNvSpPr/>
            <p:nvPr/>
          </p:nvSpPr>
          <p:spPr>
            <a:xfrm flipH="1">
              <a:off x="6906466" y="812454"/>
              <a:ext cx="974190" cy="1710042"/>
            </a:xfrm>
            <a:custGeom>
              <a:rect b="b" l="l" r="r" t="t"/>
              <a:pathLst>
                <a:path extrusionOk="0" h="30113" w="17155">
                  <a:moveTo>
                    <a:pt x="2025" y="0"/>
                  </a:moveTo>
                  <a:lnTo>
                    <a:pt x="2025" y="0"/>
                  </a:lnTo>
                  <a:cubicBezTo>
                    <a:pt x="0" y="3799"/>
                    <a:pt x="4358" y="12466"/>
                    <a:pt x="1702" y="27914"/>
                  </a:cubicBezTo>
                  <a:cubicBezTo>
                    <a:pt x="1441" y="29431"/>
                    <a:pt x="3497" y="30112"/>
                    <a:pt x="5002" y="30112"/>
                  </a:cubicBezTo>
                  <a:cubicBezTo>
                    <a:pt x="5060" y="30112"/>
                    <a:pt x="5117" y="30111"/>
                    <a:pt x="5173" y="30109"/>
                  </a:cubicBezTo>
                  <a:cubicBezTo>
                    <a:pt x="6666" y="30054"/>
                    <a:pt x="8083" y="29253"/>
                    <a:pt x="9553" y="29208"/>
                  </a:cubicBezTo>
                  <a:cubicBezTo>
                    <a:pt x="9603" y="29207"/>
                    <a:pt x="9654" y="29206"/>
                    <a:pt x="9705" y="29206"/>
                  </a:cubicBezTo>
                  <a:cubicBezTo>
                    <a:pt x="11248" y="29206"/>
                    <a:pt x="12961" y="29879"/>
                    <a:pt x="14511" y="30020"/>
                  </a:cubicBezTo>
                  <a:cubicBezTo>
                    <a:pt x="14695" y="30037"/>
                    <a:pt x="14881" y="30045"/>
                    <a:pt x="15065" y="30059"/>
                  </a:cubicBezTo>
                  <a:cubicBezTo>
                    <a:pt x="7896" y="12467"/>
                    <a:pt x="17155" y="16383"/>
                    <a:pt x="16489" y="300"/>
                  </a:cubicBezTo>
                  <a:cubicBezTo>
                    <a:pt x="9038" y="145"/>
                    <a:pt x="2025" y="0"/>
                    <a:pt x="202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2"/>
            <p:cNvSpPr/>
            <p:nvPr/>
          </p:nvSpPr>
          <p:spPr>
            <a:xfrm flipH="1">
              <a:off x="7025152" y="822051"/>
              <a:ext cx="814049" cy="1700502"/>
            </a:xfrm>
            <a:custGeom>
              <a:rect b="b" l="l" r="r" t="t"/>
              <a:pathLst>
                <a:path extrusionOk="0" h="29945" w="14335">
                  <a:moveTo>
                    <a:pt x="1328" y="0"/>
                  </a:moveTo>
                  <a:cubicBezTo>
                    <a:pt x="1182" y="324"/>
                    <a:pt x="1039" y="650"/>
                    <a:pt x="898" y="977"/>
                  </a:cubicBezTo>
                  <a:cubicBezTo>
                    <a:pt x="0" y="5245"/>
                    <a:pt x="3390" y="13687"/>
                    <a:pt x="973" y="27746"/>
                  </a:cubicBezTo>
                  <a:cubicBezTo>
                    <a:pt x="713" y="29262"/>
                    <a:pt x="2765" y="29945"/>
                    <a:pt x="4270" y="29945"/>
                  </a:cubicBezTo>
                  <a:cubicBezTo>
                    <a:pt x="4329" y="29945"/>
                    <a:pt x="4387" y="29943"/>
                    <a:pt x="4444" y="29941"/>
                  </a:cubicBezTo>
                  <a:cubicBezTo>
                    <a:pt x="5937" y="29886"/>
                    <a:pt x="7354" y="29085"/>
                    <a:pt x="8824" y="29041"/>
                  </a:cubicBezTo>
                  <a:cubicBezTo>
                    <a:pt x="8878" y="29039"/>
                    <a:pt x="8932" y="29038"/>
                    <a:pt x="8986" y="29038"/>
                  </a:cubicBezTo>
                  <a:cubicBezTo>
                    <a:pt x="10526" y="29038"/>
                    <a:pt x="12234" y="29709"/>
                    <a:pt x="13781" y="29851"/>
                  </a:cubicBezTo>
                  <a:cubicBezTo>
                    <a:pt x="13965" y="29868"/>
                    <a:pt x="14151" y="29876"/>
                    <a:pt x="14335" y="29890"/>
                  </a:cubicBezTo>
                  <a:cubicBezTo>
                    <a:pt x="14306" y="29821"/>
                    <a:pt x="14281" y="29755"/>
                    <a:pt x="14252" y="29688"/>
                  </a:cubicBezTo>
                  <a:cubicBezTo>
                    <a:pt x="13081" y="29348"/>
                    <a:pt x="11807" y="29011"/>
                    <a:pt x="11449" y="28215"/>
                  </a:cubicBezTo>
                  <a:cubicBezTo>
                    <a:pt x="11242" y="27761"/>
                    <a:pt x="10998" y="27325"/>
                    <a:pt x="10760" y="26885"/>
                  </a:cubicBezTo>
                  <a:cubicBezTo>
                    <a:pt x="10309" y="26053"/>
                    <a:pt x="9881" y="25209"/>
                    <a:pt x="9479" y="24351"/>
                  </a:cubicBezTo>
                  <a:cubicBezTo>
                    <a:pt x="9235" y="25373"/>
                    <a:pt x="9173" y="26437"/>
                    <a:pt x="9299" y="27479"/>
                  </a:cubicBezTo>
                  <a:cubicBezTo>
                    <a:pt x="9237" y="27489"/>
                    <a:pt x="9175" y="27494"/>
                    <a:pt x="9113" y="27494"/>
                  </a:cubicBezTo>
                  <a:cubicBezTo>
                    <a:pt x="8546" y="27494"/>
                    <a:pt x="8017" y="27066"/>
                    <a:pt x="7760" y="26548"/>
                  </a:cubicBezTo>
                  <a:cubicBezTo>
                    <a:pt x="7475" y="25972"/>
                    <a:pt x="7446" y="25306"/>
                    <a:pt x="7424" y="24664"/>
                  </a:cubicBezTo>
                  <a:cubicBezTo>
                    <a:pt x="7343" y="22309"/>
                    <a:pt x="7261" y="19955"/>
                    <a:pt x="7177" y="17599"/>
                  </a:cubicBezTo>
                  <a:cubicBezTo>
                    <a:pt x="7146" y="16697"/>
                    <a:pt x="7110" y="15770"/>
                    <a:pt x="6757" y="14937"/>
                  </a:cubicBezTo>
                  <a:cubicBezTo>
                    <a:pt x="6290" y="18620"/>
                    <a:pt x="6119" y="22340"/>
                    <a:pt x="6245" y="26050"/>
                  </a:cubicBezTo>
                  <a:cubicBezTo>
                    <a:pt x="6264" y="26617"/>
                    <a:pt x="6281" y="27222"/>
                    <a:pt x="5983" y="27704"/>
                  </a:cubicBezTo>
                  <a:cubicBezTo>
                    <a:pt x="5790" y="28015"/>
                    <a:pt x="5409" y="28225"/>
                    <a:pt x="5058" y="28225"/>
                  </a:cubicBezTo>
                  <a:cubicBezTo>
                    <a:pt x="4865" y="28225"/>
                    <a:pt x="4682" y="28162"/>
                    <a:pt x="4542" y="28018"/>
                  </a:cubicBezTo>
                  <a:cubicBezTo>
                    <a:pt x="4810" y="25971"/>
                    <a:pt x="5068" y="23831"/>
                    <a:pt x="4366" y="21891"/>
                  </a:cubicBezTo>
                  <a:cubicBezTo>
                    <a:pt x="4343" y="22653"/>
                    <a:pt x="4314" y="23438"/>
                    <a:pt x="4004" y="24134"/>
                  </a:cubicBezTo>
                  <a:cubicBezTo>
                    <a:pt x="3697" y="24826"/>
                    <a:pt x="3040" y="25414"/>
                    <a:pt x="2287" y="25414"/>
                  </a:cubicBezTo>
                  <a:cubicBezTo>
                    <a:pt x="2280" y="25414"/>
                    <a:pt x="2273" y="25414"/>
                    <a:pt x="2265" y="25414"/>
                  </a:cubicBezTo>
                  <a:cubicBezTo>
                    <a:pt x="3273" y="21666"/>
                    <a:pt x="3617" y="17739"/>
                    <a:pt x="3278" y="13874"/>
                  </a:cubicBezTo>
                  <a:cubicBezTo>
                    <a:pt x="3163" y="12569"/>
                    <a:pt x="2969" y="11265"/>
                    <a:pt x="2562" y="10021"/>
                  </a:cubicBezTo>
                  <a:cubicBezTo>
                    <a:pt x="2327" y="9308"/>
                    <a:pt x="2023" y="8618"/>
                    <a:pt x="1837" y="7890"/>
                  </a:cubicBezTo>
                  <a:cubicBezTo>
                    <a:pt x="1647" y="7150"/>
                    <a:pt x="1586" y="6382"/>
                    <a:pt x="1534" y="5620"/>
                  </a:cubicBezTo>
                  <a:cubicBezTo>
                    <a:pt x="1406" y="3749"/>
                    <a:pt x="1339" y="1875"/>
                    <a:pt x="1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2"/>
            <p:cNvSpPr/>
            <p:nvPr/>
          </p:nvSpPr>
          <p:spPr>
            <a:xfrm flipH="1">
              <a:off x="5953860" y="830058"/>
              <a:ext cx="998949" cy="1688974"/>
            </a:xfrm>
            <a:custGeom>
              <a:rect b="b" l="l" r="r" t="t"/>
              <a:pathLst>
                <a:path extrusionOk="0" h="29742" w="17591">
                  <a:moveTo>
                    <a:pt x="135" y="0"/>
                  </a:moveTo>
                  <a:lnTo>
                    <a:pt x="135" y="0"/>
                  </a:lnTo>
                  <a:cubicBezTo>
                    <a:pt x="1" y="19148"/>
                    <a:pt x="4902" y="21384"/>
                    <a:pt x="2674" y="29742"/>
                  </a:cubicBezTo>
                  <a:cubicBezTo>
                    <a:pt x="4576" y="29601"/>
                    <a:pt x="6469" y="29287"/>
                    <a:pt x="8314" y="28784"/>
                  </a:cubicBezTo>
                  <a:cubicBezTo>
                    <a:pt x="9354" y="28500"/>
                    <a:pt x="10553" y="28086"/>
                    <a:pt x="11694" y="28086"/>
                  </a:cubicBezTo>
                  <a:cubicBezTo>
                    <a:pt x="12071" y="28086"/>
                    <a:pt x="12442" y="28131"/>
                    <a:pt x="12798" y="28241"/>
                  </a:cubicBezTo>
                  <a:cubicBezTo>
                    <a:pt x="13708" y="28522"/>
                    <a:pt x="14732" y="29741"/>
                    <a:pt x="15768" y="29741"/>
                  </a:cubicBezTo>
                  <a:cubicBezTo>
                    <a:pt x="15995" y="29741"/>
                    <a:pt x="16222" y="29683"/>
                    <a:pt x="16449" y="29543"/>
                  </a:cubicBezTo>
                  <a:cubicBezTo>
                    <a:pt x="17590" y="28841"/>
                    <a:pt x="17177" y="26969"/>
                    <a:pt x="16820" y="25986"/>
                  </a:cubicBezTo>
                  <a:cubicBezTo>
                    <a:pt x="11709" y="11878"/>
                    <a:pt x="17154" y="16350"/>
                    <a:pt x="17057" y="348"/>
                  </a:cubicBezTo>
                  <a:cubicBezTo>
                    <a:pt x="17057" y="348"/>
                    <a:pt x="8423" y="170"/>
                    <a:pt x="13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2"/>
            <p:cNvSpPr/>
            <p:nvPr/>
          </p:nvSpPr>
          <p:spPr>
            <a:xfrm flipH="1">
              <a:off x="5923026" y="857941"/>
              <a:ext cx="846872" cy="1660978"/>
            </a:xfrm>
            <a:custGeom>
              <a:rect b="b" l="l" r="r" t="t"/>
              <a:pathLst>
                <a:path extrusionOk="0" h="29249" w="14913">
                  <a:moveTo>
                    <a:pt x="14209" y="0"/>
                  </a:moveTo>
                  <a:lnTo>
                    <a:pt x="14209" y="0"/>
                  </a:lnTo>
                  <a:cubicBezTo>
                    <a:pt x="14309" y="1406"/>
                    <a:pt x="14396" y="2598"/>
                    <a:pt x="14004" y="4032"/>
                  </a:cubicBezTo>
                  <a:cubicBezTo>
                    <a:pt x="13205" y="6955"/>
                    <a:pt x="12079" y="9790"/>
                    <a:pt x="11435" y="12753"/>
                  </a:cubicBezTo>
                  <a:cubicBezTo>
                    <a:pt x="10609" y="16554"/>
                    <a:pt x="10944" y="19881"/>
                    <a:pt x="12635" y="23358"/>
                  </a:cubicBezTo>
                  <a:cubicBezTo>
                    <a:pt x="13070" y="24251"/>
                    <a:pt x="14307" y="27620"/>
                    <a:pt x="12355" y="27620"/>
                  </a:cubicBezTo>
                  <a:cubicBezTo>
                    <a:pt x="12295" y="27620"/>
                    <a:pt x="12232" y="27616"/>
                    <a:pt x="12166" y="27610"/>
                  </a:cubicBezTo>
                  <a:cubicBezTo>
                    <a:pt x="11402" y="27533"/>
                    <a:pt x="10999" y="26680"/>
                    <a:pt x="10789" y="25941"/>
                  </a:cubicBezTo>
                  <a:cubicBezTo>
                    <a:pt x="9702" y="22122"/>
                    <a:pt x="9736" y="17954"/>
                    <a:pt x="9411" y="13997"/>
                  </a:cubicBezTo>
                  <a:cubicBezTo>
                    <a:pt x="9398" y="13834"/>
                    <a:pt x="9369" y="13644"/>
                    <a:pt x="9227" y="13560"/>
                  </a:cubicBezTo>
                  <a:cubicBezTo>
                    <a:pt x="9185" y="13534"/>
                    <a:pt x="9139" y="13523"/>
                    <a:pt x="9092" y="13523"/>
                  </a:cubicBezTo>
                  <a:cubicBezTo>
                    <a:pt x="8975" y="13523"/>
                    <a:pt x="8852" y="13592"/>
                    <a:pt x="8781" y="13690"/>
                  </a:cubicBezTo>
                  <a:cubicBezTo>
                    <a:pt x="8681" y="13828"/>
                    <a:pt x="8654" y="14005"/>
                    <a:pt x="8631" y="14172"/>
                  </a:cubicBezTo>
                  <a:cubicBezTo>
                    <a:pt x="8324" y="16513"/>
                    <a:pt x="8235" y="18883"/>
                    <a:pt x="8370" y="21241"/>
                  </a:cubicBezTo>
                  <a:cubicBezTo>
                    <a:pt x="8433" y="22366"/>
                    <a:pt x="9274" y="25591"/>
                    <a:pt x="7994" y="26285"/>
                  </a:cubicBezTo>
                  <a:cubicBezTo>
                    <a:pt x="7778" y="26403"/>
                    <a:pt x="7598" y="26454"/>
                    <a:pt x="7448" y="26454"/>
                  </a:cubicBezTo>
                  <a:cubicBezTo>
                    <a:pt x="6447" y="26454"/>
                    <a:pt x="6760" y="24157"/>
                    <a:pt x="6236" y="23773"/>
                  </a:cubicBezTo>
                  <a:cubicBezTo>
                    <a:pt x="6093" y="23669"/>
                    <a:pt x="5930" y="23625"/>
                    <a:pt x="5759" y="23625"/>
                  </a:cubicBezTo>
                  <a:cubicBezTo>
                    <a:pt x="5199" y="23625"/>
                    <a:pt x="4554" y="24094"/>
                    <a:pt x="4251" y="24434"/>
                  </a:cubicBezTo>
                  <a:cubicBezTo>
                    <a:pt x="3506" y="25272"/>
                    <a:pt x="2976" y="26178"/>
                    <a:pt x="2077" y="26870"/>
                  </a:cubicBezTo>
                  <a:cubicBezTo>
                    <a:pt x="1490" y="27324"/>
                    <a:pt x="831" y="27711"/>
                    <a:pt x="253" y="28184"/>
                  </a:cubicBezTo>
                  <a:cubicBezTo>
                    <a:pt x="181" y="28528"/>
                    <a:pt x="98" y="28881"/>
                    <a:pt x="0" y="29247"/>
                  </a:cubicBezTo>
                  <a:cubicBezTo>
                    <a:pt x="541" y="29184"/>
                    <a:pt x="1196" y="29102"/>
                    <a:pt x="1373" y="29102"/>
                  </a:cubicBezTo>
                  <a:cubicBezTo>
                    <a:pt x="1406" y="29102"/>
                    <a:pt x="1422" y="29105"/>
                    <a:pt x="1419" y="29111"/>
                  </a:cubicBezTo>
                  <a:cubicBezTo>
                    <a:pt x="1738" y="29073"/>
                    <a:pt x="2053" y="29028"/>
                    <a:pt x="2370" y="28979"/>
                  </a:cubicBezTo>
                  <a:cubicBezTo>
                    <a:pt x="2446" y="28967"/>
                    <a:pt x="2523" y="28956"/>
                    <a:pt x="2598" y="28943"/>
                  </a:cubicBezTo>
                  <a:cubicBezTo>
                    <a:pt x="2914" y="28893"/>
                    <a:pt x="3230" y="28839"/>
                    <a:pt x="3544" y="28778"/>
                  </a:cubicBezTo>
                  <a:lnTo>
                    <a:pt x="3545" y="28778"/>
                  </a:lnTo>
                  <a:cubicBezTo>
                    <a:pt x="3857" y="28718"/>
                    <a:pt x="4171" y="28651"/>
                    <a:pt x="4482" y="28580"/>
                  </a:cubicBezTo>
                  <a:cubicBezTo>
                    <a:pt x="4560" y="28562"/>
                    <a:pt x="4635" y="28544"/>
                    <a:pt x="4711" y="28527"/>
                  </a:cubicBezTo>
                  <a:cubicBezTo>
                    <a:pt x="5022" y="28453"/>
                    <a:pt x="5332" y="28375"/>
                    <a:pt x="5641" y="28291"/>
                  </a:cubicBezTo>
                  <a:cubicBezTo>
                    <a:pt x="6680" y="28008"/>
                    <a:pt x="7881" y="27593"/>
                    <a:pt x="9022" y="27593"/>
                  </a:cubicBezTo>
                  <a:cubicBezTo>
                    <a:pt x="9399" y="27593"/>
                    <a:pt x="9769" y="27639"/>
                    <a:pt x="10126" y="27749"/>
                  </a:cubicBezTo>
                  <a:cubicBezTo>
                    <a:pt x="11035" y="28030"/>
                    <a:pt x="12060" y="29249"/>
                    <a:pt x="13096" y="29249"/>
                  </a:cubicBezTo>
                  <a:cubicBezTo>
                    <a:pt x="13322" y="29249"/>
                    <a:pt x="13549" y="29190"/>
                    <a:pt x="13776" y="29051"/>
                  </a:cubicBezTo>
                  <a:cubicBezTo>
                    <a:pt x="14912" y="28349"/>
                    <a:pt x="14499" y="26476"/>
                    <a:pt x="14143" y="25494"/>
                  </a:cubicBezTo>
                  <a:cubicBezTo>
                    <a:pt x="14019" y="25153"/>
                    <a:pt x="13903" y="24826"/>
                    <a:pt x="13792" y="24504"/>
                  </a:cubicBezTo>
                  <a:cubicBezTo>
                    <a:pt x="13760" y="24413"/>
                    <a:pt x="13726" y="24317"/>
                    <a:pt x="13696" y="24227"/>
                  </a:cubicBezTo>
                  <a:cubicBezTo>
                    <a:pt x="13664" y="24135"/>
                    <a:pt x="13634" y="24046"/>
                    <a:pt x="13604" y="23956"/>
                  </a:cubicBezTo>
                  <a:cubicBezTo>
                    <a:pt x="13566" y="23848"/>
                    <a:pt x="13529" y="23738"/>
                    <a:pt x="13495" y="23632"/>
                  </a:cubicBezTo>
                  <a:cubicBezTo>
                    <a:pt x="13467" y="23548"/>
                    <a:pt x="13441" y="23469"/>
                    <a:pt x="13415" y="23388"/>
                  </a:cubicBezTo>
                  <a:cubicBezTo>
                    <a:pt x="13378" y="23279"/>
                    <a:pt x="13341" y="23167"/>
                    <a:pt x="13307" y="23059"/>
                  </a:cubicBezTo>
                  <a:cubicBezTo>
                    <a:pt x="13279" y="22978"/>
                    <a:pt x="13255" y="22899"/>
                    <a:pt x="13231" y="22817"/>
                  </a:cubicBezTo>
                  <a:cubicBezTo>
                    <a:pt x="13199" y="22715"/>
                    <a:pt x="13164" y="22613"/>
                    <a:pt x="13135" y="22514"/>
                  </a:cubicBezTo>
                  <a:cubicBezTo>
                    <a:pt x="13106" y="22424"/>
                    <a:pt x="13081" y="22336"/>
                    <a:pt x="13053" y="22247"/>
                  </a:cubicBezTo>
                  <a:cubicBezTo>
                    <a:pt x="13027" y="22161"/>
                    <a:pt x="12999" y="22073"/>
                    <a:pt x="12974" y="21989"/>
                  </a:cubicBezTo>
                  <a:cubicBezTo>
                    <a:pt x="12950" y="21908"/>
                    <a:pt x="12928" y="21832"/>
                    <a:pt x="12905" y="21752"/>
                  </a:cubicBezTo>
                  <a:cubicBezTo>
                    <a:pt x="12880" y="21664"/>
                    <a:pt x="12852" y="21573"/>
                    <a:pt x="12827" y="21486"/>
                  </a:cubicBezTo>
                  <a:cubicBezTo>
                    <a:pt x="12804" y="21407"/>
                    <a:pt x="12785" y="21331"/>
                    <a:pt x="12763" y="21252"/>
                  </a:cubicBezTo>
                  <a:cubicBezTo>
                    <a:pt x="12740" y="21168"/>
                    <a:pt x="12716" y="21086"/>
                    <a:pt x="12694" y="21003"/>
                  </a:cubicBezTo>
                  <a:cubicBezTo>
                    <a:pt x="12674" y="20930"/>
                    <a:pt x="12655" y="20857"/>
                    <a:pt x="12637" y="20784"/>
                  </a:cubicBezTo>
                  <a:cubicBezTo>
                    <a:pt x="12616" y="20702"/>
                    <a:pt x="12594" y="20621"/>
                    <a:pt x="12572" y="20540"/>
                  </a:cubicBezTo>
                  <a:cubicBezTo>
                    <a:pt x="12555" y="20472"/>
                    <a:pt x="12539" y="20404"/>
                    <a:pt x="12522" y="20335"/>
                  </a:cubicBezTo>
                  <a:cubicBezTo>
                    <a:pt x="12502" y="20256"/>
                    <a:pt x="12482" y="20174"/>
                    <a:pt x="12463" y="20096"/>
                  </a:cubicBezTo>
                  <a:cubicBezTo>
                    <a:pt x="12447" y="20032"/>
                    <a:pt x="12435" y="19972"/>
                    <a:pt x="12421" y="19909"/>
                  </a:cubicBezTo>
                  <a:cubicBezTo>
                    <a:pt x="12401" y="19830"/>
                    <a:pt x="12383" y="19750"/>
                    <a:pt x="12366" y="19672"/>
                  </a:cubicBezTo>
                  <a:cubicBezTo>
                    <a:pt x="12353" y="19614"/>
                    <a:pt x="12342" y="19559"/>
                    <a:pt x="12330" y="19502"/>
                  </a:cubicBezTo>
                  <a:cubicBezTo>
                    <a:pt x="12313" y="19423"/>
                    <a:pt x="12296" y="19342"/>
                    <a:pt x="12280" y="19264"/>
                  </a:cubicBezTo>
                  <a:cubicBezTo>
                    <a:pt x="12268" y="19207"/>
                    <a:pt x="12258" y="19153"/>
                    <a:pt x="12246" y="19096"/>
                  </a:cubicBezTo>
                  <a:cubicBezTo>
                    <a:pt x="12233" y="19021"/>
                    <a:pt x="12218" y="18946"/>
                    <a:pt x="12204" y="18873"/>
                  </a:cubicBezTo>
                  <a:cubicBezTo>
                    <a:pt x="12194" y="18820"/>
                    <a:pt x="12185" y="18769"/>
                    <a:pt x="12176" y="18717"/>
                  </a:cubicBezTo>
                  <a:cubicBezTo>
                    <a:pt x="12164" y="18643"/>
                    <a:pt x="12151" y="18569"/>
                    <a:pt x="12140" y="18498"/>
                  </a:cubicBezTo>
                  <a:cubicBezTo>
                    <a:pt x="12132" y="18450"/>
                    <a:pt x="12125" y="18404"/>
                    <a:pt x="12118" y="18358"/>
                  </a:cubicBezTo>
                  <a:cubicBezTo>
                    <a:pt x="12106" y="18283"/>
                    <a:pt x="12095" y="18209"/>
                    <a:pt x="12085" y="18137"/>
                  </a:cubicBezTo>
                  <a:cubicBezTo>
                    <a:pt x="12079" y="18094"/>
                    <a:pt x="12074" y="18054"/>
                    <a:pt x="12068" y="18012"/>
                  </a:cubicBezTo>
                  <a:cubicBezTo>
                    <a:pt x="12059" y="17938"/>
                    <a:pt x="12049" y="17863"/>
                    <a:pt x="12040" y="17790"/>
                  </a:cubicBezTo>
                  <a:cubicBezTo>
                    <a:pt x="12036" y="17753"/>
                    <a:pt x="12033" y="17716"/>
                    <a:pt x="12028" y="17679"/>
                  </a:cubicBezTo>
                  <a:cubicBezTo>
                    <a:pt x="12020" y="17605"/>
                    <a:pt x="12013" y="17529"/>
                    <a:pt x="12005" y="17458"/>
                  </a:cubicBezTo>
                  <a:cubicBezTo>
                    <a:pt x="12003" y="17424"/>
                    <a:pt x="12000" y="17391"/>
                    <a:pt x="11997" y="17357"/>
                  </a:cubicBezTo>
                  <a:cubicBezTo>
                    <a:pt x="11992" y="17282"/>
                    <a:pt x="11985" y="17208"/>
                    <a:pt x="11980" y="17134"/>
                  </a:cubicBezTo>
                  <a:cubicBezTo>
                    <a:pt x="11979" y="17106"/>
                    <a:pt x="11977" y="17080"/>
                    <a:pt x="11975" y="17052"/>
                  </a:cubicBezTo>
                  <a:cubicBezTo>
                    <a:pt x="11971" y="16974"/>
                    <a:pt x="11967" y="16898"/>
                    <a:pt x="11963" y="16823"/>
                  </a:cubicBezTo>
                  <a:cubicBezTo>
                    <a:pt x="11962" y="16800"/>
                    <a:pt x="11962" y="16777"/>
                    <a:pt x="11962" y="16753"/>
                  </a:cubicBezTo>
                  <a:cubicBezTo>
                    <a:pt x="11958" y="16675"/>
                    <a:pt x="11956" y="16598"/>
                    <a:pt x="11956" y="16523"/>
                  </a:cubicBezTo>
                  <a:lnTo>
                    <a:pt x="11956" y="16465"/>
                  </a:lnTo>
                  <a:cubicBezTo>
                    <a:pt x="11956" y="16386"/>
                    <a:pt x="11954" y="16307"/>
                    <a:pt x="11956" y="16230"/>
                  </a:cubicBezTo>
                  <a:cubicBezTo>
                    <a:pt x="11956" y="16216"/>
                    <a:pt x="11957" y="16204"/>
                    <a:pt x="11957" y="16191"/>
                  </a:cubicBezTo>
                  <a:cubicBezTo>
                    <a:pt x="11958" y="16107"/>
                    <a:pt x="11959" y="16026"/>
                    <a:pt x="11964" y="15945"/>
                  </a:cubicBezTo>
                  <a:cubicBezTo>
                    <a:pt x="11964" y="15937"/>
                    <a:pt x="11965" y="15929"/>
                    <a:pt x="11965" y="15921"/>
                  </a:cubicBezTo>
                  <a:cubicBezTo>
                    <a:pt x="11970" y="15836"/>
                    <a:pt x="11974" y="15751"/>
                    <a:pt x="11980" y="15669"/>
                  </a:cubicBezTo>
                  <a:lnTo>
                    <a:pt x="11980" y="15663"/>
                  </a:lnTo>
                  <a:cubicBezTo>
                    <a:pt x="12234" y="11975"/>
                    <a:pt x="14419" y="10122"/>
                    <a:pt x="14384" y="38"/>
                  </a:cubicBezTo>
                  <a:cubicBezTo>
                    <a:pt x="14327" y="21"/>
                    <a:pt x="14270" y="5"/>
                    <a:pt x="1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8" name="Google Shape;2528;p72"/>
          <p:cNvSpPr/>
          <p:nvPr/>
        </p:nvSpPr>
        <p:spPr>
          <a:xfrm flipH="1">
            <a:off x="6671391" y="811830"/>
            <a:ext cx="1932195" cy="75357"/>
          </a:xfrm>
          <a:custGeom>
            <a:rect b="b" l="l" r="r" t="t"/>
            <a:pathLst>
              <a:path extrusionOk="0" h="1327" w="34025">
                <a:moveTo>
                  <a:pt x="432" y="1"/>
                </a:moveTo>
                <a:cubicBezTo>
                  <a:pt x="193" y="1"/>
                  <a:pt x="6" y="199"/>
                  <a:pt x="4" y="437"/>
                </a:cubicBezTo>
                <a:cubicBezTo>
                  <a:pt x="1" y="680"/>
                  <a:pt x="196" y="881"/>
                  <a:pt x="440" y="885"/>
                </a:cubicBezTo>
                <a:lnTo>
                  <a:pt x="33573" y="1327"/>
                </a:lnTo>
                <a:lnTo>
                  <a:pt x="33579" y="1327"/>
                </a:lnTo>
                <a:cubicBezTo>
                  <a:pt x="33820" y="1327"/>
                  <a:pt x="34016" y="1133"/>
                  <a:pt x="34021" y="890"/>
                </a:cubicBezTo>
                <a:cubicBezTo>
                  <a:pt x="34024" y="646"/>
                  <a:pt x="33829" y="445"/>
                  <a:pt x="33585" y="443"/>
                </a:cubicBezTo>
                <a:lnTo>
                  <a:pt x="452" y="1"/>
                </a:lnTo>
                <a:cubicBezTo>
                  <a:pt x="445" y="1"/>
                  <a:pt x="438" y="1"/>
                  <a:pt x="4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72"/>
          <p:cNvSpPr/>
          <p:nvPr/>
        </p:nvSpPr>
        <p:spPr>
          <a:xfrm flipH="1">
            <a:off x="6671391" y="836816"/>
            <a:ext cx="1931854" cy="50371"/>
          </a:xfrm>
          <a:custGeom>
            <a:rect b="b" l="l" r="r" t="t"/>
            <a:pathLst>
              <a:path extrusionOk="0" h="887" w="34019">
                <a:moveTo>
                  <a:pt x="33467" y="1"/>
                </a:moveTo>
                <a:cubicBezTo>
                  <a:pt x="33468" y="16"/>
                  <a:pt x="33470" y="28"/>
                  <a:pt x="33470" y="44"/>
                </a:cubicBezTo>
                <a:cubicBezTo>
                  <a:pt x="33467" y="324"/>
                  <a:pt x="33269" y="548"/>
                  <a:pt x="33028" y="548"/>
                </a:cubicBezTo>
                <a:lnTo>
                  <a:pt x="33022" y="548"/>
                </a:lnTo>
                <a:lnTo>
                  <a:pt x="1" y="38"/>
                </a:lnTo>
                <a:lnTo>
                  <a:pt x="1" y="38"/>
                </a:lnTo>
                <a:cubicBezTo>
                  <a:pt x="20" y="262"/>
                  <a:pt x="204" y="441"/>
                  <a:pt x="433" y="445"/>
                </a:cubicBezTo>
                <a:lnTo>
                  <a:pt x="33566" y="887"/>
                </a:lnTo>
                <a:lnTo>
                  <a:pt x="33572" y="887"/>
                </a:lnTo>
                <a:cubicBezTo>
                  <a:pt x="33813" y="887"/>
                  <a:pt x="34010" y="693"/>
                  <a:pt x="34013" y="450"/>
                </a:cubicBezTo>
                <a:cubicBezTo>
                  <a:pt x="34018" y="206"/>
                  <a:pt x="33823" y="5"/>
                  <a:pt x="33579" y="3"/>
                </a:cubicBezTo>
                <a:lnTo>
                  <a:pt x="33467" y="1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72"/>
          <p:cNvSpPr/>
          <p:nvPr/>
        </p:nvSpPr>
        <p:spPr>
          <a:xfrm flipH="1">
            <a:off x="7622183" y="3764877"/>
            <a:ext cx="1255117" cy="133905"/>
          </a:xfrm>
          <a:custGeom>
            <a:rect b="b" l="l" r="r" t="t"/>
            <a:pathLst>
              <a:path extrusionOk="0" h="2358" w="22102">
                <a:moveTo>
                  <a:pt x="11051" y="1"/>
                </a:moveTo>
                <a:cubicBezTo>
                  <a:pt x="8120" y="1"/>
                  <a:pt x="5310" y="126"/>
                  <a:pt x="3237" y="346"/>
                </a:cubicBezTo>
                <a:cubicBezTo>
                  <a:pt x="1166" y="568"/>
                  <a:pt x="1" y="867"/>
                  <a:pt x="1" y="1180"/>
                </a:cubicBezTo>
                <a:cubicBezTo>
                  <a:pt x="1" y="1492"/>
                  <a:pt x="1166" y="1791"/>
                  <a:pt x="3237" y="2012"/>
                </a:cubicBezTo>
                <a:cubicBezTo>
                  <a:pt x="5310" y="2233"/>
                  <a:pt x="8120" y="2357"/>
                  <a:pt x="11051" y="2357"/>
                </a:cubicBezTo>
                <a:cubicBezTo>
                  <a:pt x="13982" y="2357"/>
                  <a:pt x="16793" y="2233"/>
                  <a:pt x="18865" y="2012"/>
                </a:cubicBezTo>
                <a:cubicBezTo>
                  <a:pt x="20937" y="1791"/>
                  <a:pt x="22102" y="1492"/>
                  <a:pt x="22102" y="1180"/>
                </a:cubicBezTo>
                <a:cubicBezTo>
                  <a:pt x="22102" y="867"/>
                  <a:pt x="20937" y="568"/>
                  <a:pt x="18865" y="346"/>
                </a:cubicBezTo>
                <a:cubicBezTo>
                  <a:pt x="16793" y="126"/>
                  <a:pt x="13982" y="1"/>
                  <a:pt x="11051" y="1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72"/>
          <p:cNvSpPr/>
          <p:nvPr/>
        </p:nvSpPr>
        <p:spPr>
          <a:xfrm flipH="1">
            <a:off x="7981252" y="3121592"/>
            <a:ext cx="524716" cy="690138"/>
          </a:xfrm>
          <a:custGeom>
            <a:rect b="b" l="l" r="r" t="t"/>
            <a:pathLst>
              <a:path extrusionOk="0" h="12153" w="9240">
                <a:moveTo>
                  <a:pt x="8784" y="1"/>
                </a:moveTo>
                <a:cubicBezTo>
                  <a:pt x="8389" y="1"/>
                  <a:pt x="7772" y="280"/>
                  <a:pt x="7082" y="280"/>
                </a:cubicBezTo>
                <a:lnTo>
                  <a:pt x="2158" y="280"/>
                </a:lnTo>
                <a:cubicBezTo>
                  <a:pt x="1541" y="280"/>
                  <a:pt x="983" y="106"/>
                  <a:pt x="589" y="106"/>
                </a:cubicBezTo>
                <a:cubicBezTo>
                  <a:pt x="225" y="106"/>
                  <a:pt x="1" y="254"/>
                  <a:pt x="1" y="824"/>
                </a:cubicBezTo>
                <a:lnTo>
                  <a:pt x="1" y="11330"/>
                </a:lnTo>
                <a:cubicBezTo>
                  <a:pt x="1" y="11900"/>
                  <a:pt x="224" y="12048"/>
                  <a:pt x="587" y="12048"/>
                </a:cubicBezTo>
                <a:cubicBezTo>
                  <a:pt x="981" y="12048"/>
                  <a:pt x="1541" y="11873"/>
                  <a:pt x="2158" y="11873"/>
                </a:cubicBezTo>
                <a:lnTo>
                  <a:pt x="7082" y="11873"/>
                </a:lnTo>
                <a:cubicBezTo>
                  <a:pt x="7773" y="11873"/>
                  <a:pt x="8390" y="12152"/>
                  <a:pt x="8786" y="12152"/>
                </a:cubicBezTo>
                <a:cubicBezTo>
                  <a:pt x="9070" y="12152"/>
                  <a:pt x="9240" y="12008"/>
                  <a:pt x="9239" y="11511"/>
                </a:cubicBezTo>
                <a:lnTo>
                  <a:pt x="9239" y="642"/>
                </a:lnTo>
                <a:cubicBezTo>
                  <a:pt x="9239" y="145"/>
                  <a:pt x="9069" y="1"/>
                  <a:pt x="8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72"/>
          <p:cNvSpPr/>
          <p:nvPr/>
        </p:nvSpPr>
        <p:spPr>
          <a:xfrm flipH="1">
            <a:off x="7981252" y="3121649"/>
            <a:ext cx="524716" cy="690025"/>
          </a:xfrm>
          <a:custGeom>
            <a:rect b="b" l="l" r="r" t="t"/>
            <a:pathLst>
              <a:path extrusionOk="0" h="12151" w="9240">
                <a:moveTo>
                  <a:pt x="8785" y="1"/>
                </a:moveTo>
                <a:cubicBezTo>
                  <a:pt x="8608" y="1"/>
                  <a:pt x="8387" y="56"/>
                  <a:pt x="8134" y="118"/>
                </a:cubicBezTo>
                <a:lnTo>
                  <a:pt x="7954" y="10424"/>
                </a:lnTo>
                <a:cubicBezTo>
                  <a:pt x="7954" y="10424"/>
                  <a:pt x="1467" y="10172"/>
                  <a:pt x="203" y="10172"/>
                </a:cubicBezTo>
                <a:cubicBezTo>
                  <a:pt x="95" y="10172"/>
                  <a:pt x="25" y="10174"/>
                  <a:pt x="1" y="10178"/>
                </a:cubicBezTo>
                <a:lnTo>
                  <a:pt x="1" y="11329"/>
                </a:lnTo>
                <a:cubicBezTo>
                  <a:pt x="1" y="11898"/>
                  <a:pt x="224" y="12046"/>
                  <a:pt x="588" y="12046"/>
                </a:cubicBezTo>
                <a:cubicBezTo>
                  <a:pt x="982" y="12046"/>
                  <a:pt x="1541" y="11872"/>
                  <a:pt x="2158" y="11872"/>
                </a:cubicBezTo>
                <a:lnTo>
                  <a:pt x="7082" y="11872"/>
                </a:lnTo>
                <a:cubicBezTo>
                  <a:pt x="7772" y="11872"/>
                  <a:pt x="8389" y="12151"/>
                  <a:pt x="8784" y="12151"/>
                </a:cubicBezTo>
                <a:cubicBezTo>
                  <a:pt x="9069" y="12151"/>
                  <a:pt x="9239" y="12006"/>
                  <a:pt x="9239" y="11509"/>
                </a:cubicBezTo>
                <a:lnTo>
                  <a:pt x="9239" y="640"/>
                </a:lnTo>
                <a:cubicBezTo>
                  <a:pt x="9240" y="145"/>
                  <a:pt x="9070" y="1"/>
                  <a:pt x="878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72"/>
          <p:cNvSpPr/>
          <p:nvPr/>
        </p:nvSpPr>
        <p:spPr>
          <a:xfrm flipH="1">
            <a:off x="8070238" y="3223809"/>
            <a:ext cx="365939" cy="142537"/>
          </a:xfrm>
          <a:custGeom>
            <a:rect b="b" l="l" r="r" t="t"/>
            <a:pathLst>
              <a:path extrusionOk="0" h="2510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5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72"/>
          <p:cNvSpPr/>
          <p:nvPr/>
        </p:nvSpPr>
        <p:spPr>
          <a:xfrm flipH="1">
            <a:off x="8050988" y="3208306"/>
            <a:ext cx="373605" cy="142593"/>
          </a:xfrm>
          <a:custGeom>
            <a:rect b="b" l="l" r="r" t="t"/>
            <a:pathLst>
              <a:path extrusionOk="0" h="2511" w="6579">
                <a:moveTo>
                  <a:pt x="814" y="0"/>
                </a:moveTo>
                <a:cubicBezTo>
                  <a:pt x="365" y="0"/>
                  <a:pt x="0" y="365"/>
                  <a:pt x="0" y="814"/>
                </a:cubicBezTo>
                <a:lnTo>
                  <a:pt x="0" y="1696"/>
                </a:lnTo>
                <a:cubicBezTo>
                  <a:pt x="0" y="2145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5"/>
                  <a:pt x="6578" y="1696"/>
                </a:cubicBezTo>
                <a:lnTo>
                  <a:pt x="6578" y="814"/>
                </a:lnTo>
                <a:cubicBezTo>
                  <a:pt x="6578" y="365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72"/>
          <p:cNvSpPr/>
          <p:nvPr/>
        </p:nvSpPr>
        <p:spPr>
          <a:xfrm flipH="1">
            <a:off x="8054565" y="3208420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1"/>
                </a:moveTo>
                <a:cubicBezTo>
                  <a:pt x="353" y="11"/>
                  <a:pt x="0" y="370"/>
                  <a:pt x="0" y="813"/>
                </a:cubicBezTo>
                <a:lnTo>
                  <a:pt x="0" y="1696"/>
                </a:lnTo>
                <a:cubicBezTo>
                  <a:pt x="0" y="2144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2"/>
                  <a:pt x="6514" y="1965"/>
                </a:cubicBezTo>
                <a:cubicBezTo>
                  <a:pt x="6507" y="1965"/>
                  <a:pt x="6499" y="1966"/>
                  <a:pt x="6492" y="1966"/>
                </a:cubicBezTo>
                <a:lnTo>
                  <a:pt x="1542" y="1966"/>
                </a:lnTo>
                <a:lnTo>
                  <a:pt x="1542" y="1965"/>
                </a:lnTo>
                <a:cubicBezTo>
                  <a:pt x="1093" y="1965"/>
                  <a:pt x="746" y="1601"/>
                  <a:pt x="746" y="1152"/>
                </a:cubicBezTo>
                <a:lnTo>
                  <a:pt x="746" y="269"/>
                </a:lnTo>
                <a:cubicBezTo>
                  <a:pt x="746" y="175"/>
                  <a:pt x="763" y="84"/>
                  <a:pt x="793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72"/>
          <p:cNvSpPr/>
          <p:nvPr/>
        </p:nvSpPr>
        <p:spPr>
          <a:xfrm flipH="1">
            <a:off x="8212492" y="3253281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1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1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72"/>
          <p:cNvSpPr/>
          <p:nvPr/>
        </p:nvSpPr>
        <p:spPr>
          <a:xfrm flipH="1">
            <a:off x="8212378" y="3253281"/>
            <a:ext cx="52699" cy="52699"/>
          </a:xfrm>
          <a:custGeom>
            <a:rect b="b" l="l" r="r" t="t"/>
            <a:pathLst>
              <a:path extrusionOk="0" h="928" w="928">
                <a:moveTo>
                  <a:pt x="464" y="0"/>
                </a:moveTo>
                <a:cubicBezTo>
                  <a:pt x="208" y="0"/>
                  <a:pt x="0" y="209"/>
                  <a:pt x="0" y="464"/>
                </a:cubicBezTo>
                <a:cubicBezTo>
                  <a:pt x="0" y="718"/>
                  <a:pt x="208" y="927"/>
                  <a:pt x="464" y="927"/>
                </a:cubicBezTo>
                <a:cubicBezTo>
                  <a:pt x="719" y="927"/>
                  <a:pt x="928" y="718"/>
                  <a:pt x="928" y="464"/>
                </a:cubicBezTo>
                <a:cubicBezTo>
                  <a:pt x="928" y="209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72"/>
          <p:cNvSpPr/>
          <p:nvPr/>
        </p:nvSpPr>
        <p:spPr>
          <a:xfrm flipH="1">
            <a:off x="8225269" y="3266172"/>
            <a:ext cx="26917" cy="26917"/>
          </a:xfrm>
          <a:custGeom>
            <a:rect b="b" l="l" r="r" t="t"/>
            <a:pathLst>
              <a:path extrusionOk="0" h="474" w="474">
                <a:moveTo>
                  <a:pt x="237" y="0"/>
                </a:moveTo>
                <a:cubicBezTo>
                  <a:pt x="106" y="0"/>
                  <a:pt x="1" y="106"/>
                  <a:pt x="1" y="237"/>
                </a:cubicBezTo>
                <a:cubicBezTo>
                  <a:pt x="1" y="368"/>
                  <a:pt x="106" y="473"/>
                  <a:pt x="237" y="473"/>
                </a:cubicBezTo>
                <a:cubicBezTo>
                  <a:pt x="368" y="473"/>
                  <a:pt x="474" y="368"/>
                  <a:pt x="474" y="237"/>
                </a:cubicBezTo>
                <a:cubicBezTo>
                  <a:pt x="474" y="106"/>
                  <a:pt x="368" y="0"/>
                  <a:pt x="237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72"/>
          <p:cNvSpPr/>
          <p:nvPr/>
        </p:nvSpPr>
        <p:spPr>
          <a:xfrm flipH="1">
            <a:off x="8070238" y="3397918"/>
            <a:ext cx="365939" cy="142593"/>
          </a:xfrm>
          <a:custGeom>
            <a:rect b="b" l="l" r="r" t="t"/>
            <a:pathLst>
              <a:path extrusionOk="0" h="2511" w="6444">
                <a:moveTo>
                  <a:pt x="762" y="1"/>
                </a:moveTo>
                <a:cubicBezTo>
                  <a:pt x="320" y="1"/>
                  <a:pt x="1" y="347"/>
                  <a:pt x="1" y="801"/>
                </a:cubicBezTo>
                <a:lnTo>
                  <a:pt x="1" y="1690"/>
                </a:lnTo>
                <a:cubicBezTo>
                  <a:pt x="1" y="2143"/>
                  <a:pt x="320" y="2511"/>
                  <a:pt x="762" y="2511"/>
                </a:cubicBezTo>
                <a:lnTo>
                  <a:pt x="5628" y="2511"/>
                </a:lnTo>
                <a:cubicBezTo>
                  <a:pt x="6070" y="2511"/>
                  <a:pt x="6444" y="2143"/>
                  <a:pt x="6444" y="1690"/>
                </a:cubicBezTo>
                <a:lnTo>
                  <a:pt x="6444" y="801"/>
                </a:lnTo>
                <a:cubicBezTo>
                  <a:pt x="6444" y="346"/>
                  <a:pt x="6067" y="1"/>
                  <a:pt x="562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72"/>
          <p:cNvSpPr/>
          <p:nvPr/>
        </p:nvSpPr>
        <p:spPr>
          <a:xfrm flipH="1">
            <a:off x="8050988" y="3382529"/>
            <a:ext cx="373605" cy="142537"/>
          </a:xfrm>
          <a:custGeom>
            <a:rect b="b" l="l" r="r" t="t"/>
            <a:pathLst>
              <a:path extrusionOk="0" h="2510" w="6579">
                <a:moveTo>
                  <a:pt x="814" y="1"/>
                </a:moveTo>
                <a:cubicBezTo>
                  <a:pt x="365" y="1"/>
                  <a:pt x="0" y="366"/>
                  <a:pt x="0" y="815"/>
                </a:cubicBezTo>
                <a:lnTo>
                  <a:pt x="0" y="1697"/>
                </a:lnTo>
                <a:cubicBezTo>
                  <a:pt x="0" y="2146"/>
                  <a:pt x="365" y="2510"/>
                  <a:pt x="814" y="2510"/>
                </a:cubicBezTo>
                <a:lnTo>
                  <a:pt x="5765" y="2510"/>
                </a:lnTo>
                <a:cubicBezTo>
                  <a:pt x="6213" y="2510"/>
                  <a:pt x="6578" y="2146"/>
                  <a:pt x="6578" y="1697"/>
                </a:cubicBezTo>
                <a:lnTo>
                  <a:pt x="6578" y="815"/>
                </a:lnTo>
                <a:cubicBezTo>
                  <a:pt x="6578" y="365"/>
                  <a:pt x="6213" y="1"/>
                  <a:pt x="57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72"/>
          <p:cNvSpPr/>
          <p:nvPr/>
        </p:nvSpPr>
        <p:spPr>
          <a:xfrm flipH="1">
            <a:off x="8054565" y="3382643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1"/>
                  <a:pt x="0" y="814"/>
                </a:cubicBezTo>
                <a:lnTo>
                  <a:pt x="0" y="1696"/>
                </a:lnTo>
                <a:cubicBezTo>
                  <a:pt x="0" y="2145"/>
                  <a:pt x="347" y="2510"/>
                  <a:pt x="796" y="2510"/>
                </a:cubicBezTo>
                <a:lnTo>
                  <a:pt x="5746" y="2510"/>
                </a:lnTo>
                <a:cubicBezTo>
                  <a:pt x="6101" y="2510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2"/>
                </a:cubicBezTo>
                <a:lnTo>
                  <a:pt x="746" y="270"/>
                </a:lnTo>
                <a:cubicBezTo>
                  <a:pt x="746" y="176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72"/>
          <p:cNvSpPr/>
          <p:nvPr/>
        </p:nvSpPr>
        <p:spPr>
          <a:xfrm flipH="1">
            <a:off x="8212492" y="3427505"/>
            <a:ext cx="60365" cy="60365"/>
          </a:xfrm>
          <a:custGeom>
            <a:rect b="b" l="l" r="r" t="t"/>
            <a:pathLst>
              <a:path extrusionOk="0" h="1063" w="1063">
                <a:moveTo>
                  <a:pt x="532" y="1"/>
                </a:moveTo>
                <a:cubicBezTo>
                  <a:pt x="238" y="1"/>
                  <a:pt x="1" y="238"/>
                  <a:pt x="1" y="532"/>
                </a:cubicBezTo>
                <a:cubicBezTo>
                  <a:pt x="1" y="825"/>
                  <a:pt x="238" y="1062"/>
                  <a:pt x="532" y="1062"/>
                </a:cubicBezTo>
                <a:cubicBezTo>
                  <a:pt x="825" y="1062"/>
                  <a:pt x="1062" y="825"/>
                  <a:pt x="1062" y="532"/>
                </a:cubicBezTo>
                <a:cubicBezTo>
                  <a:pt x="1062" y="238"/>
                  <a:pt x="825" y="1"/>
                  <a:pt x="532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72"/>
          <p:cNvSpPr/>
          <p:nvPr/>
        </p:nvSpPr>
        <p:spPr>
          <a:xfrm flipH="1">
            <a:off x="8212378" y="3427505"/>
            <a:ext cx="52699" cy="52642"/>
          </a:xfrm>
          <a:custGeom>
            <a:rect b="b" l="l" r="r" t="t"/>
            <a:pathLst>
              <a:path extrusionOk="0" h="927" w="928">
                <a:moveTo>
                  <a:pt x="464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4" y="927"/>
                </a:cubicBezTo>
                <a:cubicBezTo>
                  <a:pt x="719" y="927"/>
                  <a:pt x="928" y="719"/>
                  <a:pt x="928" y="464"/>
                </a:cubicBezTo>
                <a:cubicBezTo>
                  <a:pt x="928" y="207"/>
                  <a:pt x="719" y="1"/>
                  <a:pt x="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72"/>
          <p:cNvSpPr/>
          <p:nvPr/>
        </p:nvSpPr>
        <p:spPr>
          <a:xfrm flipH="1">
            <a:off x="8225269" y="3440339"/>
            <a:ext cx="26917" cy="26974"/>
          </a:xfrm>
          <a:custGeom>
            <a:rect b="b" l="l" r="r" t="t"/>
            <a:pathLst>
              <a:path extrusionOk="0" h="475" w="474">
                <a:moveTo>
                  <a:pt x="239" y="1"/>
                </a:moveTo>
                <a:cubicBezTo>
                  <a:pt x="239" y="1"/>
                  <a:pt x="238" y="1"/>
                  <a:pt x="237" y="1"/>
                </a:cubicBezTo>
                <a:cubicBezTo>
                  <a:pt x="106" y="1"/>
                  <a:pt x="1" y="108"/>
                  <a:pt x="1" y="238"/>
                </a:cubicBezTo>
                <a:cubicBezTo>
                  <a:pt x="1" y="369"/>
                  <a:pt x="106" y="475"/>
                  <a:pt x="237" y="475"/>
                </a:cubicBezTo>
                <a:cubicBezTo>
                  <a:pt x="368" y="475"/>
                  <a:pt x="474" y="369"/>
                  <a:pt x="474" y="238"/>
                </a:cubicBezTo>
                <a:cubicBezTo>
                  <a:pt x="474" y="107"/>
                  <a:pt x="369" y="1"/>
                  <a:pt x="239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72"/>
          <p:cNvSpPr/>
          <p:nvPr/>
        </p:nvSpPr>
        <p:spPr>
          <a:xfrm flipH="1">
            <a:off x="8070238" y="3581341"/>
            <a:ext cx="365939" cy="142480"/>
          </a:xfrm>
          <a:custGeom>
            <a:rect b="b" l="l" r="r" t="t"/>
            <a:pathLst>
              <a:path extrusionOk="0" h="2509" w="6444">
                <a:moveTo>
                  <a:pt x="762" y="0"/>
                </a:moveTo>
                <a:cubicBezTo>
                  <a:pt x="320" y="0"/>
                  <a:pt x="1" y="346"/>
                  <a:pt x="1" y="799"/>
                </a:cubicBezTo>
                <a:lnTo>
                  <a:pt x="1" y="1688"/>
                </a:lnTo>
                <a:cubicBezTo>
                  <a:pt x="1" y="2142"/>
                  <a:pt x="320" y="2509"/>
                  <a:pt x="762" y="2509"/>
                </a:cubicBezTo>
                <a:lnTo>
                  <a:pt x="5628" y="2509"/>
                </a:lnTo>
                <a:cubicBezTo>
                  <a:pt x="6070" y="2509"/>
                  <a:pt x="6444" y="2142"/>
                  <a:pt x="6444" y="1688"/>
                </a:cubicBezTo>
                <a:lnTo>
                  <a:pt x="6444" y="799"/>
                </a:lnTo>
                <a:cubicBezTo>
                  <a:pt x="6444" y="346"/>
                  <a:pt x="6067" y="0"/>
                  <a:pt x="562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72"/>
          <p:cNvSpPr/>
          <p:nvPr/>
        </p:nvSpPr>
        <p:spPr>
          <a:xfrm flipH="1">
            <a:off x="8050988" y="3565952"/>
            <a:ext cx="373605" cy="142480"/>
          </a:xfrm>
          <a:custGeom>
            <a:rect b="b" l="l" r="r" t="t"/>
            <a:pathLst>
              <a:path extrusionOk="0" h="2509" w="6579">
                <a:moveTo>
                  <a:pt x="814" y="0"/>
                </a:moveTo>
                <a:cubicBezTo>
                  <a:pt x="365" y="0"/>
                  <a:pt x="0" y="364"/>
                  <a:pt x="0" y="814"/>
                </a:cubicBezTo>
                <a:lnTo>
                  <a:pt x="0" y="1695"/>
                </a:lnTo>
                <a:cubicBezTo>
                  <a:pt x="0" y="2145"/>
                  <a:pt x="365" y="2509"/>
                  <a:pt x="814" y="2509"/>
                </a:cubicBezTo>
                <a:lnTo>
                  <a:pt x="5765" y="2509"/>
                </a:lnTo>
                <a:cubicBezTo>
                  <a:pt x="6213" y="2509"/>
                  <a:pt x="6578" y="2145"/>
                  <a:pt x="6578" y="1695"/>
                </a:cubicBezTo>
                <a:lnTo>
                  <a:pt x="6578" y="814"/>
                </a:lnTo>
                <a:cubicBezTo>
                  <a:pt x="6578" y="364"/>
                  <a:pt x="6213" y="0"/>
                  <a:pt x="5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72"/>
          <p:cNvSpPr/>
          <p:nvPr/>
        </p:nvSpPr>
        <p:spPr>
          <a:xfrm flipH="1">
            <a:off x="8054565" y="3566009"/>
            <a:ext cx="369971" cy="142537"/>
          </a:xfrm>
          <a:custGeom>
            <a:rect b="b" l="l" r="r" t="t"/>
            <a:pathLst>
              <a:path extrusionOk="0" h="2510" w="6515">
                <a:moveTo>
                  <a:pt x="793" y="0"/>
                </a:moveTo>
                <a:cubicBezTo>
                  <a:pt x="353" y="12"/>
                  <a:pt x="0" y="370"/>
                  <a:pt x="0" y="814"/>
                </a:cubicBezTo>
                <a:lnTo>
                  <a:pt x="0" y="1697"/>
                </a:lnTo>
                <a:cubicBezTo>
                  <a:pt x="0" y="2145"/>
                  <a:pt x="347" y="2509"/>
                  <a:pt x="796" y="2509"/>
                </a:cubicBezTo>
                <a:lnTo>
                  <a:pt x="5746" y="2509"/>
                </a:lnTo>
                <a:cubicBezTo>
                  <a:pt x="6101" y="2509"/>
                  <a:pt x="6402" y="2283"/>
                  <a:pt x="6514" y="1966"/>
                </a:cubicBezTo>
                <a:cubicBezTo>
                  <a:pt x="6507" y="1966"/>
                  <a:pt x="6499" y="1967"/>
                  <a:pt x="6492" y="1967"/>
                </a:cubicBezTo>
                <a:lnTo>
                  <a:pt x="1542" y="1967"/>
                </a:lnTo>
                <a:lnTo>
                  <a:pt x="1542" y="1966"/>
                </a:lnTo>
                <a:cubicBezTo>
                  <a:pt x="1093" y="1966"/>
                  <a:pt x="746" y="1601"/>
                  <a:pt x="746" y="1153"/>
                </a:cubicBezTo>
                <a:lnTo>
                  <a:pt x="746" y="270"/>
                </a:lnTo>
                <a:cubicBezTo>
                  <a:pt x="746" y="175"/>
                  <a:pt x="763" y="85"/>
                  <a:pt x="793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72"/>
          <p:cNvSpPr/>
          <p:nvPr/>
        </p:nvSpPr>
        <p:spPr>
          <a:xfrm flipH="1">
            <a:off x="8212492" y="3610927"/>
            <a:ext cx="60365" cy="60308"/>
          </a:xfrm>
          <a:custGeom>
            <a:rect b="b" l="l" r="r" t="t"/>
            <a:pathLst>
              <a:path extrusionOk="0" h="1062" w="1063">
                <a:moveTo>
                  <a:pt x="532" y="0"/>
                </a:moveTo>
                <a:cubicBezTo>
                  <a:pt x="238" y="0"/>
                  <a:pt x="1" y="238"/>
                  <a:pt x="1" y="530"/>
                </a:cubicBezTo>
                <a:cubicBezTo>
                  <a:pt x="1" y="824"/>
                  <a:pt x="238" y="1062"/>
                  <a:pt x="532" y="1062"/>
                </a:cubicBezTo>
                <a:cubicBezTo>
                  <a:pt x="825" y="1062"/>
                  <a:pt x="1062" y="824"/>
                  <a:pt x="1062" y="530"/>
                </a:cubicBezTo>
                <a:cubicBezTo>
                  <a:pt x="1062" y="238"/>
                  <a:pt x="825" y="0"/>
                  <a:pt x="532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72"/>
          <p:cNvSpPr/>
          <p:nvPr/>
        </p:nvSpPr>
        <p:spPr>
          <a:xfrm flipH="1">
            <a:off x="8212378" y="3610927"/>
            <a:ext cx="52699" cy="52642"/>
          </a:xfrm>
          <a:custGeom>
            <a:rect b="b" l="l" r="r" t="t"/>
            <a:pathLst>
              <a:path extrusionOk="0" h="927" w="928">
                <a:moveTo>
                  <a:pt x="464" y="0"/>
                </a:moveTo>
                <a:cubicBezTo>
                  <a:pt x="208" y="0"/>
                  <a:pt x="0" y="208"/>
                  <a:pt x="0" y="464"/>
                </a:cubicBezTo>
                <a:cubicBezTo>
                  <a:pt x="0" y="719"/>
                  <a:pt x="208" y="926"/>
                  <a:pt x="464" y="926"/>
                </a:cubicBezTo>
                <a:cubicBezTo>
                  <a:pt x="719" y="926"/>
                  <a:pt x="928" y="719"/>
                  <a:pt x="928" y="464"/>
                </a:cubicBezTo>
                <a:cubicBezTo>
                  <a:pt x="928" y="207"/>
                  <a:pt x="719" y="0"/>
                  <a:pt x="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72"/>
          <p:cNvSpPr/>
          <p:nvPr/>
        </p:nvSpPr>
        <p:spPr>
          <a:xfrm flipH="1">
            <a:off x="8225269" y="3623761"/>
            <a:ext cx="26917" cy="26974"/>
          </a:xfrm>
          <a:custGeom>
            <a:rect b="b" l="l" r="r" t="t"/>
            <a:pathLst>
              <a:path extrusionOk="0" h="475" w="474">
                <a:moveTo>
                  <a:pt x="239" y="0"/>
                </a:moveTo>
                <a:cubicBezTo>
                  <a:pt x="239" y="0"/>
                  <a:pt x="238" y="0"/>
                  <a:pt x="237" y="0"/>
                </a:cubicBezTo>
                <a:cubicBezTo>
                  <a:pt x="106" y="0"/>
                  <a:pt x="1" y="107"/>
                  <a:pt x="1" y="238"/>
                </a:cubicBezTo>
                <a:cubicBezTo>
                  <a:pt x="1" y="367"/>
                  <a:pt x="106" y="474"/>
                  <a:pt x="237" y="474"/>
                </a:cubicBezTo>
                <a:cubicBezTo>
                  <a:pt x="368" y="474"/>
                  <a:pt x="474" y="367"/>
                  <a:pt x="474" y="238"/>
                </a:cubicBezTo>
                <a:cubicBezTo>
                  <a:pt x="474" y="107"/>
                  <a:pt x="369" y="0"/>
                  <a:pt x="23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72"/>
          <p:cNvSpPr/>
          <p:nvPr/>
        </p:nvSpPr>
        <p:spPr>
          <a:xfrm flipH="1">
            <a:off x="7909188" y="3116935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0"/>
                </a:moveTo>
                <a:cubicBezTo>
                  <a:pt x="287" y="0"/>
                  <a:pt x="1" y="286"/>
                  <a:pt x="1" y="634"/>
                </a:cubicBezTo>
                <a:cubicBezTo>
                  <a:pt x="1" y="983"/>
                  <a:pt x="287" y="1268"/>
                  <a:pt x="636" y="1268"/>
                </a:cubicBezTo>
                <a:lnTo>
                  <a:pt x="11142" y="1268"/>
                </a:lnTo>
                <a:cubicBezTo>
                  <a:pt x="11490" y="1268"/>
                  <a:pt x="11775" y="983"/>
                  <a:pt x="11775" y="634"/>
                </a:cubicBezTo>
                <a:cubicBezTo>
                  <a:pt x="11775" y="285"/>
                  <a:pt x="11490" y="0"/>
                  <a:pt x="111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72"/>
          <p:cNvSpPr/>
          <p:nvPr/>
        </p:nvSpPr>
        <p:spPr>
          <a:xfrm flipH="1">
            <a:off x="7909188" y="3117219"/>
            <a:ext cx="668332" cy="71723"/>
          </a:xfrm>
          <a:custGeom>
            <a:rect b="b" l="l" r="r" t="t"/>
            <a:pathLst>
              <a:path extrusionOk="0" h="1263" w="11769">
                <a:moveTo>
                  <a:pt x="11198" y="1"/>
                </a:moveTo>
                <a:lnTo>
                  <a:pt x="11198" y="1"/>
                </a:lnTo>
                <a:cubicBezTo>
                  <a:pt x="11202" y="29"/>
                  <a:pt x="11206" y="57"/>
                  <a:pt x="11206" y="86"/>
                </a:cubicBezTo>
                <a:cubicBezTo>
                  <a:pt x="11206" y="434"/>
                  <a:pt x="10920" y="719"/>
                  <a:pt x="10573" y="719"/>
                </a:cubicBezTo>
                <a:lnTo>
                  <a:pt x="66" y="719"/>
                </a:lnTo>
                <a:cubicBezTo>
                  <a:pt x="44" y="719"/>
                  <a:pt x="23" y="715"/>
                  <a:pt x="1" y="713"/>
                </a:cubicBezTo>
                <a:lnTo>
                  <a:pt x="1" y="713"/>
                </a:lnTo>
                <a:cubicBezTo>
                  <a:pt x="42" y="1021"/>
                  <a:pt x="306" y="1262"/>
                  <a:pt x="626" y="1262"/>
                </a:cubicBezTo>
                <a:lnTo>
                  <a:pt x="11133" y="1262"/>
                </a:lnTo>
                <a:cubicBezTo>
                  <a:pt x="11482" y="1262"/>
                  <a:pt x="11767" y="976"/>
                  <a:pt x="11767" y="628"/>
                </a:cubicBezTo>
                <a:cubicBezTo>
                  <a:pt x="11768" y="302"/>
                  <a:pt x="11516" y="34"/>
                  <a:pt x="11198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72"/>
          <p:cNvSpPr/>
          <p:nvPr/>
        </p:nvSpPr>
        <p:spPr>
          <a:xfrm flipH="1">
            <a:off x="7909188" y="3754656"/>
            <a:ext cx="668730" cy="72063"/>
          </a:xfrm>
          <a:custGeom>
            <a:rect b="b" l="l" r="r" t="t"/>
            <a:pathLst>
              <a:path extrusionOk="0" h="1269" w="11776">
                <a:moveTo>
                  <a:pt x="636" y="1"/>
                </a:moveTo>
                <a:cubicBezTo>
                  <a:pt x="287" y="1"/>
                  <a:pt x="1" y="287"/>
                  <a:pt x="1" y="634"/>
                </a:cubicBezTo>
                <a:cubicBezTo>
                  <a:pt x="1" y="983"/>
                  <a:pt x="287" y="1269"/>
                  <a:pt x="636" y="1269"/>
                </a:cubicBezTo>
                <a:lnTo>
                  <a:pt x="11142" y="1269"/>
                </a:lnTo>
                <a:cubicBezTo>
                  <a:pt x="11490" y="1269"/>
                  <a:pt x="11775" y="983"/>
                  <a:pt x="11775" y="634"/>
                </a:cubicBezTo>
                <a:cubicBezTo>
                  <a:pt x="11775" y="287"/>
                  <a:pt x="11490" y="1"/>
                  <a:pt x="111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72"/>
          <p:cNvSpPr/>
          <p:nvPr/>
        </p:nvSpPr>
        <p:spPr>
          <a:xfrm flipH="1">
            <a:off x="7909188" y="3756870"/>
            <a:ext cx="666174" cy="69962"/>
          </a:xfrm>
          <a:custGeom>
            <a:rect b="b" l="l" r="r" t="t"/>
            <a:pathLst>
              <a:path extrusionOk="0" h="1232" w="11731">
                <a:moveTo>
                  <a:pt x="11304" y="1"/>
                </a:moveTo>
                <a:lnTo>
                  <a:pt x="11304" y="1"/>
                </a:lnTo>
                <a:cubicBezTo>
                  <a:pt x="11332" y="74"/>
                  <a:pt x="11349" y="151"/>
                  <a:pt x="11349" y="234"/>
                </a:cubicBezTo>
                <a:cubicBezTo>
                  <a:pt x="11349" y="583"/>
                  <a:pt x="11064" y="868"/>
                  <a:pt x="10715" y="868"/>
                </a:cubicBezTo>
                <a:lnTo>
                  <a:pt x="208" y="868"/>
                </a:lnTo>
                <a:cubicBezTo>
                  <a:pt x="135" y="868"/>
                  <a:pt x="66" y="854"/>
                  <a:pt x="1" y="831"/>
                </a:cubicBezTo>
                <a:lnTo>
                  <a:pt x="1" y="831"/>
                </a:lnTo>
                <a:cubicBezTo>
                  <a:pt x="94" y="1065"/>
                  <a:pt x="322" y="1231"/>
                  <a:pt x="588" y="1231"/>
                </a:cubicBezTo>
                <a:lnTo>
                  <a:pt x="11095" y="1231"/>
                </a:lnTo>
                <a:cubicBezTo>
                  <a:pt x="11444" y="1231"/>
                  <a:pt x="11729" y="945"/>
                  <a:pt x="11729" y="598"/>
                </a:cubicBezTo>
                <a:cubicBezTo>
                  <a:pt x="11730" y="321"/>
                  <a:pt x="11551" y="87"/>
                  <a:pt x="1130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72"/>
          <p:cNvSpPr/>
          <p:nvPr/>
        </p:nvSpPr>
        <p:spPr>
          <a:xfrm flipH="1">
            <a:off x="5359092" y="4055457"/>
            <a:ext cx="2561571" cy="272921"/>
          </a:xfrm>
          <a:custGeom>
            <a:rect b="b" l="l" r="r" t="t"/>
            <a:pathLst>
              <a:path extrusionOk="0" h="4806" w="45108">
                <a:moveTo>
                  <a:pt x="22555" y="0"/>
                </a:moveTo>
                <a:cubicBezTo>
                  <a:pt x="16572" y="0"/>
                  <a:pt x="10836" y="254"/>
                  <a:pt x="6606" y="704"/>
                </a:cubicBezTo>
                <a:cubicBezTo>
                  <a:pt x="2377" y="1155"/>
                  <a:pt x="1" y="1765"/>
                  <a:pt x="1" y="2403"/>
                </a:cubicBezTo>
                <a:cubicBezTo>
                  <a:pt x="1" y="3040"/>
                  <a:pt x="2377" y="3652"/>
                  <a:pt x="6606" y="4102"/>
                </a:cubicBezTo>
                <a:cubicBezTo>
                  <a:pt x="10836" y="4553"/>
                  <a:pt x="16572" y="4805"/>
                  <a:pt x="22555" y="4805"/>
                </a:cubicBezTo>
                <a:cubicBezTo>
                  <a:pt x="28536" y="4805"/>
                  <a:pt x="34272" y="4553"/>
                  <a:pt x="38502" y="4102"/>
                </a:cubicBezTo>
                <a:cubicBezTo>
                  <a:pt x="42731" y="3652"/>
                  <a:pt x="45108" y="3040"/>
                  <a:pt x="45108" y="2403"/>
                </a:cubicBezTo>
                <a:cubicBezTo>
                  <a:pt x="45108" y="1765"/>
                  <a:pt x="42731" y="1155"/>
                  <a:pt x="38502" y="704"/>
                </a:cubicBezTo>
                <a:cubicBezTo>
                  <a:pt x="34272" y="254"/>
                  <a:pt x="28536" y="0"/>
                  <a:pt x="22555" y="0"/>
                </a:cubicBezTo>
                <a:close/>
              </a:path>
            </a:pathLst>
          </a:custGeom>
          <a:solidFill>
            <a:srgbClr val="030303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72"/>
          <p:cNvSpPr/>
          <p:nvPr/>
        </p:nvSpPr>
        <p:spPr>
          <a:xfrm flipH="1">
            <a:off x="5954172" y="2886607"/>
            <a:ext cx="1365058" cy="629546"/>
          </a:xfrm>
          <a:custGeom>
            <a:rect b="b" l="l" r="r" t="t"/>
            <a:pathLst>
              <a:path extrusionOk="0" h="11086" w="24038">
                <a:moveTo>
                  <a:pt x="166" y="1"/>
                </a:moveTo>
                <a:cubicBezTo>
                  <a:pt x="76" y="1"/>
                  <a:pt x="1" y="75"/>
                  <a:pt x="1" y="166"/>
                </a:cubicBezTo>
                <a:lnTo>
                  <a:pt x="1" y="10920"/>
                </a:lnTo>
                <a:cubicBezTo>
                  <a:pt x="1" y="11011"/>
                  <a:pt x="76" y="11085"/>
                  <a:pt x="166" y="11085"/>
                </a:cubicBezTo>
                <a:lnTo>
                  <a:pt x="23872" y="11085"/>
                </a:lnTo>
                <a:cubicBezTo>
                  <a:pt x="23963" y="11085"/>
                  <a:pt x="24038" y="11011"/>
                  <a:pt x="24038" y="10920"/>
                </a:cubicBezTo>
                <a:lnTo>
                  <a:pt x="24038" y="166"/>
                </a:lnTo>
                <a:cubicBezTo>
                  <a:pt x="24038" y="75"/>
                  <a:pt x="23963" y="1"/>
                  <a:pt x="238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72"/>
          <p:cNvSpPr/>
          <p:nvPr/>
        </p:nvSpPr>
        <p:spPr>
          <a:xfrm flipH="1">
            <a:off x="5892791" y="2653382"/>
            <a:ext cx="149124" cy="811323"/>
          </a:xfrm>
          <a:custGeom>
            <a:rect b="b" l="l" r="r" t="t"/>
            <a:pathLst>
              <a:path extrusionOk="0" h="14287" w="2626">
                <a:moveTo>
                  <a:pt x="101" y="0"/>
                </a:moveTo>
                <a:cubicBezTo>
                  <a:pt x="46" y="0"/>
                  <a:pt x="0" y="46"/>
                  <a:pt x="0" y="102"/>
                </a:cubicBezTo>
                <a:lnTo>
                  <a:pt x="0" y="14185"/>
                </a:lnTo>
                <a:cubicBezTo>
                  <a:pt x="0" y="14241"/>
                  <a:pt x="46" y="14287"/>
                  <a:pt x="101" y="14287"/>
                </a:cubicBezTo>
                <a:lnTo>
                  <a:pt x="2525" y="14287"/>
                </a:lnTo>
                <a:cubicBezTo>
                  <a:pt x="2580" y="14287"/>
                  <a:pt x="2626" y="14241"/>
                  <a:pt x="2626" y="14185"/>
                </a:cubicBezTo>
                <a:lnTo>
                  <a:pt x="2626" y="102"/>
                </a:lnTo>
                <a:cubicBezTo>
                  <a:pt x="2626" y="46"/>
                  <a:pt x="2580" y="0"/>
                  <a:pt x="2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72"/>
          <p:cNvSpPr/>
          <p:nvPr/>
        </p:nvSpPr>
        <p:spPr>
          <a:xfrm flipH="1">
            <a:off x="5892621" y="2660707"/>
            <a:ext cx="149238" cy="804111"/>
          </a:xfrm>
          <a:custGeom>
            <a:rect b="b" l="l" r="r" t="t"/>
            <a:pathLst>
              <a:path extrusionOk="0" h="14160" w="2628">
                <a:moveTo>
                  <a:pt x="1901" y="1"/>
                </a:moveTo>
                <a:lnTo>
                  <a:pt x="1901" y="11249"/>
                </a:lnTo>
                <a:cubicBezTo>
                  <a:pt x="1901" y="11951"/>
                  <a:pt x="1326" y="12528"/>
                  <a:pt x="621" y="12528"/>
                </a:cubicBezTo>
                <a:lnTo>
                  <a:pt x="553" y="12528"/>
                </a:lnTo>
                <a:cubicBezTo>
                  <a:pt x="356" y="12528"/>
                  <a:pt x="168" y="12481"/>
                  <a:pt x="0" y="12400"/>
                </a:cubicBezTo>
                <a:lnTo>
                  <a:pt x="0" y="12879"/>
                </a:lnTo>
                <a:cubicBezTo>
                  <a:pt x="0" y="13583"/>
                  <a:pt x="575" y="14159"/>
                  <a:pt x="1280" y="14159"/>
                </a:cubicBezTo>
                <a:lnTo>
                  <a:pt x="1347" y="14159"/>
                </a:lnTo>
                <a:cubicBezTo>
                  <a:pt x="2050" y="14159"/>
                  <a:pt x="2627" y="13584"/>
                  <a:pt x="2627" y="12879"/>
                </a:cubicBezTo>
                <a:lnTo>
                  <a:pt x="2627" y="1153"/>
                </a:lnTo>
                <a:cubicBezTo>
                  <a:pt x="2625" y="646"/>
                  <a:pt x="2329" y="209"/>
                  <a:pt x="1901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72"/>
          <p:cNvSpPr/>
          <p:nvPr/>
        </p:nvSpPr>
        <p:spPr>
          <a:xfrm flipH="1">
            <a:off x="5892955" y="2992628"/>
            <a:ext cx="1477213" cy="597234"/>
          </a:xfrm>
          <a:custGeom>
            <a:rect b="b" l="l" r="r" t="t"/>
            <a:pathLst>
              <a:path extrusionOk="0" h="10517" w="26013">
                <a:moveTo>
                  <a:pt x="5944" y="0"/>
                </a:moveTo>
                <a:cubicBezTo>
                  <a:pt x="5417" y="0"/>
                  <a:pt x="5195" y="332"/>
                  <a:pt x="5400" y="995"/>
                </a:cubicBezTo>
                <a:cubicBezTo>
                  <a:pt x="5564" y="1524"/>
                  <a:pt x="5787" y="1995"/>
                  <a:pt x="5787" y="2556"/>
                </a:cubicBezTo>
                <a:cubicBezTo>
                  <a:pt x="5784" y="3348"/>
                  <a:pt x="5720" y="4148"/>
                  <a:pt x="5646" y="4948"/>
                </a:cubicBezTo>
                <a:cubicBezTo>
                  <a:pt x="5438" y="4954"/>
                  <a:pt x="5230" y="4957"/>
                  <a:pt x="5020" y="4963"/>
                </a:cubicBezTo>
                <a:cubicBezTo>
                  <a:pt x="3537" y="5001"/>
                  <a:pt x="2020" y="5042"/>
                  <a:pt x="634" y="5568"/>
                </a:cubicBezTo>
                <a:cubicBezTo>
                  <a:pt x="462" y="5632"/>
                  <a:pt x="243" y="5742"/>
                  <a:pt x="1" y="5886"/>
                </a:cubicBezTo>
                <a:lnTo>
                  <a:pt x="1" y="7033"/>
                </a:lnTo>
                <a:cubicBezTo>
                  <a:pt x="1" y="7216"/>
                  <a:pt x="40" y="7388"/>
                  <a:pt x="108" y="7544"/>
                </a:cubicBezTo>
                <a:cubicBezTo>
                  <a:pt x="293" y="7485"/>
                  <a:pt x="481" y="7436"/>
                  <a:pt x="670" y="7401"/>
                </a:cubicBezTo>
                <a:cubicBezTo>
                  <a:pt x="1096" y="7319"/>
                  <a:pt x="1526" y="7286"/>
                  <a:pt x="1958" y="7286"/>
                </a:cubicBezTo>
                <a:cubicBezTo>
                  <a:pt x="2807" y="7286"/>
                  <a:pt x="3662" y="7413"/>
                  <a:pt x="4503" y="7547"/>
                </a:cubicBezTo>
                <a:cubicBezTo>
                  <a:pt x="4745" y="7585"/>
                  <a:pt x="4986" y="7617"/>
                  <a:pt x="5227" y="7646"/>
                </a:cubicBezTo>
                <a:cubicBezTo>
                  <a:pt x="5115" y="7826"/>
                  <a:pt x="4966" y="8007"/>
                  <a:pt x="4771" y="8274"/>
                </a:cubicBezTo>
                <a:cubicBezTo>
                  <a:pt x="4566" y="8555"/>
                  <a:pt x="4296" y="8926"/>
                  <a:pt x="4279" y="9292"/>
                </a:cubicBezTo>
                <a:cubicBezTo>
                  <a:pt x="4249" y="9967"/>
                  <a:pt x="4734" y="10162"/>
                  <a:pt x="5357" y="10162"/>
                </a:cubicBezTo>
                <a:cubicBezTo>
                  <a:pt x="6207" y="10162"/>
                  <a:pt x="7315" y="9799"/>
                  <a:pt x="7725" y="9799"/>
                </a:cubicBezTo>
                <a:lnTo>
                  <a:pt x="18614" y="9799"/>
                </a:lnTo>
                <a:cubicBezTo>
                  <a:pt x="19054" y="10025"/>
                  <a:pt x="20014" y="10516"/>
                  <a:pt x="20753" y="10516"/>
                </a:cubicBezTo>
                <a:cubicBezTo>
                  <a:pt x="21173" y="10516"/>
                  <a:pt x="21522" y="10357"/>
                  <a:pt x="21663" y="9898"/>
                </a:cubicBezTo>
                <a:cubicBezTo>
                  <a:pt x="21791" y="9478"/>
                  <a:pt x="21623" y="8931"/>
                  <a:pt x="21456" y="8547"/>
                </a:cubicBezTo>
                <a:cubicBezTo>
                  <a:pt x="21320" y="8230"/>
                  <a:pt x="21200" y="7941"/>
                  <a:pt x="21107" y="7653"/>
                </a:cubicBezTo>
                <a:lnTo>
                  <a:pt x="21107" y="7653"/>
                </a:lnTo>
                <a:cubicBezTo>
                  <a:pt x="21998" y="7658"/>
                  <a:pt x="22891" y="7660"/>
                  <a:pt x="23781" y="7665"/>
                </a:cubicBezTo>
                <a:cubicBezTo>
                  <a:pt x="24224" y="7666"/>
                  <a:pt x="24671" y="7669"/>
                  <a:pt x="25103" y="7766"/>
                </a:cubicBezTo>
                <a:cubicBezTo>
                  <a:pt x="25287" y="7807"/>
                  <a:pt x="25467" y="7864"/>
                  <a:pt x="25639" y="7938"/>
                </a:cubicBezTo>
                <a:cubicBezTo>
                  <a:pt x="25870" y="7706"/>
                  <a:pt x="26012" y="7387"/>
                  <a:pt x="26012" y="7037"/>
                </a:cubicBezTo>
                <a:lnTo>
                  <a:pt x="26012" y="5382"/>
                </a:lnTo>
                <a:cubicBezTo>
                  <a:pt x="25825" y="5272"/>
                  <a:pt x="25624" y="5174"/>
                  <a:pt x="25408" y="5089"/>
                </a:cubicBezTo>
                <a:cubicBezTo>
                  <a:pt x="24272" y="4648"/>
                  <a:pt x="23048" y="4559"/>
                  <a:pt x="21822" y="4559"/>
                </a:cubicBezTo>
                <a:cubicBezTo>
                  <a:pt x="21511" y="4559"/>
                  <a:pt x="21200" y="4565"/>
                  <a:pt x="20891" y="4572"/>
                </a:cubicBezTo>
                <a:cubicBezTo>
                  <a:pt x="20888" y="4359"/>
                  <a:pt x="20885" y="4148"/>
                  <a:pt x="20882" y="3935"/>
                </a:cubicBezTo>
                <a:cubicBezTo>
                  <a:pt x="20879" y="3698"/>
                  <a:pt x="20786" y="2929"/>
                  <a:pt x="20911" y="2726"/>
                </a:cubicBezTo>
                <a:cubicBezTo>
                  <a:pt x="21243" y="2188"/>
                  <a:pt x="22288" y="644"/>
                  <a:pt x="21005" y="644"/>
                </a:cubicBezTo>
                <a:cubicBezTo>
                  <a:pt x="20958" y="644"/>
                  <a:pt x="20908" y="646"/>
                  <a:pt x="20854" y="650"/>
                </a:cubicBezTo>
                <a:cubicBezTo>
                  <a:pt x="20578" y="671"/>
                  <a:pt x="20317" y="779"/>
                  <a:pt x="20050" y="856"/>
                </a:cubicBezTo>
                <a:cubicBezTo>
                  <a:pt x="19540" y="1006"/>
                  <a:pt x="19010" y="1050"/>
                  <a:pt x="18477" y="1050"/>
                </a:cubicBezTo>
                <a:cubicBezTo>
                  <a:pt x="18111" y="1050"/>
                  <a:pt x="17743" y="1029"/>
                  <a:pt x="17379" y="1008"/>
                </a:cubicBezTo>
                <a:cubicBezTo>
                  <a:pt x="14688" y="856"/>
                  <a:pt x="11998" y="703"/>
                  <a:pt x="9307" y="550"/>
                </a:cubicBezTo>
                <a:cubicBezTo>
                  <a:pt x="8678" y="515"/>
                  <a:pt x="7918" y="585"/>
                  <a:pt x="7310" y="417"/>
                </a:cubicBezTo>
                <a:cubicBezTo>
                  <a:pt x="6963" y="321"/>
                  <a:pt x="6651" y="111"/>
                  <a:pt x="6284" y="37"/>
                </a:cubicBezTo>
                <a:cubicBezTo>
                  <a:pt x="6160" y="13"/>
                  <a:pt x="6046" y="0"/>
                  <a:pt x="5944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72"/>
          <p:cNvSpPr/>
          <p:nvPr/>
        </p:nvSpPr>
        <p:spPr>
          <a:xfrm flipH="1">
            <a:off x="6124762" y="2979908"/>
            <a:ext cx="1024503" cy="597064"/>
          </a:xfrm>
          <a:custGeom>
            <a:rect b="b" l="l" r="r" t="t"/>
            <a:pathLst>
              <a:path extrusionOk="0" h="10514" w="18041">
                <a:moveTo>
                  <a:pt x="1696" y="0"/>
                </a:moveTo>
                <a:cubicBezTo>
                  <a:pt x="1169" y="0"/>
                  <a:pt x="946" y="332"/>
                  <a:pt x="1152" y="995"/>
                </a:cubicBezTo>
                <a:cubicBezTo>
                  <a:pt x="1315" y="1524"/>
                  <a:pt x="1539" y="1996"/>
                  <a:pt x="1538" y="2557"/>
                </a:cubicBezTo>
                <a:cubicBezTo>
                  <a:pt x="1536" y="3929"/>
                  <a:pt x="1341" y="5329"/>
                  <a:pt x="1245" y="6700"/>
                </a:cubicBezTo>
                <a:cubicBezTo>
                  <a:pt x="1189" y="7498"/>
                  <a:pt x="981" y="7643"/>
                  <a:pt x="522" y="8272"/>
                </a:cubicBezTo>
                <a:cubicBezTo>
                  <a:pt x="315" y="8554"/>
                  <a:pt x="46" y="8923"/>
                  <a:pt x="31" y="9289"/>
                </a:cubicBezTo>
                <a:cubicBezTo>
                  <a:pt x="0" y="9965"/>
                  <a:pt x="485" y="10160"/>
                  <a:pt x="1108" y="10160"/>
                </a:cubicBezTo>
                <a:cubicBezTo>
                  <a:pt x="1958" y="10160"/>
                  <a:pt x="3066" y="9797"/>
                  <a:pt x="3476" y="9797"/>
                </a:cubicBezTo>
                <a:lnTo>
                  <a:pt x="14366" y="9797"/>
                </a:lnTo>
                <a:cubicBezTo>
                  <a:pt x="14806" y="10022"/>
                  <a:pt x="15766" y="10513"/>
                  <a:pt x="16505" y="10513"/>
                </a:cubicBezTo>
                <a:cubicBezTo>
                  <a:pt x="16926" y="10513"/>
                  <a:pt x="17276" y="10354"/>
                  <a:pt x="17417" y="9896"/>
                </a:cubicBezTo>
                <a:cubicBezTo>
                  <a:pt x="17544" y="9476"/>
                  <a:pt x="17377" y="8931"/>
                  <a:pt x="17211" y="8544"/>
                </a:cubicBezTo>
                <a:cubicBezTo>
                  <a:pt x="16847" y="7698"/>
                  <a:pt x="16608" y="7046"/>
                  <a:pt x="16634" y="6094"/>
                </a:cubicBezTo>
                <a:cubicBezTo>
                  <a:pt x="16656" y="5368"/>
                  <a:pt x="16644" y="4658"/>
                  <a:pt x="16633" y="3935"/>
                </a:cubicBezTo>
                <a:cubicBezTo>
                  <a:pt x="16631" y="3699"/>
                  <a:pt x="16537" y="2930"/>
                  <a:pt x="16662" y="2728"/>
                </a:cubicBezTo>
                <a:cubicBezTo>
                  <a:pt x="16994" y="2189"/>
                  <a:pt x="18041" y="644"/>
                  <a:pt x="16755" y="644"/>
                </a:cubicBezTo>
                <a:cubicBezTo>
                  <a:pt x="16708" y="644"/>
                  <a:pt x="16658" y="646"/>
                  <a:pt x="16605" y="651"/>
                </a:cubicBezTo>
                <a:cubicBezTo>
                  <a:pt x="16328" y="671"/>
                  <a:pt x="16066" y="779"/>
                  <a:pt x="15801" y="857"/>
                </a:cubicBezTo>
                <a:cubicBezTo>
                  <a:pt x="15289" y="1006"/>
                  <a:pt x="14758" y="1049"/>
                  <a:pt x="14224" y="1049"/>
                </a:cubicBezTo>
                <a:cubicBezTo>
                  <a:pt x="13860" y="1049"/>
                  <a:pt x="13494" y="1029"/>
                  <a:pt x="13131" y="1009"/>
                </a:cubicBezTo>
                <a:cubicBezTo>
                  <a:pt x="10440" y="857"/>
                  <a:pt x="7750" y="703"/>
                  <a:pt x="5058" y="551"/>
                </a:cubicBezTo>
                <a:cubicBezTo>
                  <a:pt x="4428" y="515"/>
                  <a:pt x="3668" y="585"/>
                  <a:pt x="3062" y="418"/>
                </a:cubicBezTo>
                <a:cubicBezTo>
                  <a:pt x="2714" y="323"/>
                  <a:pt x="2402" y="111"/>
                  <a:pt x="2036" y="38"/>
                </a:cubicBezTo>
                <a:cubicBezTo>
                  <a:pt x="1912" y="13"/>
                  <a:pt x="1798" y="0"/>
                  <a:pt x="16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72"/>
          <p:cNvSpPr/>
          <p:nvPr/>
        </p:nvSpPr>
        <p:spPr>
          <a:xfrm flipH="1">
            <a:off x="6196940" y="3098423"/>
            <a:ext cx="888043" cy="366052"/>
          </a:xfrm>
          <a:custGeom>
            <a:rect b="b" l="l" r="r" t="t"/>
            <a:pathLst>
              <a:path extrusionOk="0" h="6446" w="15638">
                <a:moveTo>
                  <a:pt x="1895" y="0"/>
                </a:moveTo>
                <a:cubicBezTo>
                  <a:pt x="1831" y="0"/>
                  <a:pt x="1771" y="13"/>
                  <a:pt x="1720" y="45"/>
                </a:cubicBezTo>
                <a:cubicBezTo>
                  <a:pt x="1535" y="160"/>
                  <a:pt x="1477" y="436"/>
                  <a:pt x="1601" y="614"/>
                </a:cubicBezTo>
                <a:cubicBezTo>
                  <a:pt x="1661" y="699"/>
                  <a:pt x="1751" y="759"/>
                  <a:pt x="1840" y="809"/>
                </a:cubicBezTo>
                <a:cubicBezTo>
                  <a:pt x="2344" y="1092"/>
                  <a:pt x="2933" y="1177"/>
                  <a:pt x="3489" y="1332"/>
                </a:cubicBezTo>
                <a:cubicBezTo>
                  <a:pt x="4047" y="1486"/>
                  <a:pt x="4620" y="1749"/>
                  <a:pt x="4908" y="2251"/>
                </a:cubicBezTo>
                <a:cubicBezTo>
                  <a:pt x="4952" y="2330"/>
                  <a:pt x="4989" y="2432"/>
                  <a:pt x="4939" y="2508"/>
                </a:cubicBezTo>
                <a:cubicBezTo>
                  <a:pt x="4908" y="2555"/>
                  <a:pt x="4850" y="2578"/>
                  <a:pt x="4795" y="2594"/>
                </a:cubicBezTo>
                <a:cubicBezTo>
                  <a:pt x="4677" y="2628"/>
                  <a:pt x="4557" y="2638"/>
                  <a:pt x="4434" y="2638"/>
                </a:cubicBezTo>
                <a:cubicBezTo>
                  <a:pt x="4265" y="2638"/>
                  <a:pt x="4093" y="2618"/>
                  <a:pt x="3923" y="2613"/>
                </a:cubicBezTo>
                <a:cubicBezTo>
                  <a:pt x="3908" y="2613"/>
                  <a:pt x="3893" y="2613"/>
                  <a:pt x="3877" y="2613"/>
                </a:cubicBezTo>
                <a:cubicBezTo>
                  <a:pt x="3637" y="2613"/>
                  <a:pt x="3380" y="2658"/>
                  <a:pt x="3203" y="2811"/>
                </a:cubicBezTo>
                <a:cubicBezTo>
                  <a:pt x="2245" y="2823"/>
                  <a:pt x="1283" y="2837"/>
                  <a:pt x="320" y="2862"/>
                </a:cubicBezTo>
                <a:cubicBezTo>
                  <a:pt x="260" y="3553"/>
                  <a:pt x="158" y="3927"/>
                  <a:pt x="111" y="4613"/>
                </a:cubicBezTo>
                <a:cubicBezTo>
                  <a:pt x="92" y="4879"/>
                  <a:pt x="56" y="5072"/>
                  <a:pt x="0" y="5235"/>
                </a:cubicBezTo>
                <a:cubicBezTo>
                  <a:pt x="863" y="5336"/>
                  <a:pt x="1712" y="5372"/>
                  <a:pt x="2566" y="5372"/>
                </a:cubicBezTo>
                <a:cubicBezTo>
                  <a:pt x="2690" y="5372"/>
                  <a:pt x="2814" y="5371"/>
                  <a:pt x="2938" y="5370"/>
                </a:cubicBezTo>
                <a:lnTo>
                  <a:pt x="2938" y="5370"/>
                </a:lnTo>
                <a:cubicBezTo>
                  <a:pt x="2615" y="5439"/>
                  <a:pt x="2291" y="5496"/>
                  <a:pt x="1964" y="5544"/>
                </a:cubicBezTo>
                <a:cubicBezTo>
                  <a:pt x="2012" y="5841"/>
                  <a:pt x="2247" y="6078"/>
                  <a:pt x="2519" y="6208"/>
                </a:cubicBezTo>
                <a:cubicBezTo>
                  <a:pt x="2790" y="6335"/>
                  <a:pt x="3094" y="6371"/>
                  <a:pt x="3393" y="6399"/>
                </a:cubicBezTo>
                <a:cubicBezTo>
                  <a:pt x="3670" y="6426"/>
                  <a:pt x="3954" y="6446"/>
                  <a:pt x="4236" y="6446"/>
                </a:cubicBezTo>
                <a:cubicBezTo>
                  <a:pt x="4825" y="6446"/>
                  <a:pt x="5405" y="6359"/>
                  <a:pt x="5905" y="6061"/>
                </a:cubicBezTo>
                <a:cubicBezTo>
                  <a:pt x="6085" y="5953"/>
                  <a:pt x="6253" y="5820"/>
                  <a:pt x="6450" y="5744"/>
                </a:cubicBezTo>
                <a:cubicBezTo>
                  <a:pt x="6677" y="5658"/>
                  <a:pt x="6926" y="5655"/>
                  <a:pt x="7170" y="5653"/>
                </a:cubicBezTo>
                <a:cubicBezTo>
                  <a:pt x="8730" y="5645"/>
                  <a:pt x="10291" y="5635"/>
                  <a:pt x="11852" y="5626"/>
                </a:cubicBezTo>
                <a:cubicBezTo>
                  <a:pt x="11974" y="5625"/>
                  <a:pt x="12097" y="5625"/>
                  <a:pt x="12219" y="5625"/>
                </a:cubicBezTo>
                <a:cubicBezTo>
                  <a:pt x="12818" y="5625"/>
                  <a:pt x="13417" y="5639"/>
                  <a:pt x="14007" y="5735"/>
                </a:cubicBezTo>
                <a:cubicBezTo>
                  <a:pt x="14136" y="5756"/>
                  <a:pt x="14279" y="5775"/>
                  <a:pt x="14416" y="5775"/>
                </a:cubicBezTo>
                <a:cubicBezTo>
                  <a:pt x="14660" y="5775"/>
                  <a:pt x="14886" y="5716"/>
                  <a:pt x="14988" y="5508"/>
                </a:cubicBezTo>
                <a:cubicBezTo>
                  <a:pt x="15030" y="5423"/>
                  <a:pt x="15034" y="5330"/>
                  <a:pt x="15015" y="5240"/>
                </a:cubicBezTo>
                <a:cubicBezTo>
                  <a:pt x="15221" y="5240"/>
                  <a:pt x="15428" y="5243"/>
                  <a:pt x="15638" y="5245"/>
                </a:cubicBezTo>
                <a:cubicBezTo>
                  <a:pt x="15540" y="4866"/>
                  <a:pt x="15490" y="4473"/>
                  <a:pt x="15502" y="4008"/>
                </a:cubicBezTo>
                <a:cubicBezTo>
                  <a:pt x="15520" y="3392"/>
                  <a:pt x="15514" y="2784"/>
                  <a:pt x="15506" y="2172"/>
                </a:cubicBezTo>
                <a:lnTo>
                  <a:pt x="15506" y="2172"/>
                </a:lnTo>
                <a:cubicBezTo>
                  <a:pt x="15484" y="2174"/>
                  <a:pt x="15381" y="2682"/>
                  <a:pt x="15359" y="2682"/>
                </a:cubicBezTo>
                <a:cubicBezTo>
                  <a:pt x="14938" y="2693"/>
                  <a:pt x="14515" y="2700"/>
                  <a:pt x="14095" y="2709"/>
                </a:cubicBezTo>
                <a:cubicBezTo>
                  <a:pt x="14194" y="2624"/>
                  <a:pt x="14295" y="2541"/>
                  <a:pt x="14394" y="2457"/>
                </a:cubicBezTo>
                <a:cubicBezTo>
                  <a:pt x="14312" y="2325"/>
                  <a:pt x="14155" y="2290"/>
                  <a:pt x="13991" y="2290"/>
                </a:cubicBezTo>
                <a:cubicBezTo>
                  <a:pt x="13910" y="2290"/>
                  <a:pt x="13827" y="2298"/>
                  <a:pt x="13751" y="2308"/>
                </a:cubicBezTo>
                <a:cubicBezTo>
                  <a:pt x="13504" y="2340"/>
                  <a:pt x="13256" y="2355"/>
                  <a:pt x="13007" y="2355"/>
                </a:cubicBezTo>
                <a:cubicBezTo>
                  <a:pt x="12403" y="2355"/>
                  <a:pt x="11798" y="2263"/>
                  <a:pt x="11222" y="2080"/>
                </a:cubicBezTo>
                <a:cubicBezTo>
                  <a:pt x="11122" y="2049"/>
                  <a:pt x="11001" y="1982"/>
                  <a:pt x="11015" y="1878"/>
                </a:cubicBezTo>
                <a:cubicBezTo>
                  <a:pt x="11024" y="1810"/>
                  <a:pt x="11089" y="1768"/>
                  <a:pt x="11150" y="1734"/>
                </a:cubicBezTo>
                <a:cubicBezTo>
                  <a:pt x="11537" y="1526"/>
                  <a:pt x="11982" y="1441"/>
                  <a:pt x="12390" y="1275"/>
                </a:cubicBezTo>
                <a:cubicBezTo>
                  <a:pt x="12799" y="1109"/>
                  <a:pt x="13201" y="827"/>
                  <a:pt x="13324" y="402"/>
                </a:cubicBezTo>
                <a:lnTo>
                  <a:pt x="13324" y="402"/>
                </a:lnTo>
                <a:cubicBezTo>
                  <a:pt x="12427" y="425"/>
                  <a:pt x="11529" y="448"/>
                  <a:pt x="10633" y="471"/>
                </a:cubicBezTo>
                <a:cubicBezTo>
                  <a:pt x="10379" y="478"/>
                  <a:pt x="10120" y="485"/>
                  <a:pt x="9885" y="576"/>
                </a:cubicBezTo>
                <a:cubicBezTo>
                  <a:pt x="9691" y="653"/>
                  <a:pt x="9525" y="781"/>
                  <a:pt x="9349" y="886"/>
                </a:cubicBezTo>
                <a:cubicBezTo>
                  <a:pt x="8920" y="1145"/>
                  <a:pt x="8420" y="1283"/>
                  <a:pt x="7920" y="1283"/>
                </a:cubicBezTo>
                <a:cubicBezTo>
                  <a:pt x="7889" y="1283"/>
                  <a:pt x="7857" y="1282"/>
                  <a:pt x="7826" y="1281"/>
                </a:cubicBezTo>
                <a:cubicBezTo>
                  <a:pt x="7364" y="1264"/>
                  <a:pt x="6913" y="1131"/>
                  <a:pt x="6467" y="1004"/>
                </a:cubicBezTo>
                <a:cubicBezTo>
                  <a:pt x="5711" y="789"/>
                  <a:pt x="4937" y="590"/>
                  <a:pt x="4150" y="590"/>
                </a:cubicBezTo>
                <a:cubicBezTo>
                  <a:pt x="4143" y="590"/>
                  <a:pt x="4136" y="590"/>
                  <a:pt x="4130" y="590"/>
                </a:cubicBezTo>
                <a:cubicBezTo>
                  <a:pt x="4047" y="591"/>
                  <a:pt x="3964" y="593"/>
                  <a:pt x="3881" y="593"/>
                </a:cubicBezTo>
                <a:cubicBezTo>
                  <a:pt x="3746" y="593"/>
                  <a:pt x="3612" y="586"/>
                  <a:pt x="3481" y="552"/>
                </a:cubicBezTo>
                <a:cubicBezTo>
                  <a:pt x="3169" y="472"/>
                  <a:pt x="2856" y="312"/>
                  <a:pt x="2552" y="208"/>
                </a:cubicBezTo>
                <a:cubicBezTo>
                  <a:pt x="2383" y="150"/>
                  <a:pt x="2113" y="0"/>
                  <a:pt x="189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72"/>
          <p:cNvSpPr/>
          <p:nvPr/>
        </p:nvSpPr>
        <p:spPr>
          <a:xfrm flipH="1">
            <a:off x="7220760" y="2653382"/>
            <a:ext cx="149238" cy="811323"/>
          </a:xfrm>
          <a:custGeom>
            <a:rect b="b" l="l" r="r" t="t"/>
            <a:pathLst>
              <a:path extrusionOk="0" h="14287" w="2628">
                <a:moveTo>
                  <a:pt x="103" y="0"/>
                </a:moveTo>
                <a:cubicBezTo>
                  <a:pt x="47" y="0"/>
                  <a:pt x="1" y="46"/>
                  <a:pt x="1" y="102"/>
                </a:cubicBezTo>
                <a:lnTo>
                  <a:pt x="1" y="14185"/>
                </a:lnTo>
                <a:cubicBezTo>
                  <a:pt x="1" y="14241"/>
                  <a:pt x="47" y="14287"/>
                  <a:pt x="103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8" y="14185"/>
                </a:cubicBezTo>
                <a:lnTo>
                  <a:pt x="2628" y="102"/>
                </a:lnTo>
                <a:cubicBezTo>
                  <a:pt x="2628" y="46"/>
                  <a:pt x="2582" y="0"/>
                  <a:pt x="25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72"/>
          <p:cNvSpPr/>
          <p:nvPr/>
        </p:nvSpPr>
        <p:spPr>
          <a:xfrm flipH="1">
            <a:off x="7220817" y="2666727"/>
            <a:ext cx="149238" cy="798092"/>
          </a:xfrm>
          <a:custGeom>
            <a:rect b="b" l="l" r="r" t="t"/>
            <a:pathLst>
              <a:path extrusionOk="0" h="14054" w="2628">
                <a:moveTo>
                  <a:pt x="2084" y="1"/>
                </a:moveTo>
                <a:lnTo>
                  <a:pt x="2084" y="11324"/>
                </a:lnTo>
                <a:cubicBezTo>
                  <a:pt x="2084" y="12026"/>
                  <a:pt x="1509" y="12604"/>
                  <a:pt x="804" y="12604"/>
                </a:cubicBezTo>
                <a:lnTo>
                  <a:pt x="736" y="12604"/>
                </a:lnTo>
                <a:cubicBezTo>
                  <a:pt x="462" y="12604"/>
                  <a:pt x="210" y="12515"/>
                  <a:pt x="1" y="12368"/>
                </a:cubicBezTo>
                <a:lnTo>
                  <a:pt x="1" y="12773"/>
                </a:lnTo>
                <a:cubicBezTo>
                  <a:pt x="1" y="13477"/>
                  <a:pt x="576" y="14053"/>
                  <a:pt x="1280" y="14053"/>
                </a:cubicBezTo>
                <a:lnTo>
                  <a:pt x="1348" y="14053"/>
                </a:lnTo>
                <a:cubicBezTo>
                  <a:pt x="2050" y="14053"/>
                  <a:pt x="2628" y="13478"/>
                  <a:pt x="2628" y="12773"/>
                </a:cubicBezTo>
                <a:lnTo>
                  <a:pt x="2628" y="1047"/>
                </a:lnTo>
                <a:cubicBezTo>
                  <a:pt x="2628" y="614"/>
                  <a:pt x="2412" y="233"/>
                  <a:pt x="2084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72"/>
          <p:cNvSpPr/>
          <p:nvPr/>
        </p:nvSpPr>
        <p:spPr>
          <a:xfrm flipH="1">
            <a:off x="5760241" y="3354476"/>
            <a:ext cx="1756665" cy="419887"/>
          </a:xfrm>
          <a:custGeom>
            <a:rect b="b" l="l" r="r" t="t"/>
            <a:pathLst>
              <a:path extrusionOk="0" h="7394" w="30934">
                <a:moveTo>
                  <a:pt x="4262" y="0"/>
                </a:moveTo>
                <a:cubicBezTo>
                  <a:pt x="2679" y="0"/>
                  <a:pt x="2627" y="194"/>
                  <a:pt x="1486" y="1904"/>
                </a:cubicBezTo>
                <a:lnTo>
                  <a:pt x="0" y="4513"/>
                </a:lnTo>
                <a:cubicBezTo>
                  <a:pt x="0" y="6096"/>
                  <a:pt x="1297" y="7393"/>
                  <a:pt x="2881" y="7393"/>
                </a:cubicBezTo>
                <a:lnTo>
                  <a:pt x="28053" y="7393"/>
                </a:lnTo>
                <a:cubicBezTo>
                  <a:pt x="29637" y="7393"/>
                  <a:pt x="30934" y="6096"/>
                  <a:pt x="30933" y="4512"/>
                </a:cubicBezTo>
                <a:lnTo>
                  <a:pt x="29211" y="1617"/>
                </a:lnTo>
                <a:cubicBezTo>
                  <a:pt x="28273" y="51"/>
                  <a:pt x="28254" y="0"/>
                  <a:pt x="26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72"/>
          <p:cNvSpPr/>
          <p:nvPr/>
        </p:nvSpPr>
        <p:spPr>
          <a:xfrm flipH="1">
            <a:off x="5741331" y="3630008"/>
            <a:ext cx="1812487" cy="515460"/>
          </a:xfrm>
          <a:custGeom>
            <a:rect b="b" l="l" r="r" t="t"/>
            <a:pathLst>
              <a:path extrusionOk="0" h="9077" w="31917">
                <a:moveTo>
                  <a:pt x="173" y="0"/>
                </a:moveTo>
                <a:cubicBezTo>
                  <a:pt x="77" y="0"/>
                  <a:pt x="1" y="78"/>
                  <a:pt x="1" y="173"/>
                </a:cubicBezTo>
                <a:lnTo>
                  <a:pt x="1" y="8905"/>
                </a:lnTo>
                <a:cubicBezTo>
                  <a:pt x="1" y="9000"/>
                  <a:pt x="77" y="9077"/>
                  <a:pt x="173" y="9077"/>
                </a:cubicBezTo>
                <a:lnTo>
                  <a:pt x="31745" y="9077"/>
                </a:lnTo>
                <a:cubicBezTo>
                  <a:pt x="31840" y="9077"/>
                  <a:pt x="31917" y="9000"/>
                  <a:pt x="31917" y="8905"/>
                </a:cubicBezTo>
                <a:lnTo>
                  <a:pt x="31917" y="173"/>
                </a:lnTo>
                <a:cubicBezTo>
                  <a:pt x="31917" y="78"/>
                  <a:pt x="31840" y="0"/>
                  <a:pt x="31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72"/>
          <p:cNvSpPr/>
          <p:nvPr/>
        </p:nvSpPr>
        <p:spPr>
          <a:xfrm flipH="1">
            <a:off x="5735766" y="3272078"/>
            <a:ext cx="1824185" cy="435730"/>
          </a:xfrm>
          <a:custGeom>
            <a:rect b="b" l="l" r="r" t="t"/>
            <a:pathLst>
              <a:path extrusionOk="0" h="7673" w="32123">
                <a:moveTo>
                  <a:pt x="25155" y="0"/>
                </a:moveTo>
                <a:cubicBezTo>
                  <a:pt x="24764" y="0"/>
                  <a:pt x="24372" y="9"/>
                  <a:pt x="23983" y="19"/>
                </a:cubicBezTo>
                <a:cubicBezTo>
                  <a:pt x="18777" y="149"/>
                  <a:pt x="13571" y="276"/>
                  <a:pt x="8366" y="406"/>
                </a:cubicBezTo>
                <a:cubicBezTo>
                  <a:pt x="6882" y="443"/>
                  <a:pt x="5366" y="484"/>
                  <a:pt x="3978" y="1009"/>
                </a:cubicBezTo>
                <a:cubicBezTo>
                  <a:pt x="2896" y="1418"/>
                  <a:pt x="1" y="3563"/>
                  <a:pt x="1034" y="5032"/>
                </a:cubicBezTo>
                <a:cubicBezTo>
                  <a:pt x="1514" y="3839"/>
                  <a:pt x="2753" y="3087"/>
                  <a:pt x="4015" y="2845"/>
                </a:cubicBezTo>
                <a:cubicBezTo>
                  <a:pt x="4441" y="2762"/>
                  <a:pt x="4872" y="2729"/>
                  <a:pt x="5304" y="2729"/>
                </a:cubicBezTo>
                <a:cubicBezTo>
                  <a:pt x="6152" y="2729"/>
                  <a:pt x="7007" y="2856"/>
                  <a:pt x="7848" y="2990"/>
                </a:cubicBezTo>
                <a:cubicBezTo>
                  <a:pt x="8948" y="3165"/>
                  <a:pt x="10019" y="3225"/>
                  <a:pt x="11095" y="3225"/>
                </a:cubicBezTo>
                <a:cubicBezTo>
                  <a:pt x="12027" y="3225"/>
                  <a:pt x="12961" y="3180"/>
                  <a:pt x="13920" y="3126"/>
                </a:cubicBezTo>
                <a:cubicBezTo>
                  <a:pt x="14839" y="3073"/>
                  <a:pt x="15759" y="3062"/>
                  <a:pt x="16679" y="3062"/>
                </a:cubicBezTo>
                <a:cubicBezTo>
                  <a:pt x="17021" y="3062"/>
                  <a:pt x="17364" y="3063"/>
                  <a:pt x="17706" y="3065"/>
                </a:cubicBezTo>
                <a:cubicBezTo>
                  <a:pt x="20846" y="3079"/>
                  <a:pt x="23986" y="3092"/>
                  <a:pt x="27126" y="3106"/>
                </a:cubicBezTo>
                <a:cubicBezTo>
                  <a:pt x="27570" y="3107"/>
                  <a:pt x="28015" y="3111"/>
                  <a:pt x="28449" y="3207"/>
                </a:cubicBezTo>
                <a:cubicBezTo>
                  <a:pt x="29440" y="3428"/>
                  <a:pt x="30269" y="4133"/>
                  <a:pt x="30850" y="4969"/>
                </a:cubicBezTo>
                <a:cubicBezTo>
                  <a:pt x="31421" y="5789"/>
                  <a:pt x="31716" y="6750"/>
                  <a:pt x="32078" y="7673"/>
                </a:cubicBezTo>
                <a:cubicBezTo>
                  <a:pt x="32122" y="6209"/>
                  <a:pt x="31992" y="4604"/>
                  <a:pt x="31429" y="3250"/>
                </a:cubicBezTo>
                <a:cubicBezTo>
                  <a:pt x="30932" y="2054"/>
                  <a:pt x="30098" y="1055"/>
                  <a:pt x="28750" y="532"/>
                </a:cubicBezTo>
                <a:cubicBezTo>
                  <a:pt x="27613" y="90"/>
                  <a:pt x="26384" y="0"/>
                  <a:pt x="25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72"/>
          <p:cNvSpPr/>
          <p:nvPr/>
        </p:nvSpPr>
        <p:spPr>
          <a:xfrm flipH="1">
            <a:off x="5698579" y="3430117"/>
            <a:ext cx="149181" cy="811380"/>
          </a:xfrm>
          <a:custGeom>
            <a:rect b="b" l="l" r="r" t="t"/>
            <a:pathLst>
              <a:path extrusionOk="0" h="14288" w="2627">
                <a:moveTo>
                  <a:pt x="102" y="1"/>
                </a:moveTo>
                <a:cubicBezTo>
                  <a:pt x="47" y="1"/>
                  <a:pt x="1" y="47"/>
                  <a:pt x="1" y="103"/>
                </a:cubicBezTo>
                <a:lnTo>
                  <a:pt x="1" y="14185"/>
                </a:lnTo>
                <a:cubicBezTo>
                  <a:pt x="1" y="14241"/>
                  <a:pt x="47" y="14287"/>
                  <a:pt x="102" y="14287"/>
                </a:cubicBezTo>
                <a:lnTo>
                  <a:pt x="2526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72"/>
          <p:cNvSpPr/>
          <p:nvPr/>
        </p:nvSpPr>
        <p:spPr>
          <a:xfrm flipH="1">
            <a:off x="5698466" y="3437499"/>
            <a:ext cx="149181" cy="803997"/>
          </a:xfrm>
          <a:custGeom>
            <a:rect b="b" l="l" r="r" t="t"/>
            <a:pathLst>
              <a:path extrusionOk="0" h="14158" w="2627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3" y="12889"/>
                </a:lnTo>
                <a:cubicBezTo>
                  <a:pt x="356" y="12889"/>
                  <a:pt x="168" y="12842"/>
                  <a:pt x="0" y="12760"/>
                </a:cubicBezTo>
                <a:lnTo>
                  <a:pt x="0" y="12878"/>
                </a:lnTo>
                <a:cubicBezTo>
                  <a:pt x="0" y="13580"/>
                  <a:pt x="575" y="14157"/>
                  <a:pt x="1280" y="14157"/>
                </a:cubicBezTo>
                <a:lnTo>
                  <a:pt x="1347" y="14157"/>
                </a:lnTo>
                <a:cubicBezTo>
                  <a:pt x="2050" y="14157"/>
                  <a:pt x="2627" y="13582"/>
                  <a:pt x="2627" y="12878"/>
                </a:cubicBezTo>
                <a:lnTo>
                  <a:pt x="2627" y="1150"/>
                </a:lnTo>
                <a:cubicBezTo>
                  <a:pt x="2625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72"/>
          <p:cNvSpPr/>
          <p:nvPr/>
        </p:nvSpPr>
        <p:spPr>
          <a:xfrm flipH="1">
            <a:off x="7436835" y="3430117"/>
            <a:ext cx="149238" cy="811380"/>
          </a:xfrm>
          <a:custGeom>
            <a:rect b="b" l="l" r="r" t="t"/>
            <a:pathLst>
              <a:path extrusionOk="0" h="14288" w="2628">
                <a:moveTo>
                  <a:pt x="103" y="1"/>
                </a:moveTo>
                <a:cubicBezTo>
                  <a:pt x="46" y="1"/>
                  <a:pt x="0" y="47"/>
                  <a:pt x="0" y="103"/>
                </a:cubicBezTo>
                <a:lnTo>
                  <a:pt x="0" y="14185"/>
                </a:lnTo>
                <a:cubicBezTo>
                  <a:pt x="0" y="14241"/>
                  <a:pt x="46" y="14287"/>
                  <a:pt x="103" y="14287"/>
                </a:cubicBezTo>
                <a:lnTo>
                  <a:pt x="2525" y="14287"/>
                </a:lnTo>
                <a:cubicBezTo>
                  <a:pt x="2581" y="14287"/>
                  <a:pt x="2627" y="14241"/>
                  <a:pt x="2627" y="14185"/>
                </a:cubicBezTo>
                <a:lnTo>
                  <a:pt x="2627" y="103"/>
                </a:lnTo>
                <a:cubicBezTo>
                  <a:pt x="2627" y="47"/>
                  <a:pt x="2581" y="1"/>
                  <a:pt x="25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72"/>
          <p:cNvSpPr/>
          <p:nvPr/>
        </p:nvSpPr>
        <p:spPr>
          <a:xfrm flipH="1">
            <a:off x="7436778" y="3437499"/>
            <a:ext cx="149238" cy="803997"/>
          </a:xfrm>
          <a:custGeom>
            <a:rect b="b" l="l" r="r" t="t"/>
            <a:pathLst>
              <a:path extrusionOk="0" h="14158" w="2628">
                <a:moveTo>
                  <a:pt x="1901" y="0"/>
                </a:moveTo>
                <a:lnTo>
                  <a:pt x="1901" y="11610"/>
                </a:lnTo>
                <a:cubicBezTo>
                  <a:pt x="1901" y="12312"/>
                  <a:pt x="1326" y="12889"/>
                  <a:pt x="621" y="12889"/>
                </a:cubicBezTo>
                <a:lnTo>
                  <a:pt x="554" y="12889"/>
                </a:lnTo>
                <a:cubicBezTo>
                  <a:pt x="356" y="12889"/>
                  <a:pt x="168" y="12842"/>
                  <a:pt x="1" y="12760"/>
                </a:cubicBezTo>
                <a:lnTo>
                  <a:pt x="1" y="12878"/>
                </a:lnTo>
                <a:cubicBezTo>
                  <a:pt x="1" y="13580"/>
                  <a:pt x="576" y="14157"/>
                  <a:pt x="1280" y="14157"/>
                </a:cubicBezTo>
                <a:lnTo>
                  <a:pt x="1348" y="14157"/>
                </a:lnTo>
                <a:cubicBezTo>
                  <a:pt x="2050" y="14157"/>
                  <a:pt x="2628" y="13582"/>
                  <a:pt x="2628" y="12878"/>
                </a:cubicBezTo>
                <a:lnTo>
                  <a:pt x="2628" y="1150"/>
                </a:lnTo>
                <a:cubicBezTo>
                  <a:pt x="2626" y="645"/>
                  <a:pt x="2329" y="208"/>
                  <a:pt x="1901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72"/>
          <p:cNvSpPr/>
          <p:nvPr/>
        </p:nvSpPr>
        <p:spPr>
          <a:xfrm flipH="1">
            <a:off x="5677965" y="3374011"/>
            <a:ext cx="185298" cy="185298"/>
          </a:xfrm>
          <a:custGeom>
            <a:rect b="b" l="l" r="r" t="t"/>
            <a:pathLst>
              <a:path extrusionOk="0" h="3263" w="3263">
                <a:moveTo>
                  <a:pt x="1632" y="1"/>
                </a:moveTo>
                <a:cubicBezTo>
                  <a:pt x="731" y="1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2" y="3262"/>
                  <a:pt x="3262" y="2532"/>
                  <a:pt x="3262" y="1631"/>
                </a:cubicBezTo>
                <a:cubicBezTo>
                  <a:pt x="3262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72"/>
          <p:cNvSpPr/>
          <p:nvPr/>
        </p:nvSpPr>
        <p:spPr>
          <a:xfrm flipH="1">
            <a:off x="5750029" y="3404960"/>
            <a:ext cx="82342" cy="82285"/>
          </a:xfrm>
          <a:custGeom>
            <a:rect b="b" l="l" r="r" t="t"/>
            <a:pathLst>
              <a:path extrusionOk="0" h="1449" w="1450">
                <a:moveTo>
                  <a:pt x="725" y="1"/>
                </a:moveTo>
                <a:cubicBezTo>
                  <a:pt x="324" y="1"/>
                  <a:pt x="1" y="324"/>
                  <a:pt x="1" y="725"/>
                </a:cubicBezTo>
                <a:cubicBezTo>
                  <a:pt x="1" y="1125"/>
                  <a:pt x="324" y="1449"/>
                  <a:pt x="725" y="1449"/>
                </a:cubicBezTo>
                <a:cubicBezTo>
                  <a:pt x="1125" y="1449"/>
                  <a:pt x="1449" y="1125"/>
                  <a:pt x="1449" y="725"/>
                </a:cubicBezTo>
                <a:cubicBezTo>
                  <a:pt x="1449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72"/>
          <p:cNvSpPr/>
          <p:nvPr/>
        </p:nvSpPr>
        <p:spPr>
          <a:xfrm flipH="1">
            <a:off x="5873370" y="2571722"/>
            <a:ext cx="185298" cy="185241"/>
          </a:xfrm>
          <a:custGeom>
            <a:rect b="b" l="l" r="r" t="t"/>
            <a:pathLst>
              <a:path extrusionOk="0" h="3262" w="3263">
                <a:moveTo>
                  <a:pt x="1631" y="0"/>
                </a:moveTo>
                <a:cubicBezTo>
                  <a:pt x="731" y="0"/>
                  <a:pt x="0" y="730"/>
                  <a:pt x="0" y="1631"/>
                </a:cubicBezTo>
                <a:cubicBezTo>
                  <a:pt x="0" y="2532"/>
                  <a:pt x="731" y="3262"/>
                  <a:pt x="1631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0"/>
                  <a:pt x="16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72"/>
          <p:cNvSpPr/>
          <p:nvPr/>
        </p:nvSpPr>
        <p:spPr>
          <a:xfrm flipH="1">
            <a:off x="5955712" y="2612836"/>
            <a:ext cx="82342" cy="82285"/>
          </a:xfrm>
          <a:custGeom>
            <a:rect b="b" l="l" r="r" t="t"/>
            <a:pathLst>
              <a:path extrusionOk="0" h="1449" w="1450">
                <a:moveTo>
                  <a:pt x="725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4" y="1449"/>
                  <a:pt x="1449" y="1125"/>
                  <a:pt x="1449" y="725"/>
                </a:cubicBezTo>
                <a:cubicBezTo>
                  <a:pt x="1449" y="324"/>
                  <a:pt x="1124" y="0"/>
                  <a:pt x="725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72"/>
          <p:cNvSpPr/>
          <p:nvPr/>
        </p:nvSpPr>
        <p:spPr>
          <a:xfrm flipH="1">
            <a:off x="7210708" y="2571722"/>
            <a:ext cx="185354" cy="185241"/>
          </a:xfrm>
          <a:custGeom>
            <a:rect b="b" l="l" r="r" t="t"/>
            <a:pathLst>
              <a:path extrusionOk="0" h="3262" w="3264">
                <a:moveTo>
                  <a:pt x="1632" y="0"/>
                </a:moveTo>
                <a:cubicBezTo>
                  <a:pt x="731" y="0"/>
                  <a:pt x="1" y="730"/>
                  <a:pt x="1" y="1631"/>
                </a:cubicBezTo>
                <a:cubicBezTo>
                  <a:pt x="1" y="2532"/>
                  <a:pt x="731" y="3262"/>
                  <a:pt x="1632" y="3262"/>
                </a:cubicBezTo>
                <a:cubicBezTo>
                  <a:pt x="2533" y="3262"/>
                  <a:pt x="3264" y="2532"/>
                  <a:pt x="3264" y="1631"/>
                </a:cubicBezTo>
                <a:cubicBezTo>
                  <a:pt x="3264" y="730"/>
                  <a:pt x="2533" y="0"/>
                  <a:pt x="16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72"/>
          <p:cNvSpPr/>
          <p:nvPr/>
        </p:nvSpPr>
        <p:spPr>
          <a:xfrm flipH="1">
            <a:off x="7292994" y="2612836"/>
            <a:ext cx="82399" cy="82285"/>
          </a:xfrm>
          <a:custGeom>
            <a:rect b="b" l="l" r="r" t="t"/>
            <a:pathLst>
              <a:path extrusionOk="0" h="1449" w="1451">
                <a:moveTo>
                  <a:pt x="726" y="0"/>
                </a:moveTo>
                <a:cubicBezTo>
                  <a:pt x="325" y="0"/>
                  <a:pt x="1" y="324"/>
                  <a:pt x="1" y="725"/>
                </a:cubicBezTo>
                <a:cubicBezTo>
                  <a:pt x="1" y="1125"/>
                  <a:pt x="325" y="1449"/>
                  <a:pt x="726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0"/>
                  <a:pt x="726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72"/>
          <p:cNvSpPr/>
          <p:nvPr/>
        </p:nvSpPr>
        <p:spPr>
          <a:xfrm flipH="1">
            <a:off x="7418834" y="3374011"/>
            <a:ext cx="185354" cy="185298"/>
          </a:xfrm>
          <a:custGeom>
            <a:rect b="b" l="l" r="r" t="t"/>
            <a:pathLst>
              <a:path extrusionOk="0" h="3263" w="3264">
                <a:moveTo>
                  <a:pt x="1632" y="1"/>
                </a:moveTo>
                <a:cubicBezTo>
                  <a:pt x="731" y="1"/>
                  <a:pt x="0" y="730"/>
                  <a:pt x="0" y="1631"/>
                </a:cubicBezTo>
                <a:cubicBezTo>
                  <a:pt x="0" y="2532"/>
                  <a:pt x="731" y="3262"/>
                  <a:pt x="1632" y="3262"/>
                </a:cubicBezTo>
                <a:cubicBezTo>
                  <a:pt x="2532" y="3262"/>
                  <a:pt x="3263" y="2532"/>
                  <a:pt x="3263" y="1631"/>
                </a:cubicBezTo>
                <a:cubicBezTo>
                  <a:pt x="3263" y="730"/>
                  <a:pt x="2532" y="1"/>
                  <a:pt x="1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72"/>
          <p:cNvSpPr/>
          <p:nvPr/>
        </p:nvSpPr>
        <p:spPr>
          <a:xfrm flipH="1">
            <a:off x="7498734" y="3404960"/>
            <a:ext cx="82399" cy="82285"/>
          </a:xfrm>
          <a:custGeom>
            <a:rect b="b" l="l" r="r" t="t"/>
            <a:pathLst>
              <a:path extrusionOk="0" h="1449" w="1451">
                <a:moveTo>
                  <a:pt x="725" y="1"/>
                </a:moveTo>
                <a:cubicBezTo>
                  <a:pt x="325" y="1"/>
                  <a:pt x="1" y="324"/>
                  <a:pt x="1" y="725"/>
                </a:cubicBezTo>
                <a:cubicBezTo>
                  <a:pt x="1" y="1125"/>
                  <a:pt x="325" y="1449"/>
                  <a:pt x="725" y="1449"/>
                </a:cubicBezTo>
                <a:cubicBezTo>
                  <a:pt x="1125" y="1449"/>
                  <a:pt x="1450" y="1125"/>
                  <a:pt x="1450" y="725"/>
                </a:cubicBezTo>
                <a:cubicBezTo>
                  <a:pt x="1450" y="324"/>
                  <a:pt x="1125" y="1"/>
                  <a:pt x="725" y="1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72"/>
          <p:cNvSpPr/>
          <p:nvPr/>
        </p:nvSpPr>
        <p:spPr>
          <a:xfrm flipH="1">
            <a:off x="5847762" y="3343403"/>
            <a:ext cx="1286634" cy="362759"/>
          </a:xfrm>
          <a:custGeom>
            <a:rect b="b" l="l" r="r" t="t"/>
            <a:pathLst>
              <a:path extrusionOk="0" h="6388" w="22657">
                <a:moveTo>
                  <a:pt x="13479" y="0"/>
                </a:moveTo>
                <a:cubicBezTo>
                  <a:pt x="13032" y="0"/>
                  <a:pt x="12585" y="15"/>
                  <a:pt x="12139" y="44"/>
                </a:cubicBezTo>
                <a:cubicBezTo>
                  <a:pt x="11849" y="63"/>
                  <a:pt x="10329" y="42"/>
                  <a:pt x="10193" y="296"/>
                </a:cubicBezTo>
                <a:cubicBezTo>
                  <a:pt x="10171" y="338"/>
                  <a:pt x="10165" y="373"/>
                  <a:pt x="10173" y="404"/>
                </a:cubicBezTo>
                <a:cubicBezTo>
                  <a:pt x="10216" y="583"/>
                  <a:pt x="10702" y="609"/>
                  <a:pt x="11106" y="609"/>
                </a:cubicBezTo>
                <a:cubicBezTo>
                  <a:pt x="11269" y="609"/>
                  <a:pt x="11419" y="605"/>
                  <a:pt x="11521" y="605"/>
                </a:cubicBezTo>
                <a:cubicBezTo>
                  <a:pt x="11567" y="605"/>
                  <a:pt x="11603" y="606"/>
                  <a:pt x="11626" y="608"/>
                </a:cubicBezTo>
                <a:cubicBezTo>
                  <a:pt x="11958" y="644"/>
                  <a:pt x="12288" y="697"/>
                  <a:pt x="12612" y="783"/>
                </a:cubicBezTo>
                <a:cubicBezTo>
                  <a:pt x="12849" y="848"/>
                  <a:pt x="13283" y="1130"/>
                  <a:pt x="13515" y="1130"/>
                </a:cubicBezTo>
                <a:cubicBezTo>
                  <a:pt x="13520" y="1130"/>
                  <a:pt x="13525" y="1130"/>
                  <a:pt x="13530" y="1129"/>
                </a:cubicBezTo>
                <a:lnTo>
                  <a:pt x="13530" y="1129"/>
                </a:lnTo>
                <a:cubicBezTo>
                  <a:pt x="13050" y="1157"/>
                  <a:pt x="12570" y="1168"/>
                  <a:pt x="12092" y="1168"/>
                </a:cubicBezTo>
                <a:cubicBezTo>
                  <a:pt x="9525" y="1168"/>
                  <a:pt x="6976" y="826"/>
                  <a:pt x="4413" y="638"/>
                </a:cubicBezTo>
                <a:cubicBezTo>
                  <a:pt x="3391" y="564"/>
                  <a:pt x="2366" y="505"/>
                  <a:pt x="1340" y="478"/>
                </a:cubicBezTo>
                <a:cubicBezTo>
                  <a:pt x="1258" y="476"/>
                  <a:pt x="1107" y="460"/>
                  <a:pt x="949" y="460"/>
                </a:cubicBezTo>
                <a:cubicBezTo>
                  <a:pt x="654" y="460"/>
                  <a:pt x="336" y="515"/>
                  <a:pt x="404" y="818"/>
                </a:cubicBezTo>
                <a:cubicBezTo>
                  <a:pt x="462" y="1085"/>
                  <a:pt x="1073" y="1196"/>
                  <a:pt x="1286" y="1258"/>
                </a:cubicBezTo>
                <a:cubicBezTo>
                  <a:pt x="1442" y="1304"/>
                  <a:pt x="1719" y="1283"/>
                  <a:pt x="1853" y="1369"/>
                </a:cubicBezTo>
                <a:cubicBezTo>
                  <a:pt x="1894" y="1396"/>
                  <a:pt x="2177" y="1770"/>
                  <a:pt x="2079" y="1770"/>
                </a:cubicBezTo>
                <a:cubicBezTo>
                  <a:pt x="2078" y="1770"/>
                  <a:pt x="2078" y="1770"/>
                  <a:pt x="2077" y="1770"/>
                </a:cubicBezTo>
                <a:cubicBezTo>
                  <a:pt x="1798" y="1754"/>
                  <a:pt x="1523" y="1739"/>
                  <a:pt x="1250" y="1739"/>
                </a:cubicBezTo>
                <a:cubicBezTo>
                  <a:pt x="831" y="1739"/>
                  <a:pt x="417" y="1775"/>
                  <a:pt x="1" y="1900"/>
                </a:cubicBezTo>
                <a:cubicBezTo>
                  <a:pt x="759" y="1905"/>
                  <a:pt x="1517" y="1918"/>
                  <a:pt x="2275" y="1918"/>
                </a:cubicBezTo>
                <a:cubicBezTo>
                  <a:pt x="2998" y="1918"/>
                  <a:pt x="3720" y="1907"/>
                  <a:pt x="4442" y="1866"/>
                </a:cubicBezTo>
                <a:cubicBezTo>
                  <a:pt x="5361" y="1814"/>
                  <a:pt x="6281" y="1802"/>
                  <a:pt x="7201" y="1802"/>
                </a:cubicBezTo>
                <a:cubicBezTo>
                  <a:pt x="7543" y="1802"/>
                  <a:pt x="7886" y="1804"/>
                  <a:pt x="8228" y="1805"/>
                </a:cubicBezTo>
                <a:cubicBezTo>
                  <a:pt x="8628" y="1807"/>
                  <a:pt x="9027" y="1808"/>
                  <a:pt x="9427" y="1808"/>
                </a:cubicBezTo>
                <a:cubicBezTo>
                  <a:pt x="10654" y="1808"/>
                  <a:pt x="11882" y="1802"/>
                  <a:pt x="13110" y="1802"/>
                </a:cubicBezTo>
                <a:cubicBezTo>
                  <a:pt x="14892" y="1802"/>
                  <a:pt x="16673" y="1815"/>
                  <a:pt x="18451" y="1879"/>
                </a:cubicBezTo>
                <a:cubicBezTo>
                  <a:pt x="19539" y="1919"/>
                  <a:pt x="20522" y="2597"/>
                  <a:pt x="21185" y="3461"/>
                </a:cubicBezTo>
                <a:cubicBezTo>
                  <a:pt x="21846" y="4324"/>
                  <a:pt x="22232" y="5362"/>
                  <a:pt x="22596" y="6388"/>
                </a:cubicBezTo>
                <a:cubicBezTo>
                  <a:pt x="22657" y="5131"/>
                  <a:pt x="22523" y="3864"/>
                  <a:pt x="22201" y="2648"/>
                </a:cubicBezTo>
                <a:cubicBezTo>
                  <a:pt x="22108" y="2293"/>
                  <a:pt x="21988" y="1925"/>
                  <a:pt x="21717" y="1676"/>
                </a:cubicBezTo>
                <a:cubicBezTo>
                  <a:pt x="21107" y="1105"/>
                  <a:pt x="20046" y="1062"/>
                  <a:pt x="19275" y="833"/>
                </a:cubicBezTo>
                <a:cubicBezTo>
                  <a:pt x="18266" y="536"/>
                  <a:pt x="17237" y="317"/>
                  <a:pt x="16194" y="179"/>
                </a:cubicBezTo>
                <a:cubicBezTo>
                  <a:pt x="15294" y="60"/>
                  <a:pt x="14387" y="0"/>
                  <a:pt x="13479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72"/>
          <p:cNvSpPr/>
          <p:nvPr/>
        </p:nvSpPr>
        <p:spPr>
          <a:xfrm flipH="1">
            <a:off x="5802321" y="3629894"/>
            <a:ext cx="1670120" cy="515460"/>
          </a:xfrm>
          <a:custGeom>
            <a:rect b="b" l="l" r="r" t="t"/>
            <a:pathLst>
              <a:path extrusionOk="0" h="9077" w="29410">
                <a:moveTo>
                  <a:pt x="4492" y="0"/>
                </a:moveTo>
                <a:lnTo>
                  <a:pt x="4492" y="1"/>
                </a:lnTo>
                <a:cubicBezTo>
                  <a:pt x="4250" y="14"/>
                  <a:pt x="4105" y="22"/>
                  <a:pt x="4072" y="24"/>
                </a:cubicBezTo>
                <a:lnTo>
                  <a:pt x="4072" y="24"/>
                </a:lnTo>
                <a:cubicBezTo>
                  <a:pt x="4086" y="22"/>
                  <a:pt x="4077" y="14"/>
                  <a:pt x="4052" y="1"/>
                </a:cubicBezTo>
                <a:lnTo>
                  <a:pt x="777" y="1"/>
                </a:lnTo>
                <a:cubicBezTo>
                  <a:pt x="395" y="1100"/>
                  <a:pt x="185" y="2245"/>
                  <a:pt x="111" y="3409"/>
                </a:cubicBezTo>
                <a:cubicBezTo>
                  <a:pt x="66" y="4109"/>
                  <a:pt x="108" y="4824"/>
                  <a:pt x="53" y="5513"/>
                </a:cubicBezTo>
                <a:cubicBezTo>
                  <a:pt x="1" y="6158"/>
                  <a:pt x="167" y="6717"/>
                  <a:pt x="754" y="7087"/>
                </a:cubicBezTo>
                <a:cubicBezTo>
                  <a:pt x="1282" y="7419"/>
                  <a:pt x="1930" y="7484"/>
                  <a:pt x="2552" y="7530"/>
                </a:cubicBezTo>
                <a:cubicBezTo>
                  <a:pt x="4000" y="7638"/>
                  <a:pt x="5451" y="7692"/>
                  <a:pt x="6902" y="7692"/>
                </a:cubicBezTo>
                <a:cubicBezTo>
                  <a:pt x="9514" y="7692"/>
                  <a:pt x="12127" y="7517"/>
                  <a:pt x="14716" y="7167"/>
                </a:cubicBezTo>
                <a:cubicBezTo>
                  <a:pt x="15721" y="7031"/>
                  <a:pt x="16733" y="6870"/>
                  <a:pt x="17743" y="6870"/>
                </a:cubicBezTo>
                <a:cubicBezTo>
                  <a:pt x="18001" y="6870"/>
                  <a:pt x="18258" y="6880"/>
                  <a:pt x="18515" y="6904"/>
                </a:cubicBezTo>
                <a:cubicBezTo>
                  <a:pt x="19105" y="6960"/>
                  <a:pt x="19694" y="7096"/>
                  <a:pt x="20240" y="7328"/>
                </a:cubicBezTo>
                <a:cubicBezTo>
                  <a:pt x="20871" y="7597"/>
                  <a:pt x="21243" y="8033"/>
                  <a:pt x="21773" y="8422"/>
                </a:cubicBezTo>
                <a:cubicBezTo>
                  <a:pt x="22227" y="8755"/>
                  <a:pt x="22803" y="8968"/>
                  <a:pt x="23410" y="9077"/>
                </a:cubicBezTo>
                <a:lnTo>
                  <a:pt x="25440" y="9077"/>
                </a:lnTo>
                <a:cubicBezTo>
                  <a:pt x="25519" y="9062"/>
                  <a:pt x="25595" y="9047"/>
                  <a:pt x="25671" y="9027"/>
                </a:cubicBezTo>
                <a:cubicBezTo>
                  <a:pt x="26398" y="8855"/>
                  <a:pt x="27094" y="8413"/>
                  <a:pt x="27419" y="7736"/>
                </a:cubicBezTo>
                <a:cubicBezTo>
                  <a:pt x="27718" y="7111"/>
                  <a:pt x="27626" y="6384"/>
                  <a:pt x="27894" y="5755"/>
                </a:cubicBezTo>
                <a:cubicBezTo>
                  <a:pt x="28098" y="5273"/>
                  <a:pt x="28458" y="4883"/>
                  <a:pt x="28689" y="4418"/>
                </a:cubicBezTo>
                <a:cubicBezTo>
                  <a:pt x="28935" y="3924"/>
                  <a:pt x="29094" y="3372"/>
                  <a:pt x="29197" y="2830"/>
                </a:cubicBezTo>
                <a:cubicBezTo>
                  <a:pt x="29410" y="1717"/>
                  <a:pt x="29348" y="922"/>
                  <a:pt x="28987" y="109"/>
                </a:cubicBezTo>
                <a:cubicBezTo>
                  <a:pt x="28774" y="39"/>
                  <a:pt x="28547" y="0"/>
                  <a:pt x="283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72"/>
          <p:cNvSpPr/>
          <p:nvPr/>
        </p:nvSpPr>
        <p:spPr>
          <a:xfrm flipH="1">
            <a:off x="5796188" y="3487245"/>
            <a:ext cx="1677560" cy="591215"/>
          </a:xfrm>
          <a:custGeom>
            <a:rect b="b" l="l" r="r" t="t"/>
            <a:pathLst>
              <a:path extrusionOk="0" h="10411" w="29541">
                <a:moveTo>
                  <a:pt x="28181" y="0"/>
                </a:moveTo>
                <a:cubicBezTo>
                  <a:pt x="28181" y="0"/>
                  <a:pt x="7933" y="407"/>
                  <a:pt x="5356" y="544"/>
                </a:cubicBezTo>
                <a:cubicBezTo>
                  <a:pt x="5268" y="548"/>
                  <a:pt x="5122" y="567"/>
                  <a:pt x="4995" y="567"/>
                </a:cubicBezTo>
                <a:cubicBezTo>
                  <a:pt x="4924" y="567"/>
                  <a:pt x="4858" y="561"/>
                  <a:pt x="4812" y="544"/>
                </a:cubicBezTo>
                <a:cubicBezTo>
                  <a:pt x="4461" y="415"/>
                  <a:pt x="3311" y="361"/>
                  <a:pt x="2384" y="361"/>
                </a:cubicBezTo>
                <a:cubicBezTo>
                  <a:pt x="1696" y="361"/>
                  <a:pt x="1132" y="391"/>
                  <a:pt x="1110" y="442"/>
                </a:cubicBezTo>
                <a:cubicBezTo>
                  <a:pt x="523" y="1778"/>
                  <a:pt x="222" y="3202"/>
                  <a:pt x="131" y="4654"/>
                </a:cubicBezTo>
                <a:cubicBezTo>
                  <a:pt x="87" y="5354"/>
                  <a:pt x="128" y="6069"/>
                  <a:pt x="72" y="6758"/>
                </a:cubicBezTo>
                <a:cubicBezTo>
                  <a:pt x="1" y="7642"/>
                  <a:pt x="341" y="8364"/>
                  <a:pt x="1605" y="8658"/>
                </a:cubicBezTo>
                <a:cubicBezTo>
                  <a:pt x="1811" y="8705"/>
                  <a:pt x="2020" y="8731"/>
                  <a:pt x="2230" y="8748"/>
                </a:cubicBezTo>
                <a:cubicBezTo>
                  <a:pt x="3788" y="8874"/>
                  <a:pt x="5351" y="8936"/>
                  <a:pt x="6914" y="8936"/>
                </a:cubicBezTo>
                <a:cubicBezTo>
                  <a:pt x="9529" y="8936"/>
                  <a:pt x="12143" y="8761"/>
                  <a:pt x="14734" y="8412"/>
                </a:cubicBezTo>
                <a:cubicBezTo>
                  <a:pt x="15737" y="8276"/>
                  <a:pt x="16748" y="8115"/>
                  <a:pt x="17757" y="8115"/>
                </a:cubicBezTo>
                <a:cubicBezTo>
                  <a:pt x="18016" y="8115"/>
                  <a:pt x="18276" y="8126"/>
                  <a:pt x="18535" y="8150"/>
                </a:cubicBezTo>
                <a:cubicBezTo>
                  <a:pt x="19124" y="8205"/>
                  <a:pt x="19712" y="8341"/>
                  <a:pt x="20259" y="8573"/>
                </a:cubicBezTo>
                <a:cubicBezTo>
                  <a:pt x="20890" y="8842"/>
                  <a:pt x="21262" y="9278"/>
                  <a:pt x="21792" y="9668"/>
                </a:cubicBezTo>
                <a:cubicBezTo>
                  <a:pt x="22498" y="10184"/>
                  <a:pt x="23501" y="10411"/>
                  <a:pt x="24450" y="10411"/>
                </a:cubicBezTo>
                <a:cubicBezTo>
                  <a:pt x="24886" y="10411"/>
                  <a:pt x="25311" y="10363"/>
                  <a:pt x="25690" y="10273"/>
                </a:cubicBezTo>
                <a:cubicBezTo>
                  <a:pt x="26417" y="10101"/>
                  <a:pt x="27113" y="9659"/>
                  <a:pt x="27437" y="8982"/>
                </a:cubicBezTo>
                <a:cubicBezTo>
                  <a:pt x="27736" y="8356"/>
                  <a:pt x="27645" y="7629"/>
                  <a:pt x="27912" y="7000"/>
                </a:cubicBezTo>
                <a:cubicBezTo>
                  <a:pt x="28117" y="6518"/>
                  <a:pt x="28477" y="6128"/>
                  <a:pt x="28709" y="5663"/>
                </a:cubicBezTo>
                <a:cubicBezTo>
                  <a:pt x="28953" y="5169"/>
                  <a:pt x="29112" y="4617"/>
                  <a:pt x="29216" y="4075"/>
                </a:cubicBezTo>
                <a:cubicBezTo>
                  <a:pt x="29541" y="2373"/>
                  <a:pt x="29228" y="1415"/>
                  <a:pt x="28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72"/>
          <p:cNvSpPr/>
          <p:nvPr/>
        </p:nvSpPr>
        <p:spPr>
          <a:xfrm flipH="1">
            <a:off x="5797778" y="3506382"/>
            <a:ext cx="1672335" cy="571680"/>
          </a:xfrm>
          <a:custGeom>
            <a:rect b="b" l="l" r="r" t="t"/>
            <a:pathLst>
              <a:path extrusionOk="0" h="10067" w="29449">
                <a:moveTo>
                  <a:pt x="28358" y="0"/>
                </a:moveTo>
                <a:cubicBezTo>
                  <a:pt x="28340" y="262"/>
                  <a:pt x="28304" y="540"/>
                  <a:pt x="28246" y="842"/>
                </a:cubicBezTo>
                <a:cubicBezTo>
                  <a:pt x="28143" y="1382"/>
                  <a:pt x="27986" y="1935"/>
                  <a:pt x="27739" y="2429"/>
                </a:cubicBezTo>
                <a:cubicBezTo>
                  <a:pt x="27508" y="2896"/>
                  <a:pt x="27147" y="3286"/>
                  <a:pt x="26943" y="3766"/>
                </a:cubicBezTo>
                <a:cubicBezTo>
                  <a:pt x="26676" y="4395"/>
                  <a:pt x="26768" y="5122"/>
                  <a:pt x="26467" y="5748"/>
                </a:cubicBezTo>
                <a:cubicBezTo>
                  <a:pt x="26150" y="6413"/>
                  <a:pt x="25469" y="6849"/>
                  <a:pt x="24755" y="7028"/>
                </a:cubicBezTo>
                <a:cubicBezTo>
                  <a:pt x="24791" y="6864"/>
                  <a:pt x="24820" y="6694"/>
                  <a:pt x="24838" y="6513"/>
                </a:cubicBezTo>
                <a:cubicBezTo>
                  <a:pt x="24917" y="5717"/>
                  <a:pt x="24854" y="4896"/>
                  <a:pt x="24533" y="4154"/>
                </a:cubicBezTo>
                <a:cubicBezTo>
                  <a:pt x="24211" y="3410"/>
                  <a:pt x="23613" y="2750"/>
                  <a:pt x="22818" y="2426"/>
                </a:cubicBezTo>
                <a:cubicBezTo>
                  <a:pt x="22456" y="2278"/>
                  <a:pt x="22117" y="2215"/>
                  <a:pt x="21794" y="2215"/>
                </a:cubicBezTo>
                <a:cubicBezTo>
                  <a:pt x="20409" y="2215"/>
                  <a:pt x="19341" y="3391"/>
                  <a:pt x="18216" y="4121"/>
                </a:cubicBezTo>
                <a:cubicBezTo>
                  <a:pt x="17664" y="4481"/>
                  <a:pt x="17050" y="4727"/>
                  <a:pt x="16405" y="4888"/>
                </a:cubicBezTo>
                <a:cubicBezTo>
                  <a:pt x="15600" y="4918"/>
                  <a:pt x="12073" y="7160"/>
                  <a:pt x="11271" y="7269"/>
                </a:cubicBezTo>
                <a:cubicBezTo>
                  <a:pt x="10893" y="7265"/>
                  <a:pt x="13446" y="5053"/>
                  <a:pt x="12930" y="5053"/>
                </a:cubicBezTo>
                <a:cubicBezTo>
                  <a:pt x="12898" y="5053"/>
                  <a:pt x="12854" y="5061"/>
                  <a:pt x="12796" y="5080"/>
                </a:cubicBezTo>
                <a:cubicBezTo>
                  <a:pt x="9893" y="6010"/>
                  <a:pt x="8122" y="6354"/>
                  <a:pt x="7003" y="6354"/>
                </a:cubicBezTo>
                <a:cubicBezTo>
                  <a:pt x="4183" y="6354"/>
                  <a:pt x="5505" y="4171"/>
                  <a:pt x="3282" y="3695"/>
                </a:cubicBezTo>
                <a:cubicBezTo>
                  <a:pt x="2195" y="3461"/>
                  <a:pt x="2610" y="2524"/>
                  <a:pt x="3513" y="2524"/>
                </a:cubicBezTo>
                <a:cubicBezTo>
                  <a:pt x="3533" y="2524"/>
                  <a:pt x="3553" y="2524"/>
                  <a:pt x="3573" y="2525"/>
                </a:cubicBezTo>
                <a:cubicBezTo>
                  <a:pt x="7417" y="2697"/>
                  <a:pt x="11241" y="3085"/>
                  <a:pt x="15092" y="3179"/>
                </a:cubicBezTo>
                <a:cubicBezTo>
                  <a:pt x="15173" y="3182"/>
                  <a:pt x="15255" y="3184"/>
                  <a:pt x="15337" y="3184"/>
                </a:cubicBezTo>
                <a:cubicBezTo>
                  <a:pt x="15578" y="3184"/>
                  <a:pt x="15819" y="3166"/>
                  <a:pt x="16046" y="3091"/>
                </a:cubicBezTo>
                <a:cubicBezTo>
                  <a:pt x="16348" y="2989"/>
                  <a:pt x="16619" y="2752"/>
                  <a:pt x="16647" y="2457"/>
                </a:cubicBezTo>
                <a:cubicBezTo>
                  <a:pt x="16693" y="1993"/>
                  <a:pt x="16162" y="1660"/>
                  <a:pt x="15674" y="1534"/>
                </a:cubicBezTo>
                <a:cubicBezTo>
                  <a:pt x="15279" y="1431"/>
                  <a:pt x="14878" y="1391"/>
                  <a:pt x="14474" y="1391"/>
                </a:cubicBezTo>
                <a:cubicBezTo>
                  <a:pt x="13343" y="1391"/>
                  <a:pt x="12184" y="1703"/>
                  <a:pt x="11042" y="1829"/>
                </a:cubicBezTo>
                <a:cubicBezTo>
                  <a:pt x="10631" y="1873"/>
                  <a:pt x="10218" y="1893"/>
                  <a:pt x="9805" y="1893"/>
                </a:cubicBezTo>
                <a:cubicBezTo>
                  <a:pt x="8243" y="1893"/>
                  <a:pt x="6679" y="1606"/>
                  <a:pt x="5148" y="1283"/>
                </a:cubicBezTo>
                <a:cubicBezTo>
                  <a:pt x="4771" y="1203"/>
                  <a:pt x="4392" y="1120"/>
                  <a:pt x="4013" y="1040"/>
                </a:cubicBezTo>
                <a:cubicBezTo>
                  <a:pt x="2976" y="820"/>
                  <a:pt x="1936" y="613"/>
                  <a:pt x="886" y="493"/>
                </a:cubicBezTo>
                <a:cubicBezTo>
                  <a:pt x="405" y="1714"/>
                  <a:pt x="150" y="3003"/>
                  <a:pt x="67" y="4314"/>
                </a:cubicBezTo>
                <a:cubicBezTo>
                  <a:pt x="48" y="4615"/>
                  <a:pt x="46" y="4918"/>
                  <a:pt x="43" y="5221"/>
                </a:cubicBezTo>
                <a:cubicBezTo>
                  <a:pt x="41" y="5439"/>
                  <a:pt x="39" y="5658"/>
                  <a:pt x="33" y="5875"/>
                </a:cubicBezTo>
                <a:cubicBezTo>
                  <a:pt x="33" y="5889"/>
                  <a:pt x="32" y="5905"/>
                  <a:pt x="32" y="5920"/>
                </a:cubicBezTo>
                <a:cubicBezTo>
                  <a:pt x="29" y="6086"/>
                  <a:pt x="21" y="6253"/>
                  <a:pt x="7" y="6417"/>
                </a:cubicBezTo>
                <a:cubicBezTo>
                  <a:pt x="1" y="6489"/>
                  <a:pt x="0" y="6559"/>
                  <a:pt x="0" y="6628"/>
                </a:cubicBezTo>
                <a:lnTo>
                  <a:pt x="0" y="6683"/>
                </a:lnTo>
                <a:cubicBezTo>
                  <a:pt x="1" y="6744"/>
                  <a:pt x="4" y="6805"/>
                  <a:pt x="10" y="6864"/>
                </a:cubicBezTo>
                <a:cubicBezTo>
                  <a:pt x="13" y="6872"/>
                  <a:pt x="13" y="6880"/>
                  <a:pt x="13" y="6887"/>
                </a:cubicBezTo>
                <a:cubicBezTo>
                  <a:pt x="20" y="6954"/>
                  <a:pt x="32" y="7017"/>
                  <a:pt x="47" y="7080"/>
                </a:cubicBezTo>
                <a:lnTo>
                  <a:pt x="60" y="7127"/>
                </a:lnTo>
                <a:cubicBezTo>
                  <a:pt x="74" y="7180"/>
                  <a:pt x="90" y="7232"/>
                  <a:pt x="110" y="7282"/>
                </a:cubicBezTo>
                <a:cubicBezTo>
                  <a:pt x="114" y="7293"/>
                  <a:pt x="117" y="7304"/>
                  <a:pt x="122" y="7315"/>
                </a:cubicBezTo>
                <a:cubicBezTo>
                  <a:pt x="146" y="7374"/>
                  <a:pt x="175" y="7430"/>
                  <a:pt x="205" y="7484"/>
                </a:cubicBezTo>
                <a:cubicBezTo>
                  <a:pt x="214" y="7498"/>
                  <a:pt x="223" y="7510"/>
                  <a:pt x="231" y="7523"/>
                </a:cubicBezTo>
                <a:cubicBezTo>
                  <a:pt x="259" y="7568"/>
                  <a:pt x="290" y="7613"/>
                  <a:pt x="325" y="7654"/>
                </a:cubicBezTo>
                <a:cubicBezTo>
                  <a:pt x="334" y="7665"/>
                  <a:pt x="342" y="7677"/>
                  <a:pt x="352" y="7688"/>
                </a:cubicBezTo>
                <a:cubicBezTo>
                  <a:pt x="395" y="7739"/>
                  <a:pt x="444" y="7786"/>
                  <a:pt x="496" y="7832"/>
                </a:cubicBezTo>
                <a:cubicBezTo>
                  <a:pt x="507" y="7842"/>
                  <a:pt x="520" y="7850"/>
                  <a:pt x="531" y="7860"/>
                </a:cubicBezTo>
                <a:cubicBezTo>
                  <a:pt x="577" y="7897"/>
                  <a:pt x="627" y="7934"/>
                  <a:pt x="679" y="7968"/>
                </a:cubicBezTo>
                <a:cubicBezTo>
                  <a:pt x="690" y="7975"/>
                  <a:pt x="697" y="7982"/>
                  <a:pt x="707" y="7988"/>
                </a:cubicBezTo>
                <a:cubicBezTo>
                  <a:pt x="714" y="7992"/>
                  <a:pt x="721" y="7995"/>
                  <a:pt x="728" y="7999"/>
                </a:cubicBezTo>
                <a:cubicBezTo>
                  <a:pt x="771" y="8025"/>
                  <a:pt x="817" y="8051"/>
                  <a:pt x="865" y="8075"/>
                </a:cubicBezTo>
                <a:cubicBezTo>
                  <a:pt x="885" y="8085"/>
                  <a:pt x="902" y="8096"/>
                  <a:pt x="920" y="8104"/>
                </a:cubicBezTo>
                <a:cubicBezTo>
                  <a:pt x="980" y="8132"/>
                  <a:pt x="1043" y="8160"/>
                  <a:pt x="1111" y="8186"/>
                </a:cubicBezTo>
                <a:cubicBezTo>
                  <a:pt x="1135" y="8194"/>
                  <a:pt x="1160" y="8201"/>
                  <a:pt x="1183" y="8210"/>
                </a:cubicBezTo>
                <a:cubicBezTo>
                  <a:pt x="1293" y="8249"/>
                  <a:pt x="1409" y="8285"/>
                  <a:pt x="1539" y="8315"/>
                </a:cubicBezTo>
                <a:cubicBezTo>
                  <a:pt x="1743" y="8362"/>
                  <a:pt x="1953" y="8389"/>
                  <a:pt x="2162" y="8406"/>
                </a:cubicBezTo>
                <a:cubicBezTo>
                  <a:pt x="2208" y="8409"/>
                  <a:pt x="2254" y="8412"/>
                  <a:pt x="2300" y="8416"/>
                </a:cubicBezTo>
                <a:cubicBezTo>
                  <a:pt x="2369" y="8420"/>
                  <a:pt x="2436" y="8426"/>
                  <a:pt x="2505" y="8431"/>
                </a:cubicBezTo>
                <a:cubicBezTo>
                  <a:pt x="2540" y="8434"/>
                  <a:pt x="2575" y="8435"/>
                  <a:pt x="2610" y="8439"/>
                </a:cubicBezTo>
                <a:cubicBezTo>
                  <a:pt x="3054" y="8471"/>
                  <a:pt x="3497" y="8498"/>
                  <a:pt x="3941" y="8520"/>
                </a:cubicBezTo>
                <a:cubicBezTo>
                  <a:pt x="4006" y="8523"/>
                  <a:pt x="4070" y="8526"/>
                  <a:pt x="4134" y="8528"/>
                </a:cubicBezTo>
                <a:cubicBezTo>
                  <a:pt x="4580" y="8549"/>
                  <a:pt x="5025" y="8566"/>
                  <a:pt x="5473" y="8577"/>
                </a:cubicBezTo>
                <a:cubicBezTo>
                  <a:pt x="5535" y="8578"/>
                  <a:pt x="5596" y="8579"/>
                  <a:pt x="5657" y="8580"/>
                </a:cubicBezTo>
                <a:cubicBezTo>
                  <a:pt x="6040" y="8588"/>
                  <a:pt x="6423" y="8593"/>
                  <a:pt x="6806" y="8593"/>
                </a:cubicBezTo>
                <a:cubicBezTo>
                  <a:pt x="6873" y="8593"/>
                  <a:pt x="6940" y="8593"/>
                  <a:pt x="7007" y="8593"/>
                </a:cubicBezTo>
                <a:cubicBezTo>
                  <a:pt x="7062" y="8593"/>
                  <a:pt x="7120" y="8591"/>
                  <a:pt x="7176" y="8591"/>
                </a:cubicBezTo>
                <a:cubicBezTo>
                  <a:pt x="7631" y="8589"/>
                  <a:pt x="8087" y="8581"/>
                  <a:pt x="8542" y="8568"/>
                </a:cubicBezTo>
                <a:cubicBezTo>
                  <a:pt x="8592" y="8567"/>
                  <a:pt x="8643" y="8566"/>
                  <a:pt x="8692" y="8563"/>
                </a:cubicBezTo>
                <a:cubicBezTo>
                  <a:pt x="9155" y="8549"/>
                  <a:pt x="9616" y="8528"/>
                  <a:pt x="10077" y="8504"/>
                </a:cubicBezTo>
                <a:cubicBezTo>
                  <a:pt x="10119" y="8501"/>
                  <a:pt x="10160" y="8498"/>
                  <a:pt x="10204" y="8497"/>
                </a:cubicBezTo>
                <a:cubicBezTo>
                  <a:pt x="10672" y="8470"/>
                  <a:pt x="11141" y="8438"/>
                  <a:pt x="11610" y="8400"/>
                </a:cubicBezTo>
                <a:lnTo>
                  <a:pt x="11705" y="8391"/>
                </a:lnTo>
                <a:cubicBezTo>
                  <a:pt x="12184" y="8350"/>
                  <a:pt x="12663" y="8306"/>
                  <a:pt x="13141" y="8254"/>
                </a:cubicBezTo>
                <a:cubicBezTo>
                  <a:pt x="13159" y="8253"/>
                  <a:pt x="13177" y="8251"/>
                  <a:pt x="13194" y="8248"/>
                </a:cubicBezTo>
                <a:cubicBezTo>
                  <a:pt x="13687" y="8196"/>
                  <a:pt x="14178" y="8136"/>
                  <a:pt x="14669" y="8069"/>
                </a:cubicBezTo>
                <a:cubicBezTo>
                  <a:pt x="15673" y="7934"/>
                  <a:pt x="16683" y="7773"/>
                  <a:pt x="17693" y="7773"/>
                </a:cubicBezTo>
                <a:cubicBezTo>
                  <a:pt x="17952" y="7773"/>
                  <a:pt x="18210" y="7783"/>
                  <a:pt x="18469" y="7808"/>
                </a:cubicBezTo>
                <a:cubicBezTo>
                  <a:pt x="19058" y="7863"/>
                  <a:pt x="19646" y="7998"/>
                  <a:pt x="20193" y="8230"/>
                </a:cubicBezTo>
                <a:cubicBezTo>
                  <a:pt x="20825" y="8500"/>
                  <a:pt x="21195" y="8936"/>
                  <a:pt x="21727" y="9325"/>
                </a:cubicBezTo>
                <a:cubicBezTo>
                  <a:pt x="21778" y="9363"/>
                  <a:pt x="21831" y="9398"/>
                  <a:pt x="21886" y="9430"/>
                </a:cubicBezTo>
                <a:cubicBezTo>
                  <a:pt x="21933" y="9461"/>
                  <a:pt x="21980" y="9488"/>
                  <a:pt x="22030" y="9515"/>
                </a:cubicBezTo>
                <a:cubicBezTo>
                  <a:pt x="22704" y="9896"/>
                  <a:pt x="23565" y="10066"/>
                  <a:pt x="24385" y="10066"/>
                </a:cubicBezTo>
                <a:cubicBezTo>
                  <a:pt x="24821" y="10066"/>
                  <a:pt x="25245" y="10018"/>
                  <a:pt x="25624" y="9928"/>
                </a:cubicBezTo>
                <a:cubicBezTo>
                  <a:pt x="26352" y="9756"/>
                  <a:pt x="27047" y="9314"/>
                  <a:pt x="27372" y="8637"/>
                </a:cubicBezTo>
                <a:cubicBezTo>
                  <a:pt x="27671" y="8012"/>
                  <a:pt x="27580" y="7284"/>
                  <a:pt x="27846" y="6657"/>
                </a:cubicBezTo>
                <a:cubicBezTo>
                  <a:pt x="28051" y="6175"/>
                  <a:pt x="28412" y="5784"/>
                  <a:pt x="28642" y="5320"/>
                </a:cubicBezTo>
                <a:cubicBezTo>
                  <a:pt x="28888" y="4825"/>
                  <a:pt x="29047" y="4272"/>
                  <a:pt x="29151" y="3731"/>
                </a:cubicBezTo>
                <a:cubicBezTo>
                  <a:pt x="29449" y="2175"/>
                  <a:pt x="29209" y="1239"/>
                  <a:pt x="28358" y="0"/>
                </a:cubicBezTo>
                <a:close/>
              </a:path>
            </a:pathLst>
          </a:custGeom>
          <a:solidFill>
            <a:srgbClr val="000000">
              <a:alpha val="1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62"/>
          <p:cNvSpPr txBox="1"/>
          <p:nvPr>
            <p:ph idx="2" type="title"/>
          </p:nvPr>
        </p:nvSpPr>
        <p:spPr>
          <a:xfrm>
            <a:off x="3613075" y="1658025"/>
            <a:ext cx="19176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Diagnostics</a:t>
            </a:r>
            <a:endParaRPr/>
          </a:p>
        </p:txBody>
      </p:sp>
      <p:sp>
        <p:nvSpPr>
          <p:cNvPr id="2368" name="Google Shape;2368;p62"/>
          <p:cNvSpPr txBox="1"/>
          <p:nvPr>
            <p:ph idx="4" type="title"/>
          </p:nvPr>
        </p:nvSpPr>
        <p:spPr>
          <a:xfrm>
            <a:off x="6200550" y="1658025"/>
            <a:ext cx="21105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Research</a:t>
            </a:r>
            <a:endParaRPr/>
          </a:p>
        </p:txBody>
      </p:sp>
      <p:sp>
        <p:nvSpPr>
          <p:cNvPr id="2369" name="Google Shape;2369;p62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accelerometer sleep </a:t>
            </a:r>
            <a:r>
              <a:rPr lang="it"/>
              <a:t>state</a:t>
            </a:r>
            <a:r>
              <a:rPr lang="it"/>
              <a:t> detection?</a:t>
            </a:r>
            <a:endParaRPr/>
          </a:p>
        </p:txBody>
      </p:sp>
      <p:sp>
        <p:nvSpPr>
          <p:cNvPr id="2370" name="Google Shape;2370;p62"/>
          <p:cNvSpPr txBox="1"/>
          <p:nvPr>
            <p:ph type="title"/>
          </p:nvPr>
        </p:nvSpPr>
        <p:spPr>
          <a:xfrm>
            <a:off x="832950" y="1658025"/>
            <a:ext cx="21105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Easy sleep logging</a:t>
            </a:r>
            <a:endParaRPr/>
          </a:p>
        </p:txBody>
      </p:sp>
      <p:sp>
        <p:nvSpPr>
          <p:cNvPr id="2371" name="Google Shape;2371;p62"/>
          <p:cNvSpPr txBox="1"/>
          <p:nvPr>
            <p:ph idx="1" type="subTitle"/>
          </p:nvPr>
        </p:nvSpPr>
        <p:spPr>
          <a:xfrm>
            <a:off x="7200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Accurate s</a:t>
            </a:r>
            <a:r>
              <a:rPr lang="it"/>
              <a:t>leep logging is difficult especially among young children.</a:t>
            </a:r>
            <a:endParaRPr/>
          </a:p>
        </p:txBody>
      </p:sp>
      <p:sp>
        <p:nvSpPr>
          <p:cNvPr id="2372" name="Google Shape;2372;p62"/>
          <p:cNvSpPr txBox="1"/>
          <p:nvPr>
            <p:ph idx="3" type="subTitle"/>
          </p:nvPr>
        </p:nvSpPr>
        <p:spPr>
          <a:xfrm>
            <a:off x="34038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Parents and doctors can get vital information about the child’s health.</a:t>
            </a:r>
            <a:endParaRPr/>
          </a:p>
        </p:txBody>
      </p:sp>
      <p:sp>
        <p:nvSpPr>
          <p:cNvPr id="2373" name="Google Shape;2373;p62"/>
          <p:cNvSpPr txBox="1"/>
          <p:nvPr>
            <p:ph idx="5" type="subTitle"/>
          </p:nvPr>
        </p:nvSpPr>
        <p:spPr>
          <a:xfrm>
            <a:off x="60876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Cheap sleep logging enables large sleep studies.</a:t>
            </a:r>
            <a:endParaRPr/>
          </a:p>
        </p:txBody>
      </p:sp>
      <p:cxnSp>
        <p:nvCxnSpPr>
          <p:cNvPr id="2374" name="Google Shape;2374;p62"/>
          <p:cNvCxnSpPr>
            <a:stCxn id="2370" idx="2"/>
            <a:endCxn id="2371" idx="0"/>
          </p:cNvCxnSpPr>
          <p:nvPr/>
        </p:nvCxnSpPr>
        <p:spPr>
          <a:xfrm>
            <a:off x="1888200" y="2572425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62"/>
          <p:cNvCxnSpPr>
            <a:stCxn id="2368" idx="2"/>
            <a:endCxn id="2373" idx="0"/>
          </p:cNvCxnSpPr>
          <p:nvPr/>
        </p:nvCxnSpPr>
        <p:spPr>
          <a:xfrm>
            <a:off x="7255800" y="2572425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62"/>
          <p:cNvCxnSpPr>
            <a:stCxn id="2372" idx="0"/>
            <a:endCxn id="2367" idx="2"/>
          </p:cNvCxnSpPr>
          <p:nvPr/>
        </p:nvCxnSpPr>
        <p:spPr>
          <a:xfrm rot="10800000">
            <a:off x="4572000" y="257241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63"/>
          <p:cNvSpPr txBox="1"/>
          <p:nvPr>
            <p:ph idx="2" type="title"/>
          </p:nvPr>
        </p:nvSpPr>
        <p:spPr>
          <a:xfrm>
            <a:off x="3160225" y="1658025"/>
            <a:ext cx="28233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Parents/doctors</a:t>
            </a:r>
            <a:endParaRPr/>
          </a:p>
        </p:txBody>
      </p:sp>
      <p:sp>
        <p:nvSpPr>
          <p:cNvPr id="2382" name="Google Shape;2382;p63"/>
          <p:cNvSpPr txBox="1"/>
          <p:nvPr>
            <p:ph idx="4" type="title"/>
          </p:nvPr>
        </p:nvSpPr>
        <p:spPr>
          <a:xfrm>
            <a:off x="6200550" y="1658025"/>
            <a:ext cx="21105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Researchers</a:t>
            </a:r>
            <a:endParaRPr/>
          </a:p>
        </p:txBody>
      </p:sp>
      <p:sp>
        <p:nvSpPr>
          <p:cNvPr id="2383" name="Google Shape;2383;p63"/>
          <p:cNvSpPr txBox="1"/>
          <p:nvPr>
            <p:ph idx="6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What is our user demographic?</a:t>
            </a:r>
            <a:endParaRPr/>
          </a:p>
        </p:txBody>
      </p:sp>
      <p:sp>
        <p:nvSpPr>
          <p:cNvPr id="2384" name="Google Shape;2384;p63"/>
          <p:cNvSpPr txBox="1"/>
          <p:nvPr>
            <p:ph type="title"/>
          </p:nvPr>
        </p:nvSpPr>
        <p:spPr>
          <a:xfrm>
            <a:off x="832950" y="1658025"/>
            <a:ext cx="21105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Child</a:t>
            </a:r>
            <a:endParaRPr/>
          </a:p>
        </p:txBody>
      </p:sp>
      <p:sp>
        <p:nvSpPr>
          <p:cNvPr id="2385" name="Google Shape;2385;p63"/>
          <p:cNvSpPr txBox="1"/>
          <p:nvPr>
            <p:ph idx="1" type="subTitle"/>
          </p:nvPr>
        </p:nvSpPr>
        <p:spPr>
          <a:xfrm>
            <a:off x="7200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Wears the data </a:t>
            </a:r>
            <a:r>
              <a:rPr lang="it"/>
              <a:t>collecting</a:t>
            </a:r>
            <a:r>
              <a:rPr lang="it"/>
              <a:t> wrist band.</a:t>
            </a:r>
            <a:endParaRPr/>
          </a:p>
        </p:txBody>
      </p:sp>
      <p:sp>
        <p:nvSpPr>
          <p:cNvPr id="2386" name="Google Shape;2386;p63"/>
          <p:cNvSpPr txBox="1"/>
          <p:nvPr>
            <p:ph idx="3" type="subTitle"/>
          </p:nvPr>
        </p:nvSpPr>
        <p:spPr>
          <a:xfrm>
            <a:off x="34038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Consumers of the sleep state data and pays for the product.</a:t>
            </a:r>
            <a:endParaRPr/>
          </a:p>
        </p:txBody>
      </p:sp>
      <p:sp>
        <p:nvSpPr>
          <p:cNvPr id="2387" name="Google Shape;2387;p63"/>
          <p:cNvSpPr txBox="1"/>
          <p:nvPr>
            <p:ph idx="5" type="subTitle"/>
          </p:nvPr>
        </p:nvSpPr>
        <p:spPr>
          <a:xfrm>
            <a:off x="6087600" y="2801013"/>
            <a:ext cx="23364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Needs the product in bulk for the sleep study participants</a:t>
            </a:r>
            <a:endParaRPr/>
          </a:p>
        </p:txBody>
      </p:sp>
      <p:cxnSp>
        <p:nvCxnSpPr>
          <p:cNvPr id="2388" name="Google Shape;2388;p63"/>
          <p:cNvCxnSpPr>
            <a:stCxn id="2384" idx="2"/>
            <a:endCxn id="2385" idx="0"/>
          </p:cNvCxnSpPr>
          <p:nvPr/>
        </p:nvCxnSpPr>
        <p:spPr>
          <a:xfrm>
            <a:off x="1888200" y="2572425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63"/>
          <p:cNvCxnSpPr>
            <a:stCxn id="2382" idx="2"/>
            <a:endCxn id="2387" idx="0"/>
          </p:cNvCxnSpPr>
          <p:nvPr/>
        </p:nvCxnSpPr>
        <p:spPr>
          <a:xfrm>
            <a:off x="7255800" y="2572425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63"/>
          <p:cNvCxnSpPr>
            <a:stCxn id="2386" idx="0"/>
            <a:endCxn id="2381" idx="2"/>
          </p:cNvCxnSpPr>
          <p:nvPr/>
        </p:nvCxnSpPr>
        <p:spPr>
          <a:xfrm rot="10800000">
            <a:off x="4572000" y="257241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64"/>
          <p:cNvSpPr txBox="1"/>
          <p:nvPr>
            <p:ph idx="8"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Scheduling </a:t>
            </a:r>
            <a:endParaRPr/>
          </a:p>
        </p:txBody>
      </p:sp>
      <p:sp>
        <p:nvSpPr>
          <p:cNvPr id="2396" name="Google Shape;2396;p64"/>
          <p:cNvSpPr txBox="1"/>
          <p:nvPr>
            <p:ph type="title"/>
          </p:nvPr>
        </p:nvSpPr>
        <p:spPr>
          <a:xfrm>
            <a:off x="733100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Study</a:t>
            </a:r>
            <a:endParaRPr/>
          </a:p>
        </p:txBody>
      </p:sp>
      <p:sp>
        <p:nvSpPr>
          <p:cNvPr id="2397" name="Google Shape;2397;p64"/>
          <p:cNvSpPr txBox="1"/>
          <p:nvPr>
            <p:ph idx="1" type="subTitle"/>
          </p:nvPr>
        </p:nvSpPr>
        <p:spPr>
          <a:xfrm>
            <a:off x="733101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Study other approaches and solutions.</a:t>
            </a:r>
            <a:endParaRPr/>
          </a:p>
        </p:txBody>
      </p:sp>
      <p:sp>
        <p:nvSpPr>
          <p:cNvPr id="2398" name="Google Shape;2398;p64"/>
          <p:cNvSpPr txBox="1"/>
          <p:nvPr>
            <p:ph idx="2" type="title"/>
          </p:nvPr>
        </p:nvSpPr>
        <p:spPr>
          <a:xfrm>
            <a:off x="3895657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Explore</a:t>
            </a:r>
            <a:endParaRPr/>
          </a:p>
        </p:txBody>
      </p:sp>
      <p:sp>
        <p:nvSpPr>
          <p:cNvPr id="2399" name="Google Shape;2399;p64"/>
          <p:cNvSpPr txBox="1"/>
          <p:nvPr>
            <p:ph idx="3" type="subTitle"/>
          </p:nvPr>
        </p:nvSpPr>
        <p:spPr>
          <a:xfrm>
            <a:off x="3895657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Explore different models and approaches</a:t>
            </a:r>
            <a:endParaRPr/>
          </a:p>
        </p:txBody>
      </p:sp>
      <p:sp>
        <p:nvSpPr>
          <p:cNvPr id="2400" name="Google Shape;2400;p64"/>
          <p:cNvSpPr txBox="1"/>
          <p:nvPr>
            <p:ph idx="4" type="title"/>
          </p:nvPr>
        </p:nvSpPr>
        <p:spPr>
          <a:xfrm>
            <a:off x="2314379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Learn</a:t>
            </a:r>
            <a:endParaRPr/>
          </a:p>
        </p:txBody>
      </p:sp>
      <p:sp>
        <p:nvSpPr>
          <p:cNvPr id="2401" name="Google Shape;2401;p64"/>
          <p:cNvSpPr txBox="1"/>
          <p:nvPr>
            <p:ph idx="5" type="subTitle"/>
          </p:nvPr>
        </p:nvSpPr>
        <p:spPr>
          <a:xfrm>
            <a:off x="2314379" y="3181350"/>
            <a:ext cx="1581300" cy="1005900"/>
          </a:xfrm>
          <a:prstGeom prst="rect">
            <a:avLst/>
          </a:prstGeom>
        </p:spPr>
        <p:txBody>
          <a:bodyPr anchorCtr="0" anchor="t" bIns="91425" lIns="210300" spcFirstLastPara="1" rIns="21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Learn the data and apply feature augmentation/selection.</a:t>
            </a:r>
            <a:endParaRPr/>
          </a:p>
        </p:txBody>
      </p:sp>
      <p:cxnSp>
        <p:nvCxnSpPr>
          <p:cNvPr id="2402" name="Google Shape;2402;p64"/>
          <p:cNvCxnSpPr/>
          <p:nvPr/>
        </p:nvCxnSpPr>
        <p:spPr>
          <a:xfrm>
            <a:off x="1189381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786403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64"/>
          <p:cNvCxnSpPr/>
          <p:nvPr/>
        </p:nvCxnSpPr>
        <p:spPr>
          <a:xfrm>
            <a:off x="4383424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64"/>
          <p:cNvSpPr txBox="1"/>
          <p:nvPr/>
        </p:nvSpPr>
        <p:spPr>
          <a:xfrm>
            <a:off x="733101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06" name="Google Shape;2406;p64"/>
          <p:cNvSpPr txBox="1"/>
          <p:nvPr/>
        </p:nvSpPr>
        <p:spPr>
          <a:xfrm>
            <a:off x="2314380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3895658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08" name="Google Shape;2408;p64"/>
          <p:cNvSpPr txBox="1"/>
          <p:nvPr>
            <p:ph idx="6" type="title"/>
          </p:nvPr>
        </p:nvSpPr>
        <p:spPr>
          <a:xfrm>
            <a:off x="5476936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Evaluate</a:t>
            </a:r>
            <a:endParaRPr/>
          </a:p>
        </p:txBody>
      </p:sp>
      <p:sp>
        <p:nvSpPr>
          <p:cNvPr id="2409" name="Google Shape;2409;p64"/>
          <p:cNvSpPr txBox="1"/>
          <p:nvPr>
            <p:ph idx="7" type="subTitle"/>
          </p:nvPr>
        </p:nvSpPr>
        <p:spPr>
          <a:xfrm>
            <a:off x="5476935" y="3181350"/>
            <a:ext cx="1581300" cy="1005900"/>
          </a:xfrm>
          <a:prstGeom prst="rect">
            <a:avLst/>
          </a:prstGeom>
        </p:spPr>
        <p:txBody>
          <a:bodyPr anchorCtr="0" anchor="t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Evaluate and fine tune, test in real world data (optional with APP)</a:t>
            </a:r>
            <a:endParaRPr/>
          </a:p>
        </p:txBody>
      </p:sp>
      <p:cxnSp>
        <p:nvCxnSpPr>
          <p:cNvPr id="2410" name="Google Shape;2410;p64"/>
          <p:cNvCxnSpPr/>
          <p:nvPr/>
        </p:nvCxnSpPr>
        <p:spPr>
          <a:xfrm>
            <a:off x="5980445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1" name="Google Shape;2411;p64"/>
          <p:cNvSpPr txBox="1"/>
          <p:nvPr/>
        </p:nvSpPr>
        <p:spPr>
          <a:xfrm>
            <a:off x="5476936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12" name="Google Shape;2412;p64"/>
          <p:cNvSpPr txBox="1"/>
          <p:nvPr>
            <p:ph idx="6" type="title"/>
          </p:nvPr>
        </p:nvSpPr>
        <p:spPr>
          <a:xfrm>
            <a:off x="6829611" y="2571750"/>
            <a:ext cx="1581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</a:t>
            </a:r>
            <a:endParaRPr/>
          </a:p>
        </p:txBody>
      </p:sp>
      <p:sp>
        <p:nvSpPr>
          <p:cNvPr id="2413" name="Google Shape;2413;p64"/>
          <p:cNvSpPr txBox="1"/>
          <p:nvPr>
            <p:ph idx="7" type="subTitle"/>
          </p:nvPr>
        </p:nvSpPr>
        <p:spPr>
          <a:xfrm>
            <a:off x="6829610" y="3181350"/>
            <a:ext cx="1581300" cy="1005900"/>
          </a:xfrm>
          <a:prstGeom prst="rect">
            <a:avLst/>
          </a:prstGeom>
        </p:spPr>
        <p:txBody>
          <a:bodyPr anchorCtr="0" anchor="t" bIns="91425" lIns="228600" spcFirstLastPara="1" rIns="2286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 the results in a report</a:t>
            </a:r>
            <a:endParaRPr/>
          </a:p>
        </p:txBody>
      </p:sp>
      <p:cxnSp>
        <p:nvCxnSpPr>
          <p:cNvPr id="2414" name="Google Shape;2414;p64"/>
          <p:cNvCxnSpPr/>
          <p:nvPr/>
        </p:nvCxnSpPr>
        <p:spPr>
          <a:xfrm>
            <a:off x="7333120" y="3093841"/>
            <a:ext cx="66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5" name="Google Shape;2415;p64"/>
          <p:cNvSpPr txBox="1"/>
          <p:nvPr/>
        </p:nvSpPr>
        <p:spPr>
          <a:xfrm>
            <a:off x="6829611" y="1377500"/>
            <a:ext cx="1581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</a:t>
            </a:r>
            <a:endParaRPr sz="800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16" name="Google Shape;2416;p64"/>
          <p:cNvSpPr txBox="1"/>
          <p:nvPr/>
        </p:nvSpPr>
        <p:spPr>
          <a:xfrm>
            <a:off x="369225" y="1051225"/>
            <a:ext cx="5247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arlow"/>
                <a:ea typeface="Barlow"/>
                <a:cs typeface="Barlow"/>
                <a:sym typeface="Barlow"/>
              </a:rPr>
              <a:t>I want to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17" name="Google Shape;2417;p64"/>
          <p:cNvSpPr/>
          <p:nvPr/>
        </p:nvSpPr>
        <p:spPr>
          <a:xfrm>
            <a:off x="3776550" y="1069950"/>
            <a:ext cx="1819500" cy="34608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5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Optimal </a:t>
            </a:r>
            <a:r>
              <a:rPr lang="it"/>
              <a:t>form factor: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Wristband</a:t>
            </a:r>
            <a:endParaRPr/>
          </a:p>
        </p:txBody>
      </p:sp>
      <p:pic>
        <p:nvPicPr>
          <p:cNvPr id="2423" name="Google Shape;2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625" y="1869200"/>
            <a:ext cx="4164499" cy="23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65"/>
          <p:cNvSpPr txBox="1"/>
          <p:nvPr>
            <p:ph idx="1" type="subTitle"/>
          </p:nvPr>
        </p:nvSpPr>
        <p:spPr>
          <a:xfrm>
            <a:off x="720000" y="1933800"/>
            <a:ext cx="3200400" cy="22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+"/>
            </a:pPr>
            <a:r>
              <a:rPr lang="it" sz="1700"/>
              <a:t>Cheap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+"/>
            </a:pPr>
            <a:r>
              <a:rPr lang="it" sz="1700"/>
              <a:t>comfortable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+"/>
            </a:pPr>
            <a:r>
              <a:rPr lang="it" sz="1700"/>
              <a:t>discrete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+"/>
            </a:pPr>
            <a:r>
              <a:rPr lang="it" sz="1700"/>
              <a:t>Energy efficient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Product needs to be developed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6"/>
          <p:cNvSpPr txBox="1"/>
          <p:nvPr>
            <p:ph type="title"/>
          </p:nvPr>
        </p:nvSpPr>
        <p:spPr>
          <a:xfrm>
            <a:off x="720000" y="484050"/>
            <a:ext cx="3852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Our implementation</a:t>
            </a:r>
            <a:endParaRPr/>
          </a:p>
        </p:txBody>
      </p:sp>
      <p:pic>
        <p:nvPicPr>
          <p:cNvPr id="2430" name="Google Shape;2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100" y="1142863"/>
            <a:ext cx="2963874" cy="28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1" name="Google Shape;2431;p66"/>
          <p:cNvSpPr txBox="1"/>
          <p:nvPr>
            <p:ph idx="1" type="subTitle"/>
          </p:nvPr>
        </p:nvSpPr>
        <p:spPr>
          <a:xfrm>
            <a:off x="720000" y="1587025"/>
            <a:ext cx="3200400" cy="22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Samsung galaxy watch application for recording accelerometer data.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Fetch accelerometer data through Tizen networking API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Flask web application for processing data and presenting results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67"/>
          <p:cNvSpPr txBox="1"/>
          <p:nvPr>
            <p:ph idx="1" type="subTitle"/>
          </p:nvPr>
        </p:nvSpPr>
        <p:spPr>
          <a:xfrm>
            <a:off x="720000" y="2251650"/>
            <a:ext cx="32004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You can replace the image on the screen with your own work. Just right-click on it and select “Replace image”</a:t>
            </a:r>
            <a:endParaRPr/>
          </a:p>
        </p:txBody>
      </p:sp>
      <p:pic>
        <p:nvPicPr>
          <p:cNvPr id="2437" name="Google Shape;24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800" y="0"/>
            <a:ext cx="931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68"/>
          <p:cNvSpPr txBox="1"/>
          <p:nvPr>
            <p:ph type="title"/>
          </p:nvPr>
        </p:nvSpPr>
        <p:spPr>
          <a:xfrm>
            <a:off x="720000" y="1657338"/>
            <a:ext cx="7704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127.946.340</a:t>
            </a:r>
            <a:endParaRPr/>
          </a:p>
        </p:txBody>
      </p:sp>
      <p:cxnSp>
        <p:nvCxnSpPr>
          <p:cNvPr id="2443" name="Google Shape;2443;p68"/>
          <p:cNvCxnSpPr/>
          <p:nvPr/>
        </p:nvCxnSpPr>
        <p:spPr>
          <a:xfrm>
            <a:off x="2530925" y="2883551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4" name="Google Shape;2444;p68"/>
          <p:cNvSpPr txBox="1"/>
          <p:nvPr>
            <p:ph idx="1" type="subTitle"/>
          </p:nvPr>
        </p:nvSpPr>
        <p:spPr>
          <a:xfrm>
            <a:off x="2530925" y="3119163"/>
            <a:ext cx="4082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Number of rows in the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9"/>
          <p:cNvSpPr txBox="1"/>
          <p:nvPr>
            <p:ph type="title"/>
          </p:nvPr>
        </p:nvSpPr>
        <p:spPr>
          <a:xfrm>
            <a:off x="720000" y="484050"/>
            <a:ext cx="77040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Files</a:t>
            </a:r>
            <a:endParaRPr/>
          </a:p>
        </p:txBody>
      </p:sp>
      <p:sp>
        <p:nvSpPr>
          <p:cNvPr id="2450" name="Google Shape;2450;p69"/>
          <p:cNvSpPr txBox="1"/>
          <p:nvPr>
            <p:ph idx="1" type="subTitle"/>
          </p:nvPr>
        </p:nvSpPr>
        <p:spPr>
          <a:xfrm>
            <a:off x="1145712" y="2571750"/>
            <a:ext cx="3197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train_series.parquet</a:t>
            </a:r>
            <a:endParaRPr/>
          </a:p>
        </p:txBody>
      </p:sp>
      <p:sp>
        <p:nvSpPr>
          <p:cNvPr id="2451" name="Google Shape;2451;p69"/>
          <p:cNvSpPr txBox="1"/>
          <p:nvPr>
            <p:ph idx="2" type="subTitle"/>
          </p:nvPr>
        </p:nvSpPr>
        <p:spPr>
          <a:xfrm>
            <a:off x="5027843" y="2571750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train_events.csv</a:t>
            </a:r>
            <a:endParaRPr/>
          </a:p>
        </p:txBody>
      </p:sp>
      <p:sp>
        <p:nvSpPr>
          <p:cNvPr id="2452" name="Google Shape;2452;p69"/>
          <p:cNvSpPr txBox="1"/>
          <p:nvPr>
            <p:ph idx="3" type="subTitle"/>
          </p:nvPr>
        </p:nvSpPr>
        <p:spPr>
          <a:xfrm>
            <a:off x="1372943" y="3028950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500 days accelerometer recording at a 5 seconds interval</a:t>
            </a:r>
            <a:endParaRPr/>
          </a:p>
        </p:txBody>
      </p:sp>
      <p:sp>
        <p:nvSpPr>
          <p:cNvPr id="2453" name="Google Shape;2453;p69"/>
          <p:cNvSpPr txBox="1"/>
          <p:nvPr>
            <p:ph idx="4" type="subTitle"/>
          </p:nvPr>
        </p:nvSpPr>
        <p:spPr>
          <a:xfrm>
            <a:off x="5027843" y="3028950"/>
            <a:ext cx="2743200" cy="10080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Wake and onset events</a:t>
            </a:r>
            <a:endParaRPr/>
          </a:p>
        </p:txBody>
      </p:sp>
      <p:pic>
        <p:nvPicPr>
          <p:cNvPr id="2454" name="Google Shape;24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92006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850" y="1251026"/>
            <a:ext cx="1081175" cy="10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lthy Sleep Habits App Pitch Deck by Slidesgo">
  <a:themeElements>
    <a:clrScheme name="Simple Light">
      <a:dk1>
        <a:srgbClr val="391E8A"/>
      </a:dk1>
      <a:lt1>
        <a:srgbClr val="27155E"/>
      </a:lt1>
      <a:dk2>
        <a:srgbClr val="4F359C"/>
      </a:dk2>
      <a:lt2>
        <a:srgbClr val="7754DE"/>
      </a:lt2>
      <a:accent1>
        <a:srgbClr val="FCCC76"/>
      </a:accent1>
      <a:accent2>
        <a:srgbClr val="E37439"/>
      </a:accent2>
      <a:accent3>
        <a:srgbClr val="5F5AD1"/>
      </a:accent3>
      <a:accent4>
        <a:srgbClr val="B77FD7"/>
      </a:accent4>
      <a:accent5>
        <a:srgbClr val="DDD3ED"/>
      </a:accent5>
      <a:accent6>
        <a:srgbClr val="F3F3F3"/>
      </a:accent6>
      <a:hlink>
        <a:srgbClr val="391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