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7" r:id="rId5"/>
    <p:sldId id="284" r:id="rId6"/>
    <p:sldId id="265" r:id="rId7"/>
    <p:sldId id="266" r:id="rId8"/>
    <p:sldId id="273" r:id="rId9"/>
    <p:sldId id="274" r:id="rId10"/>
    <p:sldId id="275" r:id="rId11"/>
    <p:sldId id="283" r:id="rId12"/>
    <p:sldId id="277" r:id="rId13"/>
    <p:sldId id="28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 Kylmänen" userId="f40cdf3d-409a-4456-96d2-090a9a656bab" providerId="ADAL" clId="{9EA7A955-2BE7-48A9-A483-283A0FECA2AD}"/>
    <pc:docChg chg="undo custSel addSld modSld sldOrd">
      <pc:chgData name="Aure Kylmänen" userId="f40cdf3d-409a-4456-96d2-090a9a656bab" providerId="ADAL" clId="{9EA7A955-2BE7-48A9-A483-283A0FECA2AD}" dt="2025-09-18T10:58:32.568" v="619" actId="1076"/>
      <pc:docMkLst>
        <pc:docMk/>
      </pc:docMkLst>
      <pc:sldChg chg="modSp mod">
        <pc:chgData name="Aure Kylmänen" userId="f40cdf3d-409a-4456-96d2-090a9a656bab" providerId="ADAL" clId="{9EA7A955-2BE7-48A9-A483-283A0FECA2AD}" dt="2025-09-18T10:22:33.354" v="20" actId="20577"/>
        <pc:sldMkLst>
          <pc:docMk/>
          <pc:sldMk cId="1973046764" sldId="257"/>
        </pc:sldMkLst>
        <pc:spChg chg="mod">
          <ac:chgData name="Aure Kylmänen" userId="f40cdf3d-409a-4456-96d2-090a9a656bab" providerId="ADAL" clId="{9EA7A955-2BE7-48A9-A483-283A0FECA2AD}" dt="2025-09-18T10:22:33.354" v="20" actId="20577"/>
          <ac:spMkLst>
            <pc:docMk/>
            <pc:sldMk cId="1973046764" sldId="257"/>
            <ac:spMk id="2" creationId="{757463E9-3D38-9B91-EDF3-C4EF4C908180}"/>
          </ac:spMkLst>
        </pc:spChg>
      </pc:sldChg>
      <pc:sldChg chg="addSp delSp modSp mod">
        <pc:chgData name="Aure Kylmänen" userId="f40cdf3d-409a-4456-96d2-090a9a656bab" providerId="ADAL" clId="{9EA7A955-2BE7-48A9-A483-283A0FECA2AD}" dt="2025-09-18T10:57:08.428" v="617" actId="14100"/>
        <pc:sldMkLst>
          <pc:docMk/>
          <pc:sldMk cId="4203016985" sldId="265"/>
        </pc:sldMkLst>
        <pc:spChg chg="mod ord">
          <ac:chgData name="Aure Kylmänen" userId="f40cdf3d-409a-4456-96d2-090a9a656bab" providerId="ADAL" clId="{9EA7A955-2BE7-48A9-A483-283A0FECA2AD}" dt="2025-09-18T10:57:08.428" v="617" actId="14100"/>
          <ac:spMkLst>
            <pc:docMk/>
            <pc:sldMk cId="4203016985" sldId="265"/>
            <ac:spMk id="5" creationId="{E94E2E4C-06F4-84F2-404D-63636BA7828E}"/>
          </ac:spMkLst>
        </pc:spChg>
        <pc:picChg chg="del mod modCrop">
          <ac:chgData name="Aure Kylmänen" userId="f40cdf3d-409a-4456-96d2-090a9a656bab" providerId="ADAL" clId="{9EA7A955-2BE7-48A9-A483-283A0FECA2AD}" dt="2025-09-18T10:26:58.571" v="205" actId="478"/>
          <ac:picMkLst>
            <pc:docMk/>
            <pc:sldMk cId="4203016985" sldId="265"/>
            <ac:picMk id="4" creationId="{5263E5B1-E3BF-50F3-8322-8B8C51113006}"/>
          </ac:picMkLst>
        </pc:picChg>
        <pc:picChg chg="add mod">
          <ac:chgData name="Aure Kylmänen" userId="f40cdf3d-409a-4456-96d2-090a9a656bab" providerId="ADAL" clId="{9EA7A955-2BE7-48A9-A483-283A0FECA2AD}" dt="2025-09-18T10:28:00.090" v="219" actId="1076"/>
          <ac:picMkLst>
            <pc:docMk/>
            <pc:sldMk cId="4203016985" sldId="265"/>
            <ac:picMk id="7" creationId="{EF2BD51B-166A-43D9-A8B0-DA6E3939E716}"/>
          </ac:picMkLst>
        </pc:picChg>
      </pc:sldChg>
      <pc:sldChg chg="addSp modSp mod">
        <pc:chgData name="Aure Kylmänen" userId="f40cdf3d-409a-4456-96d2-090a9a656bab" providerId="ADAL" clId="{9EA7A955-2BE7-48A9-A483-283A0FECA2AD}" dt="2025-09-18T10:29:25.868" v="347" actId="1076"/>
        <pc:sldMkLst>
          <pc:docMk/>
          <pc:sldMk cId="2147246753" sldId="266"/>
        </pc:sldMkLst>
        <pc:spChg chg="mod">
          <ac:chgData name="Aure Kylmänen" userId="f40cdf3d-409a-4456-96d2-090a9a656bab" providerId="ADAL" clId="{9EA7A955-2BE7-48A9-A483-283A0FECA2AD}" dt="2025-09-18T10:22:40.478" v="23" actId="20577"/>
          <ac:spMkLst>
            <pc:docMk/>
            <pc:sldMk cId="2147246753" sldId="266"/>
            <ac:spMk id="2" creationId="{A3E711E0-BE06-C7E6-F28A-2F416185F9FC}"/>
          </ac:spMkLst>
        </pc:spChg>
        <pc:spChg chg="mod">
          <ac:chgData name="Aure Kylmänen" userId="f40cdf3d-409a-4456-96d2-090a9a656bab" providerId="ADAL" clId="{9EA7A955-2BE7-48A9-A483-283A0FECA2AD}" dt="2025-09-18T10:28:10.930" v="222" actId="1076"/>
          <ac:spMkLst>
            <pc:docMk/>
            <pc:sldMk cId="2147246753" sldId="266"/>
            <ac:spMk id="6" creationId="{FF31CC73-FB48-234B-46CC-1CBD1A63DC42}"/>
          </ac:spMkLst>
        </pc:spChg>
        <pc:spChg chg="add mod">
          <ac:chgData name="Aure Kylmänen" userId="f40cdf3d-409a-4456-96d2-090a9a656bab" providerId="ADAL" clId="{9EA7A955-2BE7-48A9-A483-283A0FECA2AD}" dt="2025-09-18T10:29:25.868" v="347" actId="1076"/>
          <ac:spMkLst>
            <pc:docMk/>
            <pc:sldMk cId="2147246753" sldId="266"/>
            <ac:spMk id="8" creationId="{C8B13106-2149-417C-B786-824B00B99ABD}"/>
          </ac:spMkLst>
        </pc:spChg>
      </pc:sldChg>
      <pc:sldChg chg="addSp delSp modSp mod">
        <pc:chgData name="Aure Kylmänen" userId="f40cdf3d-409a-4456-96d2-090a9a656bab" providerId="ADAL" clId="{9EA7A955-2BE7-48A9-A483-283A0FECA2AD}" dt="2025-09-18T10:58:32.568" v="619" actId="1076"/>
        <pc:sldMkLst>
          <pc:docMk/>
          <pc:sldMk cId="3010053353" sldId="273"/>
        </pc:sldMkLst>
        <pc:spChg chg="mod ord">
          <ac:chgData name="Aure Kylmänen" userId="f40cdf3d-409a-4456-96d2-090a9a656bab" providerId="ADAL" clId="{9EA7A955-2BE7-48A9-A483-283A0FECA2AD}" dt="2025-09-18T10:31:32.524" v="355" actId="14100"/>
          <ac:spMkLst>
            <pc:docMk/>
            <pc:sldMk cId="3010053353" sldId="273"/>
            <ac:spMk id="6" creationId="{42AF7253-FDE9-D3CB-3A87-B23681AF0111}"/>
          </ac:spMkLst>
        </pc:spChg>
        <pc:spChg chg="add del mod">
          <ac:chgData name="Aure Kylmänen" userId="f40cdf3d-409a-4456-96d2-090a9a656bab" providerId="ADAL" clId="{9EA7A955-2BE7-48A9-A483-283A0FECA2AD}" dt="2025-09-18T10:31:18.685" v="349" actId="22"/>
          <ac:spMkLst>
            <pc:docMk/>
            <pc:sldMk cId="3010053353" sldId="273"/>
            <ac:spMk id="9" creationId="{54A40B4C-181D-49F7-9482-DF1F69565A4C}"/>
          </ac:spMkLst>
        </pc:spChg>
        <pc:spChg chg="add mod">
          <ac:chgData name="Aure Kylmänen" userId="f40cdf3d-409a-4456-96d2-090a9a656bab" providerId="ADAL" clId="{9EA7A955-2BE7-48A9-A483-283A0FECA2AD}" dt="2025-09-18T10:58:32.568" v="619" actId="1076"/>
          <ac:spMkLst>
            <pc:docMk/>
            <pc:sldMk cId="3010053353" sldId="273"/>
            <ac:spMk id="14" creationId="{DD210287-0DEE-4C60-8D83-EA1B6804C935}"/>
          </ac:spMkLst>
        </pc:spChg>
        <pc:spChg chg="add mod">
          <ac:chgData name="Aure Kylmänen" userId="f40cdf3d-409a-4456-96d2-090a9a656bab" providerId="ADAL" clId="{9EA7A955-2BE7-48A9-A483-283A0FECA2AD}" dt="2025-09-18T10:36:02.634" v="421" actId="1076"/>
          <ac:spMkLst>
            <pc:docMk/>
            <pc:sldMk cId="3010053353" sldId="273"/>
            <ac:spMk id="15" creationId="{6EB6496C-39DF-4C4E-941A-59407404312C}"/>
          </ac:spMkLst>
        </pc:spChg>
        <pc:picChg chg="del">
          <ac:chgData name="Aure Kylmänen" userId="f40cdf3d-409a-4456-96d2-090a9a656bab" providerId="ADAL" clId="{9EA7A955-2BE7-48A9-A483-283A0FECA2AD}" dt="2025-09-18T10:34:12.297" v="357" actId="478"/>
          <ac:picMkLst>
            <pc:docMk/>
            <pc:sldMk cId="3010053353" sldId="273"/>
            <ac:picMk id="4" creationId="{7F14C1C6-49E5-2213-2679-6BE95D19F97F}"/>
          </ac:picMkLst>
        </pc:picChg>
        <pc:picChg chg="del">
          <ac:chgData name="Aure Kylmänen" userId="f40cdf3d-409a-4456-96d2-090a9a656bab" providerId="ADAL" clId="{9EA7A955-2BE7-48A9-A483-283A0FECA2AD}" dt="2025-09-18T10:30:33.368" v="348" actId="478"/>
          <ac:picMkLst>
            <pc:docMk/>
            <pc:sldMk cId="3010053353" sldId="273"/>
            <ac:picMk id="5" creationId="{BF9BC8C1-B400-E45A-32C0-CE4C087A66FD}"/>
          </ac:picMkLst>
        </pc:picChg>
        <pc:picChg chg="del mod">
          <ac:chgData name="Aure Kylmänen" userId="f40cdf3d-409a-4456-96d2-090a9a656bab" providerId="ADAL" clId="{9EA7A955-2BE7-48A9-A483-283A0FECA2AD}" dt="2025-09-18T10:34:14.087" v="358" actId="478"/>
          <ac:picMkLst>
            <pc:docMk/>
            <pc:sldMk cId="3010053353" sldId="273"/>
            <ac:picMk id="7" creationId="{E369A978-47A0-E0AE-620F-304F20BD1E40}"/>
          </ac:picMkLst>
        </pc:picChg>
        <pc:picChg chg="add mod ord">
          <ac:chgData name="Aure Kylmänen" userId="f40cdf3d-409a-4456-96d2-090a9a656bab" providerId="ADAL" clId="{9EA7A955-2BE7-48A9-A483-283A0FECA2AD}" dt="2025-09-18T10:31:27.790" v="353" actId="1076"/>
          <ac:picMkLst>
            <pc:docMk/>
            <pc:sldMk cId="3010053353" sldId="273"/>
            <ac:picMk id="11" creationId="{A4DC7308-6630-4DFD-8FA1-D869C0950CAA}"/>
          </ac:picMkLst>
        </pc:picChg>
        <pc:picChg chg="add del mod modCrop">
          <ac:chgData name="Aure Kylmänen" userId="f40cdf3d-409a-4456-96d2-090a9a656bab" providerId="ADAL" clId="{9EA7A955-2BE7-48A9-A483-283A0FECA2AD}" dt="2025-09-18T10:58:29.932" v="618" actId="1076"/>
          <ac:picMkLst>
            <pc:docMk/>
            <pc:sldMk cId="3010053353" sldId="273"/>
            <ac:picMk id="13" creationId="{644A8F2A-8987-419E-B395-9FD18CF41DEF}"/>
          </ac:picMkLst>
        </pc:picChg>
      </pc:sldChg>
      <pc:sldChg chg="addSp delSp modSp mod">
        <pc:chgData name="Aure Kylmänen" userId="f40cdf3d-409a-4456-96d2-090a9a656bab" providerId="ADAL" clId="{9EA7A955-2BE7-48A9-A483-283A0FECA2AD}" dt="2025-09-18T10:40:27.633" v="492" actId="14100"/>
        <pc:sldMkLst>
          <pc:docMk/>
          <pc:sldMk cId="567060995" sldId="274"/>
        </pc:sldMkLst>
        <pc:spChg chg="mod ord">
          <ac:chgData name="Aure Kylmänen" userId="f40cdf3d-409a-4456-96d2-090a9a656bab" providerId="ADAL" clId="{9EA7A955-2BE7-48A9-A483-283A0FECA2AD}" dt="2025-09-18T10:38:30.337" v="434" actId="14100"/>
          <ac:spMkLst>
            <pc:docMk/>
            <pc:sldMk cId="567060995" sldId="274"/>
            <ac:spMk id="3" creationId="{A86A6252-8490-5C50-C826-B5F44B88A7B6}"/>
          </ac:spMkLst>
        </pc:spChg>
        <pc:spChg chg="mod ord">
          <ac:chgData name="Aure Kylmänen" userId="f40cdf3d-409a-4456-96d2-090a9a656bab" providerId="ADAL" clId="{9EA7A955-2BE7-48A9-A483-283A0FECA2AD}" dt="2025-09-18T10:38:37.087" v="436" actId="14100"/>
          <ac:spMkLst>
            <pc:docMk/>
            <pc:sldMk cId="567060995" sldId="274"/>
            <ac:spMk id="6" creationId="{1AFCFC67-E82B-2B43-A31A-CA7F3D04C00C}"/>
          </ac:spMkLst>
        </pc:spChg>
        <pc:spChg chg="add del mod">
          <ac:chgData name="Aure Kylmänen" userId="f40cdf3d-409a-4456-96d2-090a9a656bab" providerId="ADAL" clId="{9EA7A955-2BE7-48A9-A483-283A0FECA2AD}" dt="2025-09-18T10:37:45.790" v="423" actId="22"/>
          <ac:spMkLst>
            <pc:docMk/>
            <pc:sldMk cId="567060995" sldId="274"/>
            <ac:spMk id="8" creationId="{E92E09C6-7CDB-40D0-8E25-8803215D00D3}"/>
          </ac:spMkLst>
        </pc:spChg>
        <pc:spChg chg="add mod">
          <ac:chgData name="Aure Kylmänen" userId="f40cdf3d-409a-4456-96d2-090a9a656bab" providerId="ADAL" clId="{9EA7A955-2BE7-48A9-A483-283A0FECA2AD}" dt="2025-09-18T10:40:27.633" v="492" actId="14100"/>
          <ac:spMkLst>
            <pc:docMk/>
            <pc:sldMk cId="567060995" sldId="274"/>
            <ac:spMk id="14" creationId="{85F40D6C-DD08-4A7A-B72B-3F27BB2B0221}"/>
          </ac:spMkLst>
        </pc:spChg>
        <pc:grpChg chg="del">
          <ac:chgData name="Aure Kylmänen" userId="f40cdf3d-409a-4456-96d2-090a9a656bab" providerId="ADAL" clId="{9EA7A955-2BE7-48A9-A483-283A0FECA2AD}" dt="2025-09-18T10:38:48.616" v="437" actId="478"/>
          <ac:grpSpMkLst>
            <pc:docMk/>
            <pc:sldMk cId="567060995" sldId="274"/>
            <ac:grpSpMk id="13" creationId="{988BBC7F-E018-5707-BC60-F3FC77FAF598}"/>
          </ac:grpSpMkLst>
        </pc:grpChg>
        <pc:picChg chg="del">
          <ac:chgData name="Aure Kylmänen" userId="f40cdf3d-409a-4456-96d2-090a9a656bab" providerId="ADAL" clId="{9EA7A955-2BE7-48A9-A483-283A0FECA2AD}" dt="2025-09-18T10:37:43.736" v="422" actId="478"/>
          <ac:picMkLst>
            <pc:docMk/>
            <pc:sldMk cId="567060995" sldId="274"/>
            <ac:picMk id="4" creationId="{44D12A52-93D1-A73A-F666-1B2DBE606149}"/>
          </ac:picMkLst>
        </pc:picChg>
        <pc:picChg chg="add mod ord">
          <ac:chgData name="Aure Kylmänen" userId="f40cdf3d-409a-4456-96d2-090a9a656bab" providerId="ADAL" clId="{9EA7A955-2BE7-48A9-A483-283A0FECA2AD}" dt="2025-09-18T10:37:55.320" v="427" actId="1076"/>
          <ac:picMkLst>
            <pc:docMk/>
            <pc:sldMk cId="567060995" sldId="274"/>
            <ac:picMk id="11" creationId="{374601DA-C258-4B69-B854-0D8D8D970CD3}"/>
          </ac:picMkLst>
        </pc:picChg>
      </pc:sldChg>
      <pc:sldChg chg="addSp delSp modSp mod">
        <pc:chgData name="Aure Kylmänen" userId="f40cdf3d-409a-4456-96d2-090a9a656bab" providerId="ADAL" clId="{9EA7A955-2BE7-48A9-A483-283A0FECA2AD}" dt="2025-09-18T10:41:07.009" v="502" actId="20577"/>
        <pc:sldMkLst>
          <pc:docMk/>
          <pc:sldMk cId="957488599" sldId="283"/>
        </pc:sldMkLst>
        <pc:spChg chg="mod">
          <ac:chgData name="Aure Kylmänen" userId="f40cdf3d-409a-4456-96d2-090a9a656bab" providerId="ADAL" clId="{9EA7A955-2BE7-48A9-A483-283A0FECA2AD}" dt="2025-09-18T10:41:07.009" v="502" actId="20577"/>
          <ac:spMkLst>
            <pc:docMk/>
            <pc:sldMk cId="957488599" sldId="283"/>
            <ac:spMk id="2" creationId="{4F09BC58-D882-0C4D-B0BC-F0660EA75877}"/>
          </ac:spMkLst>
        </pc:spChg>
        <pc:spChg chg="mod">
          <ac:chgData name="Aure Kylmänen" userId="f40cdf3d-409a-4456-96d2-090a9a656bab" providerId="ADAL" clId="{9EA7A955-2BE7-48A9-A483-283A0FECA2AD}" dt="2025-09-18T10:41:04.509" v="498" actId="14100"/>
          <ac:spMkLst>
            <pc:docMk/>
            <pc:sldMk cId="957488599" sldId="283"/>
            <ac:spMk id="6" creationId="{0EF84A7B-E796-53D7-3251-D69CA1FBC062}"/>
          </ac:spMkLst>
        </pc:spChg>
        <pc:spChg chg="add del mod">
          <ac:chgData name="Aure Kylmänen" userId="f40cdf3d-409a-4456-96d2-090a9a656bab" providerId="ADAL" clId="{9EA7A955-2BE7-48A9-A483-283A0FECA2AD}" dt="2025-09-18T10:40:57.634" v="496" actId="478"/>
          <ac:spMkLst>
            <pc:docMk/>
            <pc:sldMk cId="957488599" sldId="283"/>
            <ac:spMk id="8" creationId="{ECC018C1-74E6-45D9-828F-844042ED14DC}"/>
          </ac:spMkLst>
        </pc:spChg>
        <pc:picChg chg="del">
          <ac:chgData name="Aure Kylmänen" userId="f40cdf3d-409a-4456-96d2-090a9a656bab" providerId="ADAL" clId="{9EA7A955-2BE7-48A9-A483-283A0FECA2AD}" dt="2025-09-18T10:40:48.837" v="493" actId="478"/>
          <ac:picMkLst>
            <pc:docMk/>
            <pc:sldMk cId="957488599" sldId="283"/>
            <ac:picMk id="4" creationId="{1991C47B-39D4-1469-853B-89C99E86927E}"/>
          </ac:picMkLst>
        </pc:picChg>
        <pc:picChg chg="add mod ord">
          <ac:chgData name="Aure Kylmänen" userId="f40cdf3d-409a-4456-96d2-090a9a656bab" providerId="ADAL" clId="{9EA7A955-2BE7-48A9-A483-283A0FECA2AD}" dt="2025-09-18T10:40:54.696" v="495" actId="167"/>
          <ac:picMkLst>
            <pc:docMk/>
            <pc:sldMk cId="957488599" sldId="283"/>
            <ac:picMk id="9" creationId="{95D6CF1B-E466-44CE-99B0-16C1ECFC4257}"/>
          </ac:picMkLst>
        </pc:picChg>
      </pc:sldChg>
      <pc:sldChg chg="addSp delSp modSp add mod ord">
        <pc:chgData name="Aure Kylmänen" userId="f40cdf3d-409a-4456-96d2-090a9a656bab" providerId="ADAL" clId="{9EA7A955-2BE7-48A9-A483-283A0FECA2AD}" dt="2025-09-18T10:42:38.853" v="614" actId="20577"/>
        <pc:sldMkLst>
          <pc:docMk/>
          <pc:sldMk cId="407297754" sldId="284"/>
        </pc:sldMkLst>
        <pc:spChg chg="mod">
          <ac:chgData name="Aure Kylmänen" userId="f40cdf3d-409a-4456-96d2-090a9a656bab" providerId="ADAL" clId="{9EA7A955-2BE7-48A9-A483-283A0FECA2AD}" dt="2025-09-18T10:24:19.853" v="63" actId="20577"/>
          <ac:spMkLst>
            <pc:docMk/>
            <pc:sldMk cId="407297754" sldId="284"/>
            <ac:spMk id="2" creationId="{C1D23E19-564E-5438-C5E6-4719D3AC6878}"/>
          </ac:spMkLst>
        </pc:spChg>
        <pc:spChg chg="del">
          <ac:chgData name="Aure Kylmänen" userId="f40cdf3d-409a-4456-96d2-090a9a656bab" providerId="ADAL" clId="{9EA7A955-2BE7-48A9-A483-283A0FECA2AD}" dt="2025-09-18T10:22:57.761" v="28" actId="478"/>
          <ac:spMkLst>
            <pc:docMk/>
            <pc:sldMk cId="407297754" sldId="284"/>
            <ac:spMk id="5" creationId="{E94E2E4C-06F4-84F2-404D-63636BA7828E}"/>
          </ac:spMkLst>
        </pc:spChg>
        <pc:spChg chg="add mod">
          <ac:chgData name="Aure Kylmänen" userId="f40cdf3d-409a-4456-96d2-090a9a656bab" providerId="ADAL" clId="{9EA7A955-2BE7-48A9-A483-283A0FECA2AD}" dt="2025-09-18T10:42:38.853" v="614" actId="20577"/>
          <ac:spMkLst>
            <pc:docMk/>
            <pc:sldMk cId="407297754" sldId="284"/>
            <ac:spMk id="7" creationId="{2659C53E-B8CB-494B-A3FA-2710D8178A74}"/>
          </ac:spMkLst>
        </pc:spChg>
        <pc:spChg chg="del mod">
          <ac:chgData name="Aure Kylmänen" userId="f40cdf3d-409a-4456-96d2-090a9a656bab" providerId="ADAL" clId="{9EA7A955-2BE7-48A9-A483-283A0FECA2AD}" dt="2025-09-18T10:23:02.541" v="30" actId="478"/>
          <ac:spMkLst>
            <pc:docMk/>
            <pc:sldMk cId="407297754" sldId="284"/>
            <ac:spMk id="8" creationId="{9B6445A7-B546-13D6-A046-D3010079EF14}"/>
          </ac:spMkLst>
        </pc:spChg>
        <pc:picChg chg="del">
          <ac:chgData name="Aure Kylmänen" userId="f40cdf3d-409a-4456-96d2-090a9a656bab" providerId="ADAL" clId="{9EA7A955-2BE7-48A9-A483-283A0FECA2AD}" dt="2025-09-18T10:22:55.650" v="27" actId="478"/>
          <ac:picMkLst>
            <pc:docMk/>
            <pc:sldMk cId="407297754" sldId="284"/>
            <ac:picMk id="4" creationId="{5263E5B1-E3BF-50F3-8322-8B8C51113006}"/>
          </ac:picMkLst>
        </pc:picChg>
      </pc:sldChg>
    </pc:docChg>
  </pc:docChgLst>
  <pc:docChgLst>
    <pc:chgData name="Aure Kylmänen" userId="S::aure.kylmaenen@tu-dortmund.de::f40cdf3d-409a-4456-96d2-090a9a656bab" providerId="AD" clId="Web-{78229DBF-972D-42AE-A7E0-C257AFCED6B1}"/>
    <pc:docChg chg="addSld delSld modSld">
      <pc:chgData name="Aure Kylmänen" userId="S::aure.kylmaenen@tu-dortmund.de::f40cdf3d-409a-4456-96d2-090a9a656bab" providerId="AD" clId="Web-{78229DBF-972D-42AE-A7E0-C257AFCED6B1}" dt="2025-09-16T08:14:08.057" v="18"/>
      <pc:docMkLst>
        <pc:docMk/>
      </pc:docMkLst>
      <pc:sldChg chg="delSp modSp">
        <pc:chgData name="Aure Kylmänen" userId="S::aure.kylmaenen@tu-dortmund.de::f40cdf3d-409a-4456-96d2-090a9a656bab" providerId="AD" clId="Web-{78229DBF-972D-42AE-A7E0-C257AFCED6B1}" dt="2025-09-16T08:13:29.774" v="10" actId="20577"/>
        <pc:sldMkLst>
          <pc:docMk/>
          <pc:sldMk cId="1973046764" sldId="257"/>
        </pc:sldMkLst>
        <pc:spChg chg="mod">
          <ac:chgData name="Aure Kylmänen" userId="S::aure.kylmaenen@tu-dortmund.de::f40cdf3d-409a-4456-96d2-090a9a656bab" providerId="AD" clId="Web-{78229DBF-972D-42AE-A7E0-C257AFCED6B1}" dt="2025-09-16T08:13:29.774" v="10" actId="20577"/>
          <ac:spMkLst>
            <pc:docMk/>
            <pc:sldMk cId="1973046764" sldId="257"/>
            <ac:spMk id="2" creationId="{757463E9-3D38-9B91-EDF3-C4EF4C908180}"/>
          </ac:spMkLst>
        </pc:spChg>
        <pc:spChg chg="del mod">
          <ac:chgData name="Aure Kylmänen" userId="S::aure.kylmaenen@tu-dortmund.de::f40cdf3d-409a-4456-96d2-090a9a656bab" providerId="AD" clId="Web-{78229DBF-972D-42AE-A7E0-C257AFCED6B1}" dt="2025-09-16T08:12:56.366" v="2"/>
          <ac:spMkLst>
            <pc:docMk/>
            <pc:sldMk cId="1973046764" sldId="257"/>
            <ac:spMk id="3" creationId="{07EE69F1-00BF-2757-7CF4-5CC8B001F02E}"/>
          </ac:spMkLst>
        </pc:spChg>
      </pc:sldChg>
      <pc:sldChg chg="del">
        <pc:chgData name="Aure Kylmänen" userId="S::aure.kylmaenen@tu-dortmund.de::f40cdf3d-409a-4456-96d2-090a9a656bab" providerId="AD" clId="Web-{78229DBF-972D-42AE-A7E0-C257AFCED6B1}" dt="2025-09-16T08:13:05.273" v="3"/>
        <pc:sldMkLst>
          <pc:docMk/>
          <pc:sldMk cId="1424868381" sldId="258"/>
        </pc:sldMkLst>
      </pc:sldChg>
      <pc:sldChg chg="del">
        <pc:chgData name="Aure Kylmänen" userId="S::aure.kylmaenen@tu-dortmund.de::f40cdf3d-409a-4456-96d2-090a9a656bab" providerId="AD" clId="Web-{78229DBF-972D-42AE-A7E0-C257AFCED6B1}" dt="2025-09-16T08:14:08.057" v="18"/>
        <pc:sldMkLst>
          <pc:docMk/>
          <pc:sldMk cId="864908876" sldId="284"/>
        </pc:sldMkLst>
      </pc:sldChg>
      <pc:sldChg chg="delSp add del replId">
        <pc:chgData name="Aure Kylmänen" userId="S::aure.kylmaenen@tu-dortmund.de::f40cdf3d-409a-4456-96d2-090a9a656bab" providerId="AD" clId="Web-{78229DBF-972D-42AE-A7E0-C257AFCED6B1}" dt="2025-09-16T08:13:43.618" v="14"/>
        <pc:sldMkLst>
          <pc:docMk/>
          <pc:sldMk cId="644752528" sldId="285"/>
        </pc:sldMkLst>
        <pc:spChg chg="del">
          <ac:chgData name="Aure Kylmänen" userId="S::aure.kylmaenen@tu-dortmund.de::f40cdf3d-409a-4456-96d2-090a9a656bab" providerId="AD" clId="Web-{78229DBF-972D-42AE-A7E0-C257AFCED6B1}" dt="2025-09-16T08:13:35.977" v="13"/>
          <ac:spMkLst>
            <pc:docMk/>
            <pc:sldMk cId="644752528" sldId="285"/>
            <ac:spMk id="5" creationId="{77D708D9-C200-59C1-B969-DB29C8CB56E9}"/>
          </ac:spMkLst>
        </pc:spChg>
        <pc:picChg chg="del">
          <ac:chgData name="Aure Kylmänen" userId="S::aure.kylmaenen@tu-dortmund.de::f40cdf3d-409a-4456-96d2-090a9a656bab" providerId="AD" clId="Web-{78229DBF-972D-42AE-A7E0-C257AFCED6B1}" dt="2025-09-16T08:13:34.743" v="12"/>
          <ac:picMkLst>
            <pc:docMk/>
            <pc:sldMk cId="644752528" sldId="285"/>
            <ac:picMk id="17" creationId="{1D8CEBC9-CFDF-3C73-C157-E5A822533282}"/>
          </ac:picMkLst>
        </pc:picChg>
      </pc:sldChg>
      <pc:sldChg chg="addSp delSp modSp add del replId">
        <pc:chgData name="Aure Kylmänen" userId="S::aure.kylmaenen@tu-dortmund.de::f40cdf3d-409a-4456-96d2-090a9a656bab" providerId="AD" clId="Web-{78229DBF-972D-42AE-A7E0-C257AFCED6B1}" dt="2025-09-16T08:14:07.167" v="17"/>
        <pc:sldMkLst>
          <pc:docMk/>
          <pc:sldMk cId="3328195442" sldId="285"/>
        </pc:sldMkLst>
        <pc:spChg chg="add mod">
          <ac:chgData name="Aure Kylmänen" userId="S::aure.kylmaenen@tu-dortmund.de::f40cdf3d-409a-4456-96d2-090a9a656bab" providerId="AD" clId="Web-{78229DBF-972D-42AE-A7E0-C257AFCED6B1}" dt="2025-09-16T08:13:53.213" v="16"/>
          <ac:spMkLst>
            <pc:docMk/>
            <pc:sldMk cId="3328195442" sldId="285"/>
            <ac:spMk id="3" creationId="{87827766-37EE-E010-CCAE-ADD604F798E3}"/>
          </ac:spMkLst>
        </pc:spChg>
        <pc:spChg chg="del">
          <ac:chgData name="Aure Kylmänen" userId="S::aure.kylmaenen@tu-dortmund.de::f40cdf3d-409a-4456-96d2-090a9a656bab" providerId="AD" clId="Web-{78229DBF-972D-42AE-A7E0-C257AFCED6B1}" dt="2025-09-16T08:13:53.213" v="16"/>
          <ac:spMkLst>
            <pc:docMk/>
            <pc:sldMk cId="3328195442" sldId="285"/>
            <ac:spMk id="5" creationId="{4A65E1BA-3282-11CE-4723-C019A58873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9D5F-5410-4E22-84CB-B12834B1220C}" type="datetime1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0A04-A0C2-4B6F-9C8E-8C24C96E2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31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5BB3-B906-ADF3-5649-0A74B5D4D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1C9DF-9E71-431D-6C10-41BCF18C5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5DC1-A48C-8CA0-79F8-39EC3542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6F92-99F3-4C3C-B42A-309875537146}" type="datetime1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6ADB7-6EC7-30DE-10A8-EC502F80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4A3E-6E98-0A57-15E8-ED59D8A8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BA20-EFF5-4230-9782-25AD731A0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9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869AB-2A11-471F-893F-4B5AAD976857}" type="datetime1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C60A04-A0C2-4B6F-9C8E-8C24C96E2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1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cloud.denbi.de/portal/webapp/#/userinfo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448112-70DD-0659-3924-9C0FBC5CD2FF}"/>
              </a:ext>
            </a:extLst>
          </p:cNvPr>
          <p:cNvSpPr/>
          <p:nvPr/>
        </p:nvSpPr>
        <p:spPr>
          <a:xfrm>
            <a:off x="487051" y="435989"/>
            <a:ext cx="11217897" cy="5986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463E9-3D38-9B91-EDF3-C4EF4C908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dirty="0"/>
              <a:t>SwarmGenomics</a:t>
            </a:r>
            <a:br>
              <a:rPr lang="en-GB" dirty="0"/>
            </a:br>
            <a:r>
              <a:rPr lang="en-GB" sz="3600" dirty="0">
                <a:solidFill>
                  <a:schemeClr val="accent6"/>
                </a:solidFill>
              </a:rPr>
              <a:t>PuTTY Instructions</a:t>
            </a:r>
          </a:p>
        </p:txBody>
      </p:sp>
      <p:pic>
        <p:nvPicPr>
          <p:cNvPr id="6" name="Picture 2" descr="A close-up of a word&#10;&#10;Description automatically generated">
            <a:extLst>
              <a:ext uri="{FF2B5EF4-FFF2-40B4-BE49-F238E27FC236}">
                <a16:creationId xmlns:a16="http://schemas.microsoft.com/office/drawing/2014/main" id="{81AFD5C7-3415-7B4D-F089-31C91548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93" y="5572130"/>
            <a:ext cx="2466068" cy="5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E638675-298E-70DF-441A-A50E6C0CF5F5}"/>
              </a:ext>
            </a:extLst>
          </p:cNvPr>
          <p:cNvGrpSpPr/>
          <p:nvPr/>
        </p:nvGrpSpPr>
        <p:grpSpPr>
          <a:xfrm>
            <a:off x="487051" y="4155145"/>
            <a:ext cx="3348349" cy="2387600"/>
            <a:chOff x="6887183" y="3278816"/>
            <a:chExt cx="3435740" cy="2440153"/>
          </a:xfrm>
        </p:grpSpPr>
        <p:pic>
          <p:nvPicPr>
            <p:cNvPr id="8" name="Graphic 5" descr="Dolphin with solid fill">
              <a:extLst>
                <a:ext uri="{FF2B5EF4-FFF2-40B4-BE49-F238E27FC236}">
                  <a16:creationId xmlns:a16="http://schemas.microsoft.com/office/drawing/2014/main" id="{FE3AEE63-7F6C-9ABB-7366-EB74BEAE4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98481" y="3923005"/>
              <a:ext cx="506772" cy="506772"/>
            </a:xfrm>
            <a:prstGeom prst="rect">
              <a:avLst/>
            </a:prstGeom>
          </p:spPr>
        </p:pic>
        <p:pic>
          <p:nvPicPr>
            <p:cNvPr id="9" name="Graphic 6" descr="Penguin outline">
              <a:extLst>
                <a:ext uri="{FF2B5EF4-FFF2-40B4-BE49-F238E27FC236}">
                  <a16:creationId xmlns:a16="http://schemas.microsoft.com/office/drawing/2014/main" id="{DA0F8437-B100-42F3-0CBD-A7FB09B73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89000" y="4917924"/>
              <a:ext cx="506772" cy="506772"/>
            </a:xfrm>
            <a:prstGeom prst="rect">
              <a:avLst/>
            </a:prstGeom>
          </p:spPr>
        </p:pic>
        <p:pic>
          <p:nvPicPr>
            <p:cNvPr id="10" name="Graphic 7" descr="Squirrel outline">
              <a:extLst>
                <a:ext uri="{FF2B5EF4-FFF2-40B4-BE49-F238E27FC236}">
                  <a16:creationId xmlns:a16="http://schemas.microsoft.com/office/drawing/2014/main" id="{D024E4B7-D6AF-C835-93BE-2E3D6B5B9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87183" y="4297797"/>
              <a:ext cx="506772" cy="506772"/>
            </a:xfrm>
            <a:prstGeom prst="rect">
              <a:avLst/>
            </a:prstGeom>
          </p:spPr>
        </p:pic>
        <p:pic>
          <p:nvPicPr>
            <p:cNvPr id="11" name="Graphic 8" descr="Cat outline">
              <a:extLst>
                <a:ext uri="{FF2B5EF4-FFF2-40B4-BE49-F238E27FC236}">
                  <a16:creationId xmlns:a16="http://schemas.microsoft.com/office/drawing/2014/main" id="{9BBB9DA6-9975-0E18-307D-E6A5B86C2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9844890" y="4551183"/>
              <a:ext cx="478033" cy="506772"/>
            </a:xfrm>
            <a:prstGeom prst="rect">
              <a:avLst/>
            </a:prstGeom>
          </p:spPr>
        </p:pic>
        <p:pic>
          <p:nvPicPr>
            <p:cNvPr id="12" name="Graphic 9" descr="Rat outline">
              <a:extLst>
                <a:ext uri="{FF2B5EF4-FFF2-40B4-BE49-F238E27FC236}">
                  <a16:creationId xmlns:a16="http://schemas.microsoft.com/office/drawing/2014/main" id="{9CA877FF-995E-615B-0FF9-E2BF3B05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6986" y="4063098"/>
              <a:ext cx="506772" cy="506772"/>
            </a:xfrm>
            <a:prstGeom prst="rect">
              <a:avLst/>
            </a:prstGeom>
          </p:spPr>
        </p:pic>
        <p:pic>
          <p:nvPicPr>
            <p:cNvPr id="13" name="Graphic 10" descr="Orca with solid fill">
              <a:extLst>
                <a:ext uri="{FF2B5EF4-FFF2-40B4-BE49-F238E27FC236}">
                  <a16:creationId xmlns:a16="http://schemas.microsoft.com/office/drawing/2014/main" id="{DD067E97-B628-7622-48F5-87242BB5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8511400" y="3868384"/>
              <a:ext cx="471817" cy="471817"/>
            </a:xfrm>
            <a:prstGeom prst="rect">
              <a:avLst/>
            </a:prstGeom>
          </p:spPr>
        </p:pic>
        <p:pic>
          <p:nvPicPr>
            <p:cNvPr id="14" name="Graphic 11" descr="Rabbit with solid fill">
              <a:extLst>
                <a:ext uri="{FF2B5EF4-FFF2-40B4-BE49-F238E27FC236}">
                  <a16:creationId xmlns:a16="http://schemas.microsoft.com/office/drawing/2014/main" id="{D87871C6-6001-31AF-0796-C32CABD4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140569" y="4628684"/>
              <a:ext cx="506772" cy="506772"/>
            </a:xfrm>
            <a:prstGeom prst="rect">
              <a:avLst/>
            </a:prstGeom>
          </p:spPr>
        </p:pic>
        <p:pic>
          <p:nvPicPr>
            <p:cNvPr id="15" name="Graphic 12" descr="Sloth outline">
              <a:extLst>
                <a:ext uri="{FF2B5EF4-FFF2-40B4-BE49-F238E27FC236}">
                  <a16:creationId xmlns:a16="http://schemas.microsoft.com/office/drawing/2014/main" id="{3F763418-2DEF-1E00-5B3B-7E23BCCF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976096" y="3446894"/>
              <a:ext cx="506772" cy="506772"/>
            </a:xfrm>
            <a:prstGeom prst="rect">
              <a:avLst/>
            </a:prstGeom>
          </p:spPr>
        </p:pic>
        <p:pic>
          <p:nvPicPr>
            <p:cNvPr id="16" name="Graphic 13" descr="Elephant outline">
              <a:extLst>
                <a:ext uri="{FF2B5EF4-FFF2-40B4-BE49-F238E27FC236}">
                  <a16:creationId xmlns:a16="http://schemas.microsoft.com/office/drawing/2014/main" id="{C8BDF72A-AF01-E647-63D5-451290524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H="1">
              <a:off x="8267036" y="3365053"/>
              <a:ext cx="506772" cy="506772"/>
            </a:xfrm>
            <a:prstGeom prst="rect">
              <a:avLst/>
            </a:prstGeom>
          </p:spPr>
        </p:pic>
        <p:pic>
          <p:nvPicPr>
            <p:cNvPr id="17" name="Graphic 14" descr="Seal with solid fill">
              <a:extLst>
                <a:ext uri="{FF2B5EF4-FFF2-40B4-BE49-F238E27FC236}">
                  <a16:creationId xmlns:a16="http://schemas.microsoft.com/office/drawing/2014/main" id="{E20900F9-A689-CC8F-9B00-FD7E13BE7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2963" y="3278816"/>
              <a:ext cx="476747" cy="513088"/>
            </a:xfrm>
            <a:prstGeom prst="rect">
              <a:avLst/>
            </a:prstGeom>
          </p:spPr>
        </p:pic>
        <p:pic>
          <p:nvPicPr>
            <p:cNvPr id="18" name="Graphic 15" descr="Zebra with solid fill">
              <a:extLst>
                <a:ext uri="{FF2B5EF4-FFF2-40B4-BE49-F238E27FC236}">
                  <a16:creationId xmlns:a16="http://schemas.microsoft.com/office/drawing/2014/main" id="{D8B67AE4-D42F-6D1A-42B6-E2A198619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flipH="1">
              <a:off x="9556218" y="4073536"/>
              <a:ext cx="510110" cy="510110"/>
            </a:xfrm>
            <a:prstGeom prst="rect">
              <a:avLst/>
            </a:prstGeom>
          </p:spPr>
        </p:pic>
        <p:pic>
          <p:nvPicPr>
            <p:cNvPr id="19" name="Graphic 16" descr="Panda with solid fill">
              <a:extLst>
                <a:ext uri="{FF2B5EF4-FFF2-40B4-BE49-F238E27FC236}">
                  <a16:creationId xmlns:a16="http://schemas.microsoft.com/office/drawing/2014/main" id="{818A7703-F429-44A1-CF83-AA62426BC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 flipH="1">
              <a:off x="9420842" y="4948532"/>
              <a:ext cx="506772" cy="506772"/>
            </a:xfrm>
            <a:prstGeom prst="rect">
              <a:avLst/>
            </a:prstGeom>
          </p:spPr>
        </p:pic>
        <p:pic>
          <p:nvPicPr>
            <p:cNvPr id="20" name="Graphic 17" descr="Laptop outline">
              <a:extLst>
                <a:ext uri="{FF2B5EF4-FFF2-40B4-BE49-F238E27FC236}">
                  <a16:creationId xmlns:a16="http://schemas.microsoft.com/office/drawing/2014/main" id="{031CADC1-CED2-E9BB-6AB8-10DCF5969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239479" y="4804569"/>
              <a:ext cx="914400" cy="914400"/>
            </a:xfrm>
            <a:prstGeom prst="rect">
              <a:avLst/>
            </a:prstGeom>
          </p:spPr>
        </p:pic>
        <p:pic>
          <p:nvPicPr>
            <p:cNvPr id="21" name="Graphic 18" descr="Owl outline">
              <a:extLst>
                <a:ext uri="{FF2B5EF4-FFF2-40B4-BE49-F238E27FC236}">
                  <a16:creationId xmlns:a16="http://schemas.microsoft.com/office/drawing/2014/main" id="{BEA328FB-8672-656A-1219-D26C9F7C8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9093913" y="4019124"/>
              <a:ext cx="413968" cy="413968"/>
            </a:xfrm>
            <a:prstGeom prst="rect">
              <a:avLst/>
            </a:prstGeom>
          </p:spPr>
        </p:pic>
        <p:pic>
          <p:nvPicPr>
            <p:cNvPr id="22" name="Graphic 19" descr="Monkey outline">
              <a:extLst>
                <a:ext uri="{FF2B5EF4-FFF2-40B4-BE49-F238E27FC236}">
                  <a16:creationId xmlns:a16="http://schemas.microsoft.com/office/drawing/2014/main" id="{5E07DAFB-808A-9086-4132-163461BBA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7606685" y="4292203"/>
              <a:ext cx="524884" cy="524884"/>
            </a:xfrm>
            <a:prstGeom prst="rect">
              <a:avLst/>
            </a:prstGeom>
          </p:spPr>
        </p:pic>
        <p:pic>
          <p:nvPicPr>
            <p:cNvPr id="23" name="Graphic 20" descr="Skunk outline">
              <a:extLst>
                <a:ext uri="{FF2B5EF4-FFF2-40B4-BE49-F238E27FC236}">
                  <a16:creationId xmlns:a16="http://schemas.microsoft.com/office/drawing/2014/main" id="{F301599C-F0F2-9E2F-2AAF-4289DB9B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806866" y="3746503"/>
              <a:ext cx="452844" cy="438196"/>
            </a:xfrm>
            <a:prstGeom prst="rect">
              <a:avLst/>
            </a:prstGeom>
          </p:spPr>
        </p:pic>
        <p:pic>
          <p:nvPicPr>
            <p:cNvPr id="24" name="Graphic 21" descr="Eagle with solid fill">
              <a:extLst>
                <a:ext uri="{FF2B5EF4-FFF2-40B4-BE49-F238E27FC236}">
                  <a16:creationId xmlns:a16="http://schemas.microsoft.com/office/drawing/2014/main" id="{8FF60964-C9EF-1BE8-794F-254E5B566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 flipH="1">
              <a:off x="9525658" y="3457263"/>
              <a:ext cx="571230" cy="578480"/>
            </a:xfrm>
            <a:prstGeom prst="rect">
              <a:avLst/>
            </a:prstGeom>
          </p:spPr>
        </p:pic>
        <p:pic>
          <p:nvPicPr>
            <p:cNvPr id="25" name="Graphic 22" descr="Deer with solid fill">
              <a:extLst>
                <a:ext uri="{FF2B5EF4-FFF2-40B4-BE49-F238E27FC236}">
                  <a16:creationId xmlns:a16="http://schemas.microsoft.com/office/drawing/2014/main" id="{2ED4BBE8-3410-2198-FB05-93EC702CF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 flipH="1">
              <a:off x="9136065" y="4427622"/>
              <a:ext cx="538163" cy="578480"/>
            </a:xfrm>
            <a:prstGeom prst="rect">
              <a:avLst/>
            </a:prstGeom>
          </p:spPr>
        </p:pic>
        <p:pic>
          <p:nvPicPr>
            <p:cNvPr id="26" name="Graphic 23" descr="Fox outline">
              <a:extLst>
                <a:ext uri="{FF2B5EF4-FFF2-40B4-BE49-F238E27FC236}">
                  <a16:creationId xmlns:a16="http://schemas.microsoft.com/office/drawing/2014/main" id="{56325AD8-21CA-C6D3-DABD-6F6C283A0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8468725" y="4299481"/>
              <a:ext cx="576851" cy="576851"/>
            </a:xfrm>
            <a:prstGeom prst="rect">
              <a:avLst/>
            </a:prstGeom>
          </p:spPr>
        </p:pic>
        <p:sp>
          <p:nvSpPr>
            <p:cNvPr id="27" name="TextBox 24">
              <a:extLst>
                <a:ext uri="{FF2B5EF4-FFF2-40B4-BE49-F238E27FC236}">
                  <a16:creationId xmlns:a16="http://schemas.microsoft.com/office/drawing/2014/main" id="{7ABD84E6-8A55-4B28-99EC-F45CDB9C3C90}"/>
                </a:ext>
              </a:extLst>
            </p:cNvPr>
            <p:cNvSpPr txBox="1"/>
            <p:nvPr/>
          </p:nvSpPr>
          <p:spPr>
            <a:xfrm>
              <a:off x="8362736" y="5025127"/>
              <a:ext cx="731177" cy="487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">
                  <a:solidFill>
                    <a:schemeClr val="bg2">
                      <a:lumMod val="75000"/>
                    </a:schemeClr>
                  </a:solidFill>
                </a:rPr>
                <a:t>ATGCTTCGCGAACGTACGTCGCGAACATTATGCTTCGCGAACGTACGTACGTAGGT</a:t>
              </a:r>
            </a:p>
            <a:p>
              <a:endParaRPr lang="en-GB" sz="40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GB" sz="500"/>
            </a:p>
          </p:txBody>
        </p:sp>
        <p:pic>
          <p:nvPicPr>
            <p:cNvPr id="28" name="Graphic 25" descr="DNA outline">
              <a:extLst>
                <a:ext uri="{FF2B5EF4-FFF2-40B4-BE49-F238E27FC236}">
                  <a16:creationId xmlns:a16="http://schemas.microsoft.com/office/drawing/2014/main" id="{DA149EB9-0229-AA05-3D61-B615D0A29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 rot="2867311">
              <a:off x="8590041" y="5046201"/>
              <a:ext cx="246496" cy="343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04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2B6B9A7-2687-1F7E-F12A-FB08B483D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964" y="290582"/>
            <a:ext cx="8590158" cy="5676555"/>
          </a:xfr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07AB144C-B6BA-90C9-9139-66E3BEA56E6F}"/>
              </a:ext>
            </a:extLst>
          </p:cNvPr>
          <p:cNvSpPr txBox="1"/>
          <p:nvPr/>
        </p:nvSpPr>
        <p:spPr>
          <a:xfrm>
            <a:off x="2283674" y="6205271"/>
            <a:ext cx="866841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Working directory = /vol/storage/</a:t>
            </a:r>
            <a:r>
              <a:rPr lang="en-GB" err="1"/>
              <a:t>swarmgenomics</a:t>
            </a:r>
            <a:r>
              <a:rPr lang="en-GB"/>
              <a:t>/</a:t>
            </a:r>
            <a:r>
              <a:rPr lang="en-GB" err="1"/>
              <a:t>aure_k</a:t>
            </a:r>
            <a:r>
              <a:rPr lang="en-GB"/>
              <a:t>/</a:t>
            </a:r>
            <a:r>
              <a:rPr lang="en-GB" err="1"/>
              <a:t>golden_eagle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A3C944-8EE1-CBDC-206B-4F5A5B1AF600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7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3E19-564E-5438-C5E6-4719D3AC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PuTTY to access virtual machines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1503F-036F-55D0-BA7D-3DB8B481ADB3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59C53E-B8CB-494B-A3FA-2710D8178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PuTTY is a free SSH client that allows Windows users to securely connect to virtual machines or remote servers</a:t>
            </a:r>
          </a:p>
          <a:p>
            <a:r>
              <a:rPr lang="en-GB" dirty="0"/>
              <a:t>These instructions are designed for accessing De.NBI machines but can be adapted to other servers as well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Mac and Linux users can use the terminal to login with the command:</a:t>
            </a:r>
          </a:p>
          <a:p>
            <a:pPr marL="0" indent="0">
              <a:buNone/>
            </a:pPr>
            <a:r>
              <a:rPr lang="en-US" b="0" i="0" dirty="0" err="1">
                <a:effectLst/>
                <a:latin typeface="system-ui"/>
              </a:rPr>
              <a:t>ssh</a:t>
            </a:r>
            <a:r>
              <a:rPr lang="en-US" b="0" i="0" dirty="0">
                <a:effectLst/>
                <a:latin typeface="system-ui"/>
              </a:rPr>
              <a:t> -</a:t>
            </a:r>
            <a:r>
              <a:rPr lang="en-US" b="0" i="0" dirty="0" err="1">
                <a:effectLst/>
                <a:latin typeface="system-ui"/>
              </a:rPr>
              <a:t>i</a:t>
            </a:r>
            <a:r>
              <a:rPr lang="en-US" b="0" i="0" dirty="0">
                <a:effectLst/>
                <a:latin typeface="system-ui"/>
              </a:rPr>
              <a:t> /path/to/your/</a:t>
            </a:r>
            <a:r>
              <a:rPr lang="en-US" b="0" i="0" dirty="0" err="1">
                <a:effectLst/>
                <a:latin typeface="system-ui"/>
              </a:rPr>
              <a:t>ssh</a:t>
            </a:r>
            <a:r>
              <a:rPr lang="en-US" b="0" i="0" dirty="0">
                <a:effectLst/>
                <a:latin typeface="system-ui"/>
              </a:rPr>
              <a:t>/private/key ubuntu@123.456.78.90 -p 12345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9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3E19-564E-5438-C5E6-4719D3AC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key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1503F-036F-55D0-BA7D-3DB8B481ADB3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6445A7-B546-13D6-A046-D3010079E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01705"/>
            <a:ext cx="10515600" cy="55861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https://cloud.denbi.de/portal/webapp/#/userinfo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BD51B-166A-43D9-A8B0-DA6E3939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34" y="2108717"/>
            <a:ext cx="3304271" cy="44317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4E2E4C-06F4-84F2-404D-63636BA7828E}"/>
              </a:ext>
            </a:extLst>
          </p:cNvPr>
          <p:cNvSpPr/>
          <p:nvPr/>
        </p:nvSpPr>
        <p:spPr>
          <a:xfrm>
            <a:off x="1985818" y="5791199"/>
            <a:ext cx="701964" cy="332509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11E0-BE06-C7E6-F28A-2F416185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PuTTY </a:t>
            </a:r>
            <a:r>
              <a:rPr lang="en-US" dirty="0" err="1"/>
              <a:t>KeyGen</a:t>
            </a:r>
            <a:r>
              <a:rPr lang="en-US" dirty="0"/>
              <a:t> to load your </a:t>
            </a:r>
            <a:r>
              <a:rPr lang="en-US" dirty="0" err="1"/>
              <a:t>pivate</a:t>
            </a:r>
            <a:r>
              <a:rPr lang="en-US" dirty="0"/>
              <a:t> key and change format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8892C4-EB64-DCBC-AE98-2C044297CAE4}"/>
              </a:ext>
            </a:extLst>
          </p:cNvPr>
          <p:cNvGrpSpPr/>
          <p:nvPr/>
        </p:nvGrpSpPr>
        <p:grpSpPr>
          <a:xfrm>
            <a:off x="3271433" y="1789042"/>
            <a:ext cx="5947310" cy="4826001"/>
            <a:chOff x="576824" y="1689651"/>
            <a:chExt cx="5947310" cy="4826001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AEF01E4-265F-7739-21EB-B47F6B2E4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824" y="1689651"/>
              <a:ext cx="5947310" cy="482600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A0383E-0157-75F3-CA86-C26AC388A632}"/>
                </a:ext>
              </a:extLst>
            </p:cNvPr>
            <p:cNvSpPr/>
            <p:nvPr/>
          </p:nvSpPr>
          <p:spPr>
            <a:xfrm>
              <a:off x="4969911" y="4925390"/>
              <a:ext cx="1313827" cy="245862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D25FE92-6823-31D0-6734-2977EC0D6A2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1CC73-FB48-234B-46CC-1CBD1A63DC42}"/>
              </a:ext>
            </a:extLst>
          </p:cNvPr>
          <p:cNvSpPr txBox="1"/>
          <p:nvPr/>
        </p:nvSpPr>
        <p:spPr>
          <a:xfrm>
            <a:off x="838200" y="2385604"/>
            <a:ext cx="2054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 to your personal drive, and save a copy online!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13106-2149-417C-B786-824B00B99ABD}"/>
              </a:ext>
            </a:extLst>
          </p:cNvPr>
          <p:cNvSpPr txBox="1"/>
          <p:nvPr/>
        </p:nvSpPr>
        <p:spPr>
          <a:xfrm>
            <a:off x="838200" y="4531979"/>
            <a:ext cx="1831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can be also used to generate public/private key pair if not using De.NBI</a:t>
            </a:r>
          </a:p>
        </p:txBody>
      </p:sp>
    </p:spTree>
    <p:extLst>
      <p:ext uri="{BB962C8B-B14F-4D97-AF65-F5344CB8AC3E}">
        <p14:creationId xmlns:p14="http://schemas.microsoft.com/office/powerpoint/2010/main" val="214724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977E-C9C6-AEEF-705D-F0D3DE16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the private key you generated on deNBI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3C67DD-52D3-D49B-4FB9-BF8B361E4419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4DC7308-6630-4DFD-8FA1-D869C0950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3621" y="4605618"/>
            <a:ext cx="5582429" cy="181000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AF7253-FDE9-D3CB-3A87-B23681AF0111}"/>
              </a:ext>
            </a:extLst>
          </p:cNvPr>
          <p:cNvSpPr/>
          <p:nvPr/>
        </p:nvSpPr>
        <p:spPr>
          <a:xfrm>
            <a:off x="10477150" y="5222942"/>
            <a:ext cx="1471892" cy="42047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4A8F2A-8987-419E-B395-9FD18CF41D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" b="40558"/>
          <a:stretch/>
        </p:blipFill>
        <p:spPr>
          <a:xfrm>
            <a:off x="566258" y="2795445"/>
            <a:ext cx="6453377" cy="7054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210287-0DEE-4C60-8D83-EA1B6804C935}"/>
              </a:ext>
            </a:extLst>
          </p:cNvPr>
          <p:cNvSpPr txBox="1"/>
          <p:nvPr/>
        </p:nvSpPr>
        <p:spPr>
          <a:xfrm>
            <a:off x="7019635" y="2842905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to all file types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6496C-39DF-4C4E-941A-59407404312C}"/>
              </a:ext>
            </a:extLst>
          </p:cNvPr>
          <p:cNvSpPr txBox="1"/>
          <p:nvPr/>
        </p:nvSpPr>
        <p:spPr>
          <a:xfrm>
            <a:off x="10287903" y="4185351"/>
            <a:ext cx="185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 private key</a:t>
            </a:r>
          </a:p>
        </p:txBody>
      </p:sp>
    </p:spTree>
    <p:extLst>
      <p:ext uri="{BB962C8B-B14F-4D97-AF65-F5344CB8AC3E}">
        <p14:creationId xmlns:p14="http://schemas.microsoft.com/office/powerpoint/2010/main" val="301005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C9DC-3AA4-9342-8203-C6888BE9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login on PuTTY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4F446-F68D-4835-8563-4990E6220695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4601DA-C258-4B69-B854-0D8D8D970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440" y="1916389"/>
            <a:ext cx="4296375" cy="423921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6A6252-8490-5C50-C826-B5F44B88A7B6}"/>
              </a:ext>
            </a:extLst>
          </p:cNvPr>
          <p:cNvSpPr/>
          <p:nvPr/>
        </p:nvSpPr>
        <p:spPr>
          <a:xfrm>
            <a:off x="2706256" y="2964872"/>
            <a:ext cx="2512289" cy="22706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CFC67-E82B-2B43-A31A-CA7F3D04C00C}"/>
              </a:ext>
            </a:extLst>
          </p:cNvPr>
          <p:cNvSpPr/>
          <p:nvPr/>
        </p:nvSpPr>
        <p:spPr>
          <a:xfrm>
            <a:off x="4608944" y="4461163"/>
            <a:ext cx="699353" cy="29570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F40D6C-DD08-4A7A-B72B-3F27BB2B0221}"/>
              </a:ext>
            </a:extLst>
          </p:cNvPr>
          <p:cNvSpPr txBox="1"/>
          <p:nvPr/>
        </p:nvSpPr>
        <p:spPr>
          <a:xfrm>
            <a:off x="5671127" y="2964872"/>
            <a:ext cx="328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these according to the VM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56706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6237-6C29-ECB4-AA0F-406666BF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the private key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E96728F-5691-9D4D-827C-83709F421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331" y="2002320"/>
            <a:ext cx="4351338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86C5C1-FB15-B7A0-A7A6-DE947AF1EA97}"/>
              </a:ext>
            </a:extLst>
          </p:cNvPr>
          <p:cNvSpPr/>
          <p:nvPr/>
        </p:nvSpPr>
        <p:spPr>
          <a:xfrm>
            <a:off x="4335695" y="3070087"/>
            <a:ext cx="691396" cy="25874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9697BA2-C62D-B24B-9814-A29DDDE6C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11" r="-696" b="246"/>
          <a:stretch/>
        </p:blipFill>
        <p:spPr>
          <a:xfrm>
            <a:off x="5869333" y="2084871"/>
            <a:ext cx="5471774" cy="3992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71CE5E-722F-35B2-2E97-AB663A1B584B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15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96897-215B-0530-006E-3FB308686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95D6CF1B-E466-44CE-99B0-16C1ECFC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40" y="1916389"/>
            <a:ext cx="4296375" cy="4239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9BC58-D882-0C4D-B0BC-F0660EA7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the information again and open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2212-F84E-A3CD-1C1D-49D96533649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84A7B-E796-53D7-3251-D69CA1FBC062}"/>
              </a:ext>
            </a:extLst>
          </p:cNvPr>
          <p:cNvSpPr/>
          <p:nvPr/>
        </p:nvSpPr>
        <p:spPr>
          <a:xfrm>
            <a:off x="4590271" y="4481747"/>
            <a:ext cx="665220" cy="25650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BF3D956-FAD3-ACF1-1DA2-F0809A241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6752"/>
            <a:ext cx="5740199" cy="38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8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41C9-D7A4-F8BC-1513-1A0AC6B9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directory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B3F8-9E3B-A34E-9465-95AC7909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Change directory to </a:t>
            </a:r>
            <a:r>
              <a:rPr lang="en-US" dirty="0" err="1"/>
              <a:t>swarmgenomics</a:t>
            </a:r>
            <a:endParaRPr lang="en-US" dirty="0"/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cd /vol/storage/</a:t>
            </a:r>
            <a:r>
              <a:rPr lang="en-US" sz="2000" dirty="0" err="1">
                <a:ea typeface="+mn-lt"/>
                <a:cs typeface="+mn-lt"/>
              </a:rPr>
              <a:t>swarmgenomics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Make a directory for yourself </a:t>
            </a:r>
          </a:p>
          <a:p>
            <a:pPr marL="971550" lvl="1" indent="-514350">
              <a:buFont typeface="Courier New"/>
              <a:buChar char="o"/>
            </a:pPr>
            <a:r>
              <a:rPr lang="en-US" dirty="0" err="1"/>
              <a:t>mkdir</a:t>
            </a:r>
            <a:r>
              <a:rPr lang="en-US" dirty="0"/>
              <a:t> </a:t>
            </a:r>
            <a:r>
              <a:rPr lang="en-US" dirty="0" err="1"/>
              <a:t>your_name</a:t>
            </a:r>
            <a:r>
              <a:rPr lang="en-US" dirty="0"/>
              <a:t> (</a:t>
            </a:r>
            <a:r>
              <a:rPr lang="en-US" dirty="0" err="1"/>
              <a:t>eg.</a:t>
            </a:r>
            <a:r>
              <a:rPr lang="en-US" dirty="0"/>
              <a:t> </a:t>
            </a:r>
            <a:r>
              <a:rPr lang="en-US" dirty="0" err="1"/>
              <a:t>aure_k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Change directory to your own directory</a:t>
            </a:r>
            <a:endParaRPr lang="en-US" dirty="0">
              <a:latin typeface="Aptos" panose="020B0004020202020204"/>
              <a:cs typeface="Arial"/>
            </a:endParaRPr>
          </a:p>
          <a:p>
            <a:pPr marL="514350" indent="-514350">
              <a:buAutoNum type="arabicPeriod"/>
            </a:pPr>
            <a:endParaRPr lang="en-US" dirty="0">
              <a:latin typeface="Aptos" panose="020B0004020202020204"/>
              <a:cs typeface="Arial"/>
            </a:endParaRPr>
          </a:p>
          <a:p>
            <a:pPr marL="0" indent="0">
              <a:buNone/>
            </a:pPr>
            <a:r>
              <a:rPr lang="en-US" dirty="0">
                <a:cs typeface="Arial"/>
              </a:rPr>
              <a:t>Now you have your own directory and can get started with actual data!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endParaRPr lang="en-US" dirty="0"/>
          </a:p>
          <a:p>
            <a:pPr marL="51435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51537-F778-2B50-0410-2D933CB50AB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75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7616307476BEC4DABB85B58AE5E5FA0" ma:contentTypeVersion="15" ma:contentTypeDescription="新建文档。" ma:contentTypeScope="" ma:versionID="1f115ee3266a31c8ba18fc550f2fb8f1">
  <xsd:schema xmlns:xsd="http://www.w3.org/2001/XMLSchema" xmlns:xs="http://www.w3.org/2001/XMLSchema" xmlns:p="http://schemas.microsoft.com/office/2006/metadata/properties" xmlns:ns3="12096c39-030a-44d0-937f-1e505a688192" xmlns:ns4="0a9bc837-cabd-4428-b690-e5360198ffbc" targetNamespace="http://schemas.microsoft.com/office/2006/metadata/properties" ma:root="true" ma:fieldsID="862852b782a035797f37f6f359f7f984" ns3:_="" ns4:_="">
    <xsd:import namespace="12096c39-030a-44d0-937f-1e505a688192"/>
    <xsd:import namespace="0a9bc837-cabd-4428-b690-e5360198ffb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096c39-030a-44d0-937f-1e505a68819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bc837-cabd-4428-b690-e5360198ffb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共享提示哈希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2096c39-030a-44d0-937f-1e505a688192" xsi:nil="true"/>
  </documentManagement>
</p:properties>
</file>

<file path=customXml/itemProps1.xml><?xml version="1.0" encoding="utf-8"?>
<ds:datastoreItem xmlns:ds="http://schemas.openxmlformats.org/officeDocument/2006/customXml" ds:itemID="{DDA9ADB0-9D11-4D1E-9933-EDEE5EEB15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096c39-030a-44d0-937f-1e505a688192"/>
    <ds:schemaRef ds:uri="0a9bc837-cabd-4428-b690-e5360198ff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44C064-905B-4775-9B7A-514F9D4661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0F1184-DA4D-4CB3-9A73-163913CC9164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0a9bc837-cabd-4428-b690-e5360198ffbc"/>
    <ds:schemaRef ds:uri="http://schemas.openxmlformats.org/package/2006/metadata/core-properties"/>
    <ds:schemaRef ds:uri="12096c39-030a-44d0-937f-1e505a688192"/>
    <ds:schemaRef ds:uri="http://purl.org/dc/terms/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system-ui</vt:lpstr>
      <vt:lpstr>Office Theme</vt:lpstr>
      <vt:lpstr>SwarmGenomics PuTTY Instructions</vt:lpstr>
      <vt:lpstr>PuTTY to access virtual machines</vt:lpstr>
      <vt:lpstr>Generate key</vt:lpstr>
      <vt:lpstr>PuTTY KeyGen to load your pivate key and change format</vt:lpstr>
      <vt:lpstr>Load the private key you generated on deNBI</vt:lpstr>
      <vt:lpstr>To login on PuTTY</vt:lpstr>
      <vt:lpstr>Select the private key</vt:lpstr>
      <vt:lpstr>Save the information again and open </vt:lpstr>
      <vt:lpstr>Make a directory for yourself</vt:lpstr>
      <vt:lpstr>PowerPoint Presentation</vt:lpstr>
    </vt:vector>
  </TitlesOfParts>
  <Company>TU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SwarmGenomics PuTTY instructions</dc:title>
  <dc:creator>Aure Kylmänen</dc:creator>
  <cp:lastModifiedBy>Aure Kylmänen</cp:lastModifiedBy>
  <cp:revision>17</cp:revision>
  <dcterms:created xsi:type="dcterms:W3CDTF">2025-05-05T10:09:09Z</dcterms:created>
  <dcterms:modified xsi:type="dcterms:W3CDTF">2025-09-18T11:50:31Z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0x010100A7616307476BEC4DABB85B58AE5E5FA0</vt:lpwstr>
  </property>
</Properties>
</file>