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4"/>
  </p:sldMasterIdLst>
  <p:sldIdLst>
    <p:sldId id="257" r:id="rId5"/>
    <p:sldId id="281" r:id="rId6"/>
    <p:sldId id="302" r:id="rId7"/>
    <p:sldId id="308" r:id="rId8"/>
    <p:sldId id="292" r:id="rId9"/>
    <p:sldId id="277" r:id="rId10"/>
    <p:sldId id="290" r:id="rId11"/>
    <p:sldId id="314" r:id="rId12"/>
    <p:sldId id="291" r:id="rId13"/>
    <p:sldId id="286" r:id="rId14"/>
    <p:sldId id="315" r:id="rId15"/>
    <p:sldId id="294" r:id="rId16"/>
    <p:sldId id="309" r:id="rId17"/>
    <p:sldId id="310" r:id="rId18"/>
    <p:sldId id="311" r:id="rId19"/>
    <p:sldId id="313" r:id="rId20"/>
    <p:sldId id="304" r:id="rId21"/>
    <p:sldId id="305" r:id="rId22"/>
    <p:sldId id="306" r:id="rId2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7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ure Kylmänen" userId="S::aure.kylmaenen@tu-dortmund.de::f40cdf3d-409a-4456-96d2-090a9a656bab" providerId="AD" clId="Web-{CC06BA6D-CCCE-4EC8-889C-5F150C3A60E1}"/>
    <pc:docChg chg="addSld delSld modSld sldOrd">
      <pc:chgData name="Aure Kylmänen" userId="S::aure.kylmaenen@tu-dortmund.de::f40cdf3d-409a-4456-96d2-090a9a656bab" providerId="AD" clId="Web-{CC06BA6D-CCCE-4EC8-889C-5F150C3A60E1}" dt="2025-09-16T09:21:46.532" v="935" actId="20577"/>
      <pc:docMkLst>
        <pc:docMk/>
      </pc:docMkLst>
      <pc:sldChg chg="addSp delSp modSp">
        <pc:chgData name="Aure Kylmänen" userId="S::aure.kylmaenen@tu-dortmund.de::f40cdf3d-409a-4456-96d2-090a9a656bab" providerId="AD" clId="Web-{CC06BA6D-CCCE-4EC8-889C-5F150C3A60E1}" dt="2025-09-16T08:16:57.591" v="42"/>
        <pc:sldMkLst>
          <pc:docMk/>
          <pc:sldMk cId="1973046764" sldId="257"/>
        </pc:sldMkLst>
        <pc:spChg chg="mod">
          <ac:chgData name="Aure Kylmänen" userId="S::aure.kylmaenen@tu-dortmund.de::f40cdf3d-409a-4456-96d2-090a9a656bab" providerId="AD" clId="Web-{CC06BA6D-CCCE-4EC8-889C-5F150C3A60E1}" dt="2025-09-16T08:16:55.231" v="41" actId="20577"/>
          <ac:spMkLst>
            <pc:docMk/>
            <pc:sldMk cId="1973046764" sldId="257"/>
            <ac:spMk id="2" creationId="{757463E9-3D38-9B91-EDF3-C4EF4C908180}"/>
          </ac:spMkLst>
        </pc:spChg>
        <pc:spChg chg="del mod">
          <ac:chgData name="Aure Kylmänen" userId="S::aure.kylmaenen@tu-dortmund.de::f40cdf3d-409a-4456-96d2-090a9a656bab" providerId="AD" clId="Web-{CC06BA6D-CCCE-4EC8-889C-5F150C3A60E1}" dt="2025-09-16T08:15:50.949" v="2"/>
          <ac:spMkLst>
            <pc:docMk/>
            <pc:sldMk cId="1973046764" sldId="257"/>
            <ac:spMk id="3" creationId="{07EE69F1-00BF-2757-7CF4-5CC8B001F02E}"/>
          </ac:spMkLst>
        </pc:spChg>
        <pc:spChg chg="add del mod">
          <ac:chgData name="Aure Kylmänen" userId="S::aure.kylmaenen@tu-dortmund.de::f40cdf3d-409a-4456-96d2-090a9a656bab" providerId="AD" clId="Web-{CC06BA6D-CCCE-4EC8-889C-5F150C3A60E1}" dt="2025-09-16T08:16:57.591" v="42"/>
          <ac:spMkLst>
            <pc:docMk/>
            <pc:sldMk cId="1973046764" sldId="257"/>
            <ac:spMk id="29" creationId="{F4CB3977-7026-378F-077B-C1BCD9A5B019}"/>
          </ac:spMkLst>
        </pc:spChg>
      </pc:sldChg>
      <pc:sldChg chg="del">
        <pc:chgData name="Aure Kylmänen" userId="S::aure.kylmaenen@tu-dortmund.de::f40cdf3d-409a-4456-96d2-090a9a656bab" providerId="AD" clId="Web-{CC06BA6D-CCCE-4EC8-889C-5F150C3A60E1}" dt="2025-09-16T08:17:00.357" v="43"/>
        <pc:sldMkLst>
          <pc:docMk/>
          <pc:sldMk cId="1424868381" sldId="258"/>
        </pc:sldMkLst>
      </pc:sldChg>
      <pc:sldChg chg="del">
        <pc:chgData name="Aure Kylmänen" userId="S::aure.kylmaenen@tu-dortmund.de::f40cdf3d-409a-4456-96d2-090a9a656bab" providerId="AD" clId="Web-{CC06BA6D-CCCE-4EC8-889C-5F150C3A60E1}" dt="2025-09-16T08:17:04.982" v="45"/>
        <pc:sldMkLst>
          <pc:docMk/>
          <pc:sldMk cId="567060995" sldId="274"/>
        </pc:sldMkLst>
      </pc:sldChg>
      <pc:sldChg chg="del">
        <pc:chgData name="Aure Kylmänen" userId="S::aure.kylmaenen@tu-dortmund.de::f40cdf3d-409a-4456-96d2-090a9a656bab" providerId="AD" clId="Web-{CC06BA6D-CCCE-4EC8-889C-5F150C3A60E1}" dt="2025-09-16T08:17:05.450" v="46"/>
        <pc:sldMkLst>
          <pc:docMk/>
          <pc:sldMk cId="2706158889" sldId="275"/>
        </pc:sldMkLst>
      </pc:sldChg>
      <pc:sldChg chg="modSp">
        <pc:chgData name="Aure Kylmänen" userId="S::aure.kylmaenen@tu-dortmund.de::f40cdf3d-409a-4456-96d2-090a9a656bab" providerId="AD" clId="Web-{CC06BA6D-CCCE-4EC8-889C-5F150C3A60E1}" dt="2025-09-16T08:28:48.357" v="197" actId="20577"/>
        <pc:sldMkLst>
          <pc:docMk/>
          <pc:sldMk cId="3723751595" sldId="277"/>
        </pc:sldMkLst>
        <pc:spChg chg="mod">
          <ac:chgData name="Aure Kylmänen" userId="S::aure.kylmaenen@tu-dortmund.de::f40cdf3d-409a-4456-96d2-090a9a656bab" providerId="AD" clId="Web-{CC06BA6D-CCCE-4EC8-889C-5F150C3A60E1}" dt="2025-09-16T08:28:48.357" v="197" actId="20577"/>
          <ac:spMkLst>
            <pc:docMk/>
            <pc:sldMk cId="3723751595" sldId="277"/>
            <ac:spMk id="3" creationId="{6231B3F8-9E3B-A34E-9465-95AC7909102D}"/>
          </ac:spMkLst>
        </pc:spChg>
      </pc:sldChg>
      <pc:sldChg chg="del">
        <pc:chgData name="Aure Kylmänen" userId="S::aure.kylmaenen@tu-dortmund.de::f40cdf3d-409a-4456-96d2-090a9a656bab" providerId="AD" clId="Web-{CC06BA6D-CCCE-4EC8-889C-5F150C3A60E1}" dt="2025-09-16T08:17:06.107" v="47"/>
        <pc:sldMkLst>
          <pc:docMk/>
          <pc:sldMk cId="957488599" sldId="283"/>
        </pc:sldMkLst>
      </pc:sldChg>
      <pc:sldChg chg="del">
        <pc:chgData name="Aure Kylmänen" userId="S::aure.kylmaenen@tu-dortmund.de::f40cdf3d-409a-4456-96d2-090a9a656bab" providerId="AD" clId="Web-{CC06BA6D-CCCE-4EC8-889C-5F150C3A60E1}" dt="2025-09-16T08:17:03.029" v="44"/>
        <pc:sldMkLst>
          <pc:docMk/>
          <pc:sldMk cId="3482388267" sldId="284"/>
        </pc:sldMkLst>
      </pc:sldChg>
      <pc:sldChg chg="delSp modSp">
        <pc:chgData name="Aure Kylmänen" userId="S::aure.kylmaenen@tu-dortmund.de::f40cdf3d-409a-4456-96d2-090a9a656bab" providerId="AD" clId="Web-{CC06BA6D-CCCE-4EC8-889C-5F150C3A60E1}" dt="2025-09-16T08:43:24.461" v="496" actId="20577"/>
        <pc:sldMkLst>
          <pc:docMk/>
          <pc:sldMk cId="291921485" sldId="286"/>
        </pc:sldMkLst>
        <pc:spChg chg="mod">
          <ac:chgData name="Aure Kylmänen" userId="S::aure.kylmaenen@tu-dortmund.de::f40cdf3d-409a-4456-96d2-090a9a656bab" providerId="AD" clId="Web-{CC06BA6D-CCCE-4EC8-889C-5F150C3A60E1}" dt="2025-09-16T08:43:24.461" v="496" actId="20577"/>
          <ac:spMkLst>
            <pc:docMk/>
            <pc:sldMk cId="291921485" sldId="286"/>
            <ac:spMk id="3" creationId="{6F512C81-FAE0-5E2B-02D3-D1625386D3DB}"/>
          </ac:spMkLst>
        </pc:spChg>
        <pc:spChg chg="del mod">
          <ac:chgData name="Aure Kylmänen" userId="S::aure.kylmaenen@tu-dortmund.de::f40cdf3d-409a-4456-96d2-090a9a656bab" providerId="AD" clId="Web-{CC06BA6D-CCCE-4EC8-889C-5F150C3A60E1}" dt="2025-09-16T08:41:05.380" v="377"/>
          <ac:spMkLst>
            <pc:docMk/>
            <pc:sldMk cId="291921485" sldId="286"/>
            <ac:spMk id="4" creationId="{C7C61365-6D79-49C4-9385-DB1BB05E6C5B}"/>
          </ac:spMkLst>
        </pc:spChg>
        <pc:spChg chg="mod">
          <ac:chgData name="Aure Kylmänen" userId="S::aure.kylmaenen@tu-dortmund.de::f40cdf3d-409a-4456-96d2-090a9a656bab" providerId="AD" clId="Web-{CC06BA6D-CCCE-4EC8-889C-5F150C3A60E1}" dt="2025-09-16T08:41:11.161" v="378" actId="1076"/>
          <ac:spMkLst>
            <pc:docMk/>
            <pc:sldMk cId="291921485" sldId="286"/>
            <ac:spMk id="6" creationId="{04B97093-E2B2-4AC0-9786-5D64E06F7B78}"/>
          </ac:spMkLst>
        </pc:spChg>
      </pc:sldChg>
      <pc:sldChg chg="addSp delSp modSp">
        <pc:chgData name="Aure Kylmänen" userId="S::aure.kylmaenen@tu-dortmund.de::f40cdf3d-409a-4456-96d2-090a9a656bab" providerId="AD" clId="Web-{CC06BA6D-CCCE-4EC8-889C-5F150C3A60E1}" dt="2025-09-16T08:39:35.471" v="369" actId="20577"/>
        <pc:sldMkLst>
          <pc:docMk/>
          <pc:sldMk cId="3265679438" sldId="290"/>
        </pc:sldMkLst>
        <pc:spChg chg="mod">
          <ac:chgData name="Aure Kylmänen" userId="S::aure.kylmaenen@tu-dortmund.de::f40cdf3d-409a-4456-96d2-090a9a656bab" providerId="AD" clId="Web-{CC06BA6D-CCCE-4EC8-889C-5F150C3A60E1}" dt="2025-09-16T08:29:10.780" v="212" actId="20577"/>
          <ac:spMkLst>
            <pc:docMk/>
            <pc:sldMk cId="3265679438" sldId="290"/>
            <ac:spMk id="2" creationId="{AD94559E-42F8-B35D-829B-8069151C9D36}"/>
          </ac:spMkLst>
        </pc:spChg>
        <pc:spChg chg="add del mod">
          <ac:chgData name="Aure Kylmänen" userId="S::aure.kylmaenen@tu-dortmund.de::f40cdf3d-409a-4456-96d2-090a9a656bab" providerId="AD" clId="Web-{CC06BA6D-CCCE-4EC8-889C-5F150C3A60E1}" dt="2025-09-16T08:30:01.346" v="218"/>
          <ac:spMkLst>
            <pc:docMk/>
            <pc:sldMk cId="3265679438" sldId="290"/>
            <ac:spMk id="3" creationId="{C6D2DCF0-5EA7-71B9-865D-63A93801DD99}"/>
          </ac:spMkLst>
        </pc:spChg>
        <pc:spChg chg="add del mod">
          <ac:chgData name="Aure Kylmänen" userId="S::aure.kylmaenen@tu-dortmund.de::f40cdf3d-409a-4456-96d2-090a9a656bab" providerId="AD" clId="Web-{CC06BA6D-CCCE-4EC8-889C-5F150C3A60E1}" dt="2025-09-16T08:30:41.943" v="230"/>
          <ac:spMkLst>
            <pc:docMk/>
            <pc:sldMk cId="3265679438" sldId="290"/>
            <ac:spMk id="6" creationId="{CB717B33-DD72-FA40-791F-0F5B229A22C2}"/>
          </ac:spMkLst>
        </pc:spChg>
        <pc:spChg chg="add mod">
          <ac:chgData name="Aure Kylmänen" userId="S::aure.kylmaenen@tu-dortmund.de::f40cdf3d-409a-4456-96d2-090a9a656bab" providerId="AD" clId="Web-{CC06BA6D-CCCE-4EC8-889C-5F150C3A60E1}" dt="2025-09-16T08:39:35.471" v="369" actId="20577"/>
          <ac:spMkLst>
            <pc:docMk/>
            <pc:sldMk cId="3265679438" sldId="290"/>
            <ac:spMk id="8" creationId="{3C2F8627-6993-C000-84B7-BAE54C71EFD9}"/>
          </ac:spMkLst>
        </pc:spChg>
        <pc:spChg chg="mod ord">
          <ac:chgData name="Aure Kylmänen" userId="S::aure.kylmaenen@tu-dortmund.de::f40cdf3d-409a-4456-96d2-090a9a656bab" providerId="AD" clId="Web-{CC06BA6D-CCCE-4EC8-889C-5F150C3A60E1}" dt="2025-09-16T08:34:56.619" v="280" actId="14100"/>
          <ac:spMkLst>
            <pc:docMk/>
            <pc:sldMk cId="3265679438" sldId="290"/>
            <ac:spMk id="9" creationId="{F7558928-1C16-C625-455A-4ACA71854DD0}"/>
          </ac:spMkLst>
        </pc:spChg>
        <pc:spChg chg="add mod">
          <ac:chgData name="Aure Kylmänen" userId="S::aure.kylmaenen@tu-dortmund.de::f40cdf3d-409a-4456-96d2-090a9a656bab" providerId="AD" clId="Web-{CC06BA6D-CCCE-4EC8-889C-5F150C3A60E1}" dt="2025-09-16T08:38:19.139" v="363" actId="20577"/>
          <ac:spMkLst>
            <pc:docMk/>
            <pc:sldMk cId="3265679438" sldId="290"/>
            <ac:spMk id="11" creationId="{8BAB3F04-FB2E-2D77-4960-D786C44707F7}"/>
          </ac:spMkLst>
        </pc:spChg>
        <pc:picChg chg="del">
          <ac:chgData name="Aure Kylmänen" userId="S::aure.kylmaenen@tu-dortmund.de::f40cdf3d-409a-4456-96d2-090a9a656bab" providerId="AD" clId="Web-{CC06BA6D-CCCE-4EC8-889C-5F150C3A60E1}" dt="2025-09-16T08:29:19.827" v="214"/>
          <ac:picMkLst>
            <pc:docMk/>
            <pc:sldMk cId="3265679438" sldId="290"/>
            <ac:picMk id="4" creationId="{2CB80FB5-A9FB-835E-2430-A107BB4C4564}"/>
          </ac:picMkLst>
        </pc:picChg>
        <pc:picChg chg="add mod">
          <ac:chgData name="Aure Kylmänen" userId="S::aure.kylmaenen@tu-dortmund.de::f40cdf3d-409a-4456-96d2-090a9a656bab" providerId="AD" clId="Web-{CC06BA6D-CCCE-4EC8-889C-5F150C3A60E1}" dt="2025-09-16T08:34:41.541" v="276" actId="1076"/>
          <ac:picMkLst>
            <pc:docMk/>
            <pc:sldMk cId="3265679438" sldId="290"/>
            <ac:picMk id="10" creationId="{F98956D1-EAF2-4509-286C-51CEC667392D}"/>
          </ac:picMkLst>
        </pc:picChg>
      </pc:sldChg>
      <pc:sldChg chg="modSp">
        <pc:chgData name="Aure Kylmänen" userId="S::aure.kylmaenen@tu-dortmund.de::f40cdf3d-409a-4456-96d2-090a9a656bab" providerId="AD" clId="Web-{CC06BA6D-CCCE-4EC8-889C-5F150C3A60E1}" dt="2025-09-16T08:40:17.519" v="370"/>
        <pc:sldMkLst>
          <pc:docMk/>
          <pc:sldMk cId="1897223192" sldId="291"/>
        </pc:sldMkLst>
        <pc:spChg chg="mod">
          <ac:chgData name="Aure Kylmänen" userId="S::aure.kylmaenen@tu-dortmund.de::f40cdf3d-409a-4456-96d2-090a9a656bab" providerId="AD" clId="Web-{CC06BA6D-CCCE-4EC8-889C-5F150C3A60E1}" dt="2025-09-16T08:40:17.519" v="370"/>
          <ac:spMkLst>
            <pc:docMk/>
            <pc:sldMk cId="1897223192" sldId="291"/>
            <ac:spMk id="9" creationId="{15D8D0DD-B361-B2A0-13F8-57506964F396}"/>
          </ac:spMkLst>
        </pc:spChg>
      </pc:sldChg>
      <pc:sldChg chg="modSp">
        <pc:chgData name="Aure Kylmänen" userId="S::aure.kylmaenen@tu-dortmund.de::f40cdf3d-409a-4456-96d2-090a9a656bab" providerId="AD" clId="Web-{CC06BA6D-CCCE-4EC8-889C-5F150C3A60E1}" dt="2025-09-16T08:28:11.965" v="195" actId="20577"/>
        <pc:sldMkLst>
          <pc:docMk/>
          <pc:sldMk cId="3572932068" sldId="292"/>
        </pc:sldMkLst>
        <pc:spChg chg="mod">
          <ac:chgData name="Aure Kylmänen" userId="S::aure.kylmaenen@tu-dortmund.de::f40cdf3d-409a-4456-96d2-090a9a656bab" providerId="AD" clId="Web-{CC06BA6D-CCCE-4EC8-889C-5F150C3A60E1}" dt="2025-09-16T08:28:11.965" v="195" actId="20577"/>
          <ac:spMkLst>
            <pc:docMk/>
            <pc:sldMk cId="3572932068" sldId="292"/>
            <ac:spMk id="3" creationId="{D077E07D-BF3E-0309-55B0-050FF27F141D}"/>
          </ac:spMkLst>
        </pc:spChg>
      </pc:sldChg>
      <pc:sldChg chg="addSp delSp modSp">
        <pc:chgData name="Aure Kylmänen" userId="S::aure.kylmaenen@tu-dortmund.de::f40cdf3d-409a-4456-96d2-090a9a656bab" providerId="AD" clId="Web-{CC06BA6D-CCCE-4EC8-889C-5F150C3A60E1}" dt="2025-09-16T08:56:48.339" v="698" actId="20577"/>
        <pc:sldMkLst>
          <pc:docMk/>
          <pc:sldMk cId="3884871466" sldId="294"/>
        </pc:sldMkLst>
        <pc:spChg chg="mod">
          <ac:chgData name="Aure Kylmänen" userId="S::aure.kylmaenen@tu-dortmund.de::f40cdf3d-409a-4456-96d2-090a9a656bab" providerId="AD" clId="Web-{CC06BA6D-CCCE-4EC8-889C-5F150C3A60E1}" dt="2025-09-16T08:56:48.339" v="698" actId="20577"/>
          <ac:spMkLst>
            <pc:docMk/>
            <pc:sldMk cId="3884871466" sldId="294"/>
            <ac:spMk id="3" creationId="{F0AD0235-1FCD-B82F-2870-FF09979D9F2C}"/>
          </ac:spMkLst>
        </pc:spChg>
        <pc:spChg chg="mod">
          <ac:chgData name="Aure Kylmänen" userId="S::aure.kylmaenen@tu-dortmund.de::f40cdf3d-409a-4456-96d2-090a9a656bab" providerId="AD" clId="Web-{CC06BA6D-CCCE-4EC8-889C-5F150C3A60E1}" dt="2025-09-16T08:53:30.063" v="583" actId="14100"/>
          <ac:spMkLst>
            <pc:docMk/>
            <pc:sldMk cId="3884871466" sldId="294"/>
            <ac:spMk id="7" creationId="{78745F73-956B-EDB2-CE69-B037BDC35563}"/>
          </ac:spMkLst>
        </pc:spChg>
        <pc:picChg chg="add mod ord">
          <ac:chgData name="Aure Kylmänen" userId="S::aure.kylmaenen@tu-dortmund.de::f40cdf3d-409a-4456-96d2-090a9a656bab" providerId="AD" clId="Web-{CC06BA6D-CCCE-4EC8-889C-5F150C3A60E1}" dt="2025-09-16T08:53:24.563" v="581" actId="1076"/>
          <ac:picMkLst>
            <pc:docMk/>
            <pc:sldMk cId="3884871466" sldId="294"/>
            <ac:picMk id="4" creationId="{11AD07DB-DBCE-2843-A89E-B688EA981178}"/>
          </ac:picMkLst>
        </pc:picChg>
        <pc:picChg chg="del">
          <ac:chgData name="Aure Kylmänen" userId="S::aure.kylmaenen@tu-dortmund.de::f40cdf3d-409a-4456-96d2-090a9a656bab" providerId="AD" clId="Web-{CC06BA6D-CCCE-4EC8-889C-5F150C3A60E1}" dt="2025-09-16T08:53:02.547" v="572"/>
          <ac:picMkLst>
            <pc:docMk/>
            <pc:sldMk cId="3884871466" sldId="294"/>
            <ac:picMk id="6" creationId="{2ED47B90-58D5-3A70-FFFC-8E05FFCBC0D1}"/>
          </ac:picMkLst>
        </pc:picChg>
      </pc:sldChg>
      <pc:sldChg chg="del">
        <pc:chgData name="Aure Kylmänen" userId="S::aure.kylmaenen@tu-dortmund.de::f40cdf3d-409a-4456-96d2-090a9a656bab" providerId="AD" clId="Web-{CC06BA6D-CCCE-4EC8-889C-5F150C3A60E1}" dt="2025-09-16T09:05:19.268" v="754"/>
        <pc:sldMkLst>
          <pc:docMk/>
          <pc:sldMk cId="3086653325" sldId="295"/>
        </pc:sldMkLst>
      </pc:sldChg>
      <pc:sldChg chg="del">
        <pc:chgData name="Aure Kylmänen" userId="S::aure.kylmaenen@tu-dortmund.de::f40cdf3d-409a-4456-96d2-090a9a656bab" providerId="AD" clId="Web-{CC06BA6D-CCCE-4EC8-889C-5F150C3A60E1}" dt="2025-09-16T09:05:19.659" v="755"/>
        <pc:sldMkLst>
          <pc:docMk/>
          <pc:sldMk cId="1355861117" sldId="297"/>
        </pc:sldMkLst>
      </pc:sldChg>
      <pc:sldChg chg="del">
        <pc:chgData name="Aure Kylmänen" userId="S::aure.kylmaenen@tu-dortmund.de::f40cdf3d-409a-4456-96d2-090a9a656bab" providerId="AD" clId="Web-{CC06BA6D-CCCE-4EC8-889C-5F150C3A60E1}" dt="2025-09-16T09:05:20.081" v="756"/>
        <pc:sldMkLst>
          <pc:docMk/>
          <pc:sldMk cId="36405376" sldId="298"/>
        </pc:sldMkLst>
      </pc:sldChg>
      <pc:sldChg chg="delSp del">
        <pc:chgData name="Aure Kylmänen" userId="S::aure.kylmaenen@tu-dortmund.de::f40cdf3d-409a-4456-96d2-090a9a656bab" providerId="AD" clId="Web-{CC06BA6D-CCCE-4EC8-889C-5F150C3A60E1}" dt="2025-09-16T09:05:21.300" v="757"/>
        <pc:sldMkLst>
          <pc:docMk/>
          <pc:sldMk cId="348947837" sldId="299"/>
        </pc:sldMkLst>
        <pc:spChg chg="del">
          <ac:chgData name="Aure Kylmänen" userId="S::aure.kylmaenen@tu-dortmund.de::f40cdf3d-409a-4456-96d2-090a9a656bab" providerId="AD" clId="Web-{CC06BA6D-CCCE-4EC8-889C-5F150C3A60E1}" dt="2025-09-16T09:02:53.510" v="753"/>
          <ac:spMkLst>
            <pc:docMk/>
            <pc:sldMk cId="348947837" sldId="299"/>
            <ac:spMk id="8" creationId="{5C4C1B5C-4301-52E3-606C-EB19A672DBDD}"/>
          </ac:spMkLst>
        </pc:spChg>
        <pc:spChg chg="del">
          <ac:chgData name="Aure Kylmänen" userId="S::aure.kylmaenen@tu-dortmund.de::f40cdf3d-409a-4456-96d2-090a9a656bab" providerId="AD" clId="Web-{CC06BA6D-CCCE-4EC8-889C-5F150C3A60E1}" dt="2025-09-16T09:02:51.275" v="752"/>
          <ac:spMkLst>
            <pc:docMk/>
            <pc:sldMk cId="348947837" sldId="299"/>
            <ac:spMk id="9" creationId="{3BE48C14-F36F-E4A6-B9C8-C1834AF97DA4}"/>
          </ac:spMkLst>
        </pc:spChg>
      </pc:sldChg>
      <pc:sldChg chg="del">
        <pc:chgData name="Aure Kylmänen" userId="S::aure.kylmaenen@tu-dortmund.de::f40cdf3d-409a-4456-96d2-090a9a656bab" providerId="AD" clId="Web-{CC06BA6D-CCCE-4EC8-889C-5F150C3A60E1}" dt="2025-09-16T09:05:28.737" v="759"/>
        <pc:sldMkLst>
          <pc:docMk/>
          <pc:sldMk cId="604470141" sldId="301"/>
        </pc:sldMkLst>
      </pc:sldChg>
      <pc:sldChg chg="modSp">
        <pc:chgData name="Aure Kylmänen" userId="S::aure.kylmaenen@tu-dortmund.de::f40cdf3d-409a-4456-96d2-090a9a656bab" providerId="AD" clId="Web-{CC06BA6D-CCCE-4EC8-889C-5F150C3A60E1}" dt="2025-09-16T09:21:46.532" v="935" actId="20577"/>
        <pc:sldMkLst>
          <pc:docMk/>
          <pc:sldMk cId="1989959470" sldId="304"/>
        </pc:sldMkLst>
        <pc:spChg chg="mod">
          <ac:chgData name="Aure Kylmänen" userId="S::aure.kylmaenen@tu-dortmund.de::f40cdf3d-409a-4456-96d2-090a9a656bab" providerId="AD" clId="Web-{CC06BA6D-CCCE-4EC8-889C-5F150C3A60E1}" dt="2025-09-16T09:21:46.532" v="935" actId="20577"/>
          <ac:spMkLst>
            <pc:docMk/>
            <pc:sldMk cId="1989959470" sldId="304"/>
            <ac:spMk id="3" creationId="{AC103458-567B-5E16-570A-7D2101783D7D}"/>
          </ac:spMkLst>
        </pc:spChg>
      </pc:sldChg>
      <pc:sldChg chg="modSp">
        <pc:chgData name="Aure Kylmänen" userId="S::aure.kylmaenen@tu-dortmund.de::f40cdf3d-409a-4456-96d2-090a9a656bab" providerId="AD" clId="Web-{CC06BA6D-CCCE-4EC8-889C-5F150C3A60E1}" dt="2025-09-16T08:59:13.299" v="702" actId="20577"/>
        <pc:sldMkLst>
          <pc:docMk/>
          <pc:sldMk cId="3033073081" sldId="305"/>
        </pc:sldMkLst>
        <pc:spChg chg="mod">
          <ac:chgData name="Aure Kylmänen" userId="S::aure.kylmaenen@tu-dortmund.de::f40cdf3d-409a-4456-96d2-090a9a656bab" providerId="AD" clId="Web-{CC06BA6D-CCCE-4EC8-889C-5F150C3A60E1}" dt="2025-09-16T08:59:13.299" v="702" actId="20577"/>
          <ac:spMkLst>
            <pc:docMk/>
            <pc:sldMk cId="3033073081" sldId="305"/>
            <ac:spMk id="3" creationId="{4570BC19-655C-CE4A-AF41-03C4BD6D899C}"/>
          </ac:spMkLst>
        </pc:spChg>
      </pc:sldChg>
      <pc:sldChg chg="modSp">
        <pc:chgData name="Aure Kylmänen" userId="S::aure.kylmaenen@tu-dortmund.de::f40cdf3d-409a-4456-96d2-090a9a656bab" providerId="AD" clId="Web-{CC06BA6D-CCCE-4EC8-889C-5F150C3A60E1}" dt="2025-09-16T09:01:53.211" v="751" actId="20577"/>
        <pc:sldMkLst>
          <pc:docMk/>
          <pc:sldMk cId="3646760945" sldId="306"/>
        </pc:sldMkLst>
        <pc:spChg chg="mod">
          <ac:chgData name="Aure Kylmänen" userId="S::aure.kylmaenen@tu-dortmund.de::f40cdf3d-409a-4456-96d2-090a9a656bab" providerId="AD" clId="Web-{CC06BA6D-CCCE-4EC8-889C-5F150C3A60E1}" dt="2025-09-16T09:01:53.211" v="751" actId="20577"/>
          <ac:spMkLst>
            <pc:docMk/>
            <pc:sldMk cId="3646760945" sldId="306"/>
            <ac:spMk id="3" creationId="{F7BD606B-0CE9-4F43-F9C9-7F6825C69769}"/>
          </ac:spMkLst>
        </pc:spChg>
        <pc:picChg chg="mod">
          <ac:chgData name="Aure Kylmänen" userId="S::aure.kylmaenen@tu-dortmund.de::f40cdf3d-409a-4456-96d2-090a9a656bab" providerId="AD" clId="Web-{CC06BA6D-CCCE-4EC8-889C-5F150C3A60E1}" dt="2025-09-16T09:01:39.164" v="746" actId="1076"/>
          <ac:picMkLst>
            <pc:docMk/>
            <pc:sldMk cId="3646760945" sldId="306"/>
            <ac:picMk id="4" creationId="{320535F7-D9E2-03DD-1498-693D450AE2F5}"/>
          </ac:picMkLst>
        </pc:picChg>
      </pc:sldChg>
      <pc:sldChg chg="del">
        <pc:chgData name="Aure Kylmänen" userId="S::aure.kylmaenen@tu-dortmund.de::f40cdf3d-409a-4456-96d2-090a9a656bab" providerId="AD" clId="Web-{CC06BA6D-CCCE-4EC8-889C-5F150C3A60E1}" dt="2025-09-16T09:05:23.034" v="758"/>
        <pc:sldMkLst>
          <pc:docMk/>
          <pc:sldMk cId="782955164" sldId="307"/>
        </pc:sldMkLst>
      </pc:sldChg>
      <pc:sldChg chg="delSp modSp">
        <pc:chgData name="Aure Kylmänen" userId="S::aure.kylmaenen@tu-dortmund.de::f40cdf3d-409a-4456-96d2-090a9a656bab" providerId="AD" clId="Web-{CC06BA6D-CCCE-4EC8-889C-5F150C3A60E1}" dt="2025-09-16T09:17:20.806" v="899" actId="20577"/>
        <pc:sldMkLst>
          <pc:docMk/>
          <pc:sldMk cId="1829679456" sldId="310"/>
        </pc:sldMkLst>
        <pc:spChg chg="mod">
          <ac:chgData name="Aure Kylmänen" userId="S::aure.kylmaenen@tu-dortmund.de::f40cdf3d-409a-4456-96d2-090a9a656bab" providerId="AD" clId="Web-{CC06BA6D-CCCE-4EC8-889C-5F150C3A60E1}" dt="2025-09-16T09:17:20.806" v="899" actId="20577"/>
          <ac:spMkLst>
            <pc:docMk/>
            <pc:sldMk cId="1829679456" sldId="310"/>
            <ac:spMk id="3" creationId="{AC103458-567B-5E16-570A-7D2101783D7D}"/>
          </ac:spMkLst>
        </pc:spChg>
        <pc:picChg chg="del">
          <ac:chgData name="Aure Kylmänen" userId="S::aure.kylmaenen@tu-dortmund.de::f40cdf3d-409a-4456-96d2-090a9a656bab" providerId="AD" clId="Web-{CC06BA6D-CCCE-4EC8-889C-5F150C3A60E1}" dt="2025-09-16T08:57:02.527" v="699"/>
          <ac:picMkLst>
            <pc:docMk/>
            <pc:sldMk cId="1829679456" sldId="310"/>
            <ac:picMk id="7" creationId="{23DF7032-A448-4617-B1E3-C479ED310517}"/>
          </ac:picMkLst>
        </pc:picChg>
      </pc:sldChg>
      <pc:sldChg chg="modSp">
        <pc:chgData name="Aure Kylmänen" userId="S::aure.kylmaenen@tu-dortmund.de::f40cdf3d-409a-4456-96d2-090a9a656bab" providerId="AD" clId="Web-{CC06BA6D-CCCE-4EC8-889C-5F150C3A60E1}" dt="2025-09-16T09:20:52.467" v="918" actId="20577"/>
        <pc:sldMkLst>
          <pc:docMk/>
          <pc:sldMk cId="3482651923" sldId="311"/>
        </pc:sldMkLst>
        <pc:spChg chg="mod">
          <ac:chgData name="Aure Kylmänen" userId="S::aure.kylmaenen@tu-dortmund.de::f40cdf3d-409a-4456-96d2-090a9a656bab" providerId="AD" clId="Web-{CC06BA6D-CCCE-4EC8-889C-5F150C3A60E1}" dt="2025-09-16T09:20:52.467" v="918" actId="20577"/>
          <ac:spMkLst>
            <pc:docMk/>
            <pc:sldMk cId="3482651923" sldId="311"/>
            <ac:spMk id="3" creationId="{AC103458-567B-5E16-570A-7D2101783D7D}"/>
          </ac:spMkLst>
        </pc:spChg>
      </pc:sldChg>
      <pc:sldChg chg="modSp">
        <pc:chgData name="Aure Kylmänen" userId="S::aure.kylmaenen@tu-dortmund.de::f40cdf3d-409a-4456-96d2-090a9a656bab" providerId="AD" clId="Web-{CC06BA6D-CCCE-4EC8-889C-5F150C3A60E1}" dt="2025-09-16T09:21:18.421" v="932" actId="1076"/>
        <pc:sldMkLst>
          <pc:docMk/>
          <pc:sldMk cId="3724179214" sldId="313"/>
        </pc:sldMkLst>
        <pc:spChg chg="mod">
          <ac:chgData name="Aure Kylmänen" userId="S::aure.kylmaenen@tu-dortmund.de::f40cdf3d-409a-4456-96d2-090a9a656bab" providerId="AD" clId="Web-{CC06BA6D-CCCE-4EC8-889C-5F150C3A60E1}" dt="2025-09-16T09:21:17.328" v="931" actId="20577"/>
          <ac:spMkLst>
            <pc:docMk/>
            <pc:sldMk cId="3724179214" sldId="313"/>
            <ac:spMk id="3" creationId="{AC103458-567B-5E16-570A-7D2101783D7D}"/>
          </ac:spMkLst>
        </pc:spChg>
        <pc:picChg chg="mod">
          <ac:chgData name="Aure Kylmänen" userId="S::aure.kylmaenen@tu-dortmund.de::f40cdf3d-409a-4456-96d2-090a9a656bab" providerId="AD" clId="Web-{CC06BA6D-CCCE-4EC8-889C-5F150C3A60E1}" dt="2025-09-16T09:21:18.421" v="932" actId="1076"/>
          <ac:picMkLst>
            <pc:docMk/>
            <pc:sldMk cId="3724179214" sldId="313"/>
            <ac:picMk id="6" creationId="{C3AB2052-1F73-45D2-BFB4-DEDC69ECF177}"/>
          </ac:picMkLst>
        </pc:picChg>
      </pc:sldChg>
      <pc:sldChg chg="add replId">
        <pc:chgData name="Aure Kylmänen" userId="S::aure.kylmaenen@tu-dortmund.de::f40cdf3d-409a-4456-96d2-090a9a656bab" providerId="AD" clId="Web-{CC06BA6D-CCCE-4EC8-889C-5F150C3A60E1}" dt="2025-09-16T08:28:57.685" v="200"/>
        <pc:sldMkLst>
          <pc:docMk/>
          <pc:sldMk cId="1796563701" sldId="314"/>
        </pc:sldMkLst>
      </pc:sldChg>
      <pc:sldChg chg="new del">
        <pc:chgData name="Aure Kylmänen" userId="S::aure.kylmaenen@tu-dortmund.de::f40cdf3d-409a-4456-96d2-090a9a656bab" providerId="AD" clId="Web-{CC06BA6D-CCCE-4EC8-889C-5F150C3A60E1}" dt="2025-09-16T08:28:54.967" v="199"/>
        <pc:sldMkLst>
          <pc:docMk/>
          <pc:sldMk cId="2847184731" sldId="314"/>
        </pc:sldMkLst>
      </pc:sldChg>
      <pc:sldChg chg="addSp delSp modSp add ord replId">
        <pc:chgData name="Aure Kylmänen" userId="S::aure.kylmaenen@tu-dortmund.de::f40cdf3d-409a-4456-96d2-090a9a656bab" providerId="AD" clId="Web-{CC06BA6D-CCCE-4EC8-889C-5F150C3A60E1}" dt="2025-09-16T08:51:08.279" v="571" actId="1076"/>
        <pc:sldMkLst>
          <pc:docMk/>
          <pc:sldMk cId="2426693468" sldId="315"/>
        </pc:sldMkLst>
        <pc:spChg chg="mod">
          <ac:chgData name="Aure Kylmänen" userId="S::aure.kylmaenen@tu-dortmund.de::f40cdf3d-409a-4456-96d2-090a9a656bab" providerId="AD" clId="Web-{CC06BA6D-CCCE-4EC8-889C-5F150C3A60E1}" dt="2025-09-16T08:44:21.821" v="524" actId="20577"/>
          <ac:spMkLst>
            <pc:docMk/>
            <pc:sldMk cId="2426693468" sldId="315"/>
            <ac:spMk id="2" creationId="{CE04E809-9A5B-7068-FCAC-BD498AD288A6}"/>
          </ac:spMkLst>
        </pc:spChg>
        <pc:spChg chg="mod">
          <ac:chgData name="Aure Kylmänen" userId="S::aure.kylmaenen@tu-dortmund.de::f40cdf3d-409a-4456-96d2-090a9a656bab" providerId="AD" clId="Web-{CC06BA6D-CCCE-4EC8-889C-5F150C3A60E1}" dt="2025-09-16T08:50:54.669" v="567" actId="14100"/>
          <ac:spMkLst>
            <pc:docMk/>
            <pc:sldMk cId="2426693468" sldId="315"/>
            <ac:spMk id="3" creationId="{76EA23EA-D716-CE07-28A0-55FB0667574B}"/>
          </ac:spMkLst>
        </pc:spChg>
        <pc:spChg chg="del">
          <ac:chgData name="Aure Kylmänen" userId="S::aure.kylmaenen@tu-dortmund.de::f40cdf3d-409a-4456-96d2-090a9a656bab" providerId="AD" clId="Web-{CC06BA6D-CCCE-4EC8-889C-5F150C3A60E1}" dt="2025-09-16T08:44:32.821" v="528"/>
          <ac:spMkLst>
            <pc:docMk/>
            <pc:sldMk cId="2426693468" sldId="315"/>
            <ac:spMk id="7" creationId="{DC941D37-FADD-BF9F-2524-297ED5D6EF9D}"/>
          </ac:spMkLst>
        </pc:spChg>
        <pc:picChg chg="add mod">
          <ac:chgData name="Aure Kylmänen" userId="S::aure.kylmaenen@tu-dortmund.de::f40cdf3d-409a-4456-96d2-090a9a656bab" providerId="AD" clId="Web-{CC06BA6D-CCCE-4EC8-889C-5F150C3A60E1}" dt="2025-09-16T08:51:08.279" v="571" actId="1076"/>
          <ac:picMkLst>
            <pc:docMk/>
            <pc:sldMk cId="2426693468" sldId="315"/>
            <ac:picMk id="4" creationId="{CBFCB7C9-756A-11C0-3B05-D4CEC650219A}"/>
          </ac:picMkLst>
        </pc:picChg>
        <pc:picChg chg="del">
          <ac:chgData name="Aure Kylmänen" userId="S::aure.kylmaenen@tu-dortmund.de::f40cdf3d-409a-4456-96d2-090a9a656bab" providerId="AD" clId="Web-{CC06BA6D-CCCE-4EC8-889C-5F150C3A60E1}" dt="2025-09-16T08:44:30.712" v="527"/>
          <ac:picMkLst>
            <pc:docMk/>
            <pc:sldMk cId="2426693468" sldId="315"/>
            <ac:picMk id="6" creationId="{8148D2BF-9CB4-C9F7-30B6-F83F3A8E27F1}"/>
          </ac:picMkLst>
        </pc:picChg>
      </pc:sldChg>
      <pc:sldChg chg="delSp modSp add del replId">
        <pc:chgData name="Aure Kylmänen" userId="S::aure.kylmaenen@tu-dortmund.de::f40cdf3d-409a-4456-96d2-090a9a656bab" providerId="AD" clId="Web-{CC06BA6D-CCCE-4EC8-889C-5F150C3A60E1}" dt="2025-09-16T09:21:27.828" v="933"/>
        <pc:sldMkLst>
          <pc:docMk/>
          <pc:sldMk cId="2903680578" sldId="316"/>
        </pc:sldMkLst>
        <pc:spChg chg="mod">
          <ac:chgData name="Aure Kylmänen" userId="S::aure.kylmaenen@tu-dortmund.de::f40cdf3d-409a-4456-96d2-090a9a656bab" providerId="AD" clId="Web-{CC06BA6D-CCCE-4EC8-889C-5F150C3A60E1}" dt="2025-09-16T09:21:00.827" v="920" actId="20577"/>
          <ac:spMkLst>
            <pc:docMk/>
            <pc:sldMk cId="2903680578" sldId="316"/>
            <ac:spMk id="2" creationId="{8AB95FD3-406F-571C-A1AE-1B2A1FF7C009}"/>
          </ac:spMkLst>
        </pc:spChg>
        <pc:spChg chg="mod">
          <ac:chgData name="Aure Kylmänen" userId="S::aure.kylmaenen@tu-dortmund.de::f40cdf3d-409a-4456-96d2-090a9a656bab" providerId="AD" clId="Web-{CC06BA6D-CCCE-4EC8-889C-5F150C3A60E1}" dt="2025-09-16T09:07:53.071" v="794" actId="20577"/>
          <ac:spMkLst>
            <pc:docMk/>
            <pc:sldMk cId="2903680578" sldId="316"/>
            <ac:spMk id="3" creationId="{1233FD58-8B19-7BAE-9EF6-2AD019BE1653}"/>
          </ac:spMkLst>
        </pc:spChg>
        <pc:picChg chg="del">
          <ac:chgData name="Aure Kylmänen" userId="S::aure.kylmaenen@tu-dortmund.de::f40cdf3d-409a-4456-96d2-090a9a656bab" providerId="AD" clId="Web-{CC06BA6D-CCCE-4EC8-889C-5F150C3A60E1}" dt="2025-09-16T09:07:50.509" v="793"/>
          <ac:picMkLst>
            <pc:docMk/>
            <pc:sldMk cId="2903680578" sldId="316"/>
            <ac:picMk id="6" creationId="{0F398AE0-6C18-F2C7-3925-03B0FAC70210}"/>
          </ac:picMkLst>
        </pc:picChg>
      </pc:sldChg>
    </pc:docChg>
  </pc:docChgLst>
  <pc:docChgLst>
    <pc:chgData name="Aure Kylmänen" userId="f40cdf3d-409a-4456-96d2-090a9a656bab" providerId="ADAL" clId="{3AB16E8E-F329-4DC4-8509-F051694EF0FB}"/>
    <pc:docChg chg="undo custSel modSld">
      <pc:chgData name="Aure Kylmänen" userId="f40cdf3d-409a-4456-96d2-090a9a656bab" providerId="ADAL" clId="{3AB16E8E-F329-4DC4-8509-F051694EF0FB}" dt="2025-09-18T12:03:03.065" v="2" actId="5793"/>
      <pc:docMkLst>
        <pc:docMk/>
      </pc:docMkLst>
      <pc:sldChg chg="modSp mod">
        <pc:chgData name="Aure Kylmänen" userId="f40cdf3d-409a-4456-96d2-090a9a656bab" providerId="ADAL" clId="{3AB16E8E-F329-4DC4-8509-F051694EF0FB}" dt="2025-09-18T12:03:03.065" v="2" actId="5793"/>
        <pc:sldMkLst>
          <pc:docMk/>
          <pc:sldMk cId="3033073081" sldId="305"/>
        </pc:sldMkLst>
        <pc:spChg chg="mod">
          <ac:chgData name="Aure Kylmänen" userId="f40cdf3d-409a-4456-96d2-090a9a656bab" providerId="ADAL" clId="{3AB16E8E-F329-4DC4-8509-F051694EF0FB}" dt="2025-09-18T12:03:03.065" v="2" actId="5793"/>
          <ac:spMkLst>
            <pc:docMk/>
            <pc:sldMk cId="3033073081" sldId="305"/>
            <ac:spMk id="3" creationId="{4570BC19-655C-CE4A-AF41-03C4BD6D899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19D5F-5410-4E22-84CB-B12834B1220C}" type="datetime1">
              <a:rPr lang="en-GB" smtClean="0"/>
              <a:t>18/09/2025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60A04-A0C2-4B6F-9C8E-8C24C96E26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3311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65BB3-B906-ADF3-5649-0A74B5D4D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F1C9DF-9E71-431D-6C10-41BCF18C50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325DC1-A48C-8CA0-79F8-39EC35422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D6F92-99F3-4C3C-B42A-309875537146}" type="datetime1">
              <a:rPr lang="en-GB" smtClean="0"/>
              <a:t>18/09/2025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F6ADB7-6EC7-30DE-10A8-EC502F805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4E4A3E-6E98-0A57-15E8-ED59D8A81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FBA20-EFF5-4230-9782-25AD731A07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0798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F7869AB-2A11-471F-893F-4B5AAD976857}" type="datetime1">
              <a:rPr lang="en-GB" smtClean="0"/>
              <a:t>18/09/2025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2C60A04-A0C2-4B6F-9C8E-8C24C96E26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6214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18" Type="http://schemas.openxmlformats.org/officeDocument/2006/relationships/image" Target="../media/image17.svg"/><Relationship Id="rId26" Type="http://schemas.openxmlformats.org/officeDocument/2006/relationships/image" Target="../media/image25.svg"/><Relationship Id="rId39" Type="http://schemas.openxmlformats.org/officeDocument/2006/relationships/image" Target="../media/image38.png"/><Relationship Id="rId21" Type="http://schemas.openxmlformats.org/officeDocument/2006/relationships/image" Target="../media/image20.png"/><Relationship Id="rId34" Type="http://schemas.openxmlformats.org/officeDocument/2006/relationships/image" Target="../media/image33.svg"/><Relationship Id="rId42" Type="http://schemas.openxmlformats.org/officeDocument/2006/relationships/image" Target="../media/image41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6" Type="http://schemas.openxmlformats.org/officeDocument/2006/relationships/image" Target="../media/image15.svg"/><Relationship Id="rId20" Type="http://schemas.openxmlformats.org/officeDocument/2006/relationships/image" Target="../media/image19.svg"/><Relationship Id="rId29" Type="http://schemas.openxmlformats.org/officeDocument/2006/relationships/image" Target="../media/image28.png"/><Relationship Id="rId41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24" Type="http://schemas.openxmlformats.org/officeDocument/2006/relationships/image" Target="../media/image23.svg"/><Relationship Id="rId32" Type="http://schemas.openxmlformats.org/officeDocument/2006/relationships/image" Target="../media/image31.svg"/><Relationship Id="rId37" Type="http://schemas.openxmlformats.org/officeDocument/2006/relationships/image" Target="../media/image36.png"/><Relationship Id="rId40" Type="http://schemas.openxmlformats.org/officeDocument/2006/relationships/image" Target="../media/image39.sv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svg"/><Relationship Id="rId36" Type="http://schemas.openxmlformats.org/officeDocument/2006/relationships/image" Target="../media/image35.svg"/><Relationship Id="rId10" Type="http://schemas.openxmlformats.org/officeDocument/2006/relationships/image" Target="../media/image9.sv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Relationship Id="rId22" Type="http://schemas.openxmlformats.org/officeDocument/2006/relationships/image" Target="../media/image21.svg"/><Relationship Id="rId27" Type="http://schemas.openxmlformats.org/officeDocument/2006/relationships/image" Target="../media/image26.png"/><Relationship Id="rId30" Type="http://schemas.openxmlformats.org/officeDocument/2006/relationships/image" Target="../media/image29.svg"/><Relationship Id="rId35" Type="http://schemas.openxmlformats.org/officeDocument/2006/relationships/image" Target="../media/image34.png"/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12" Type="http://schemas.openxmlformats.org/officeDocument/2006/relationships/image" Target="../media/image11.sv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38" Type="http://schemas.openxmlformats.org/officeDocument/2006/relationships/image" Target="../media/image37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ftp.ncbi.nlm.nih.gov/genomes/all/GCF/900/496/995/GCF_900496995.4_bAquChr1.4/GCF_900496995.4_bAquChr1.4_genomic.fna.gz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hyperlink" Target="https://www.ncbi.nlm.nih.gov/sra" TargetMode="Externa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ureKylmanen/Swarmgenomics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cbi.nlm.nih.gov/datasets/genome/" TargetMode="External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ftp.ncbi.nlm.nih.gov/genomes/all/GCF/041/296/265/GCF_041296265.1_TB-T2T/GCF_041296265.1_TB-T2T_genomic.fna.gz" TargetMode="External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1448112-70DD-0659-3924-9C0FBC5CD2FF}"/>
              </a:ext>
            </a:extLst>
          </p:cNvPr>
          <p:cNvSpPr/>
          <p:nvPr/>
        </p:nvSpPr>
        <p:spPr>
          <a:xfrm>
            <a:off x="487051" y="435989"/>
            <a:ext cx="11217897" cy="59860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7463E9-3D38-9B91-EDF3-C4EF4C9081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en-GB" dirty="0" err="1"/>
              <a:t>SwarmGenomics</a:t>
            </a:r>
            <a:br>
              <a:rPr lang="en-GB" sz="3600" dirty="0"/>
            </a:br>
            <a:r>
              <a:rPr lang="en-GB" sz="3600" dirty="0">
                <a:solidFill>
                  <a:schemeClr val="accent6"/>
                </a:solidFill>
                <a:ea typeface="Calibri Light"/>
                <a:cs typeface="Calibri Light"/>
              </a:rPr>
              <a:t>Downloading a genome and preprocessing</a:t>
            </a:r>
          </a:p>
        </p:txBody>
      </p:sp>
      <p:pic>
        <p:nvPicPr>
          <p:cNvPr id="6" name="Picture 2" descr="A close-up of a word&#10;&#10;Description automatically generated">
            <a:extLst>
              <a:ext uri="{FF2B5EF4-FFF2-40B4-BE49-F238E27FC236}">
                <a16:creationId xmlns:a16="http://schemas.microsoft.com/office/drawing/2014/main" id="{81AFD5C7-3415-7B4D-F089-31C9154872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4993" y="5572130"/>
            <a:ext cx="2466068" cy="597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BE638675-298E-70DF-441A-A50E6C0CF5F5}"/>
              </a:ext>
            </a:extLst>
          </p:cNvPr>
          <p:cNvGrpSpPr/>
          <p:nvPr/>
        </p:nvGrpSpPr>
        <p:grpSpPr>
          <a:xfrm>
            <a:off x="487051" y="4155145"/>
            <a:ext cx="3348349" cy="2387600"/>
            <a:chOff x="6887183" y="3278816"/>
            <a:chExt cx="3435740" cy="2440153"/>
          </a:xfrm>
        </p:grpSpPr>
        <p:pic>
          <p:nvPicPr>
            <p:cNvPr id="8" name="Graphic 5" descr="Dolphin with solid fill">
              <a:extLst>
                <a:ext uri="{FF2B5EF4-FFF2-40B4-BE49-F238E27FC236}">
                  <a16:creationId xmlns:a16="http://schemas.microsoft.com/office/drawing/2014/main" id="{FE3AEE63-7F6C-9ABB-7366-EB74BEAE42E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198481" y="3923005"/>
              <a:ext cx="506772" cy="506772"/>
            </a:xfrm>
            <a:prstGeom prst="rect">
              <a:avLst/>
            </a:prstGeom>
          </p:spPr>
        </p:pic>
        <p:pic>
          <p:nvPicPr>
            <p:cNvPr id="9" name="Graphic 6" descr="Penguin outline">
              <a:extLst>
                <a:ext uri="{FF2B5EF4-FFF2-40B4-BE49-F238E27FC236}">
                  <a16:creationId xmlns:a16="http://schemas.microsoft.com/office/drawing/2014/main" id="{DA0F8437-B100-42F3-0CBD-A7FB09B73A1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589000" y="4917924"/>
              <a:ext cx="506772" cy="506772"/>
            </a:xfrm>
            <a:prstGeom prst="rect">
              <a:avLst/>
            </a:prstGeom>
          </p:spPr>
        </p:pic>
        <p:pic>
          <p:nvPicPr>
            <p:cNvPr id="10" name="Graphic 7" descr="Squirrel outline">
              <a:extLst>
                <a:ext uri="{FF2B5EF4-FFF2-40B4-BE49-F238E27FC236}">
                  <a16:creationId xmlns:a16="http://schemas.microsoft.com/office/drawing/2014/main" id="{D024E4B7-D6AF-C835-93BE-2E3D6B5B95A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6887183" y="4297797"/>
              <a:ext cx="506772" cy="506772"/>
            </a:xfrm>
            <a:prstGeom prst="rect">
              <a:avLst/>
            </a:prstGeom>
          </p:spPr>
        </p:pic>
        <p:pic>
          <p:nvPicPr>
            <p:cNvPr id="11" name="Graphic 8" descr="Cat outline">
              <a:extLst>
                <a:ext uri="{FF2B5EF4-FFF2-40B4-BE49-F238E27FC236}">
                  <a16:creationId xmlns:a16="http://schemas.microsoft.com/office/drawing/2014/main" id="{9BBB9DA6-9975-0E18-307D-E6A5B86C21A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 flipH="1">
              <a:off x="9844890" y="4551183"/>
              <a:ext cx="478033" cy="506772"/>
            </a:xfrm>
            <a:prstGeom prst="rect">
              <a:avLst/>
            </a:prstGeom>
          </p:spPr>
        </p:pic>
        <p:pic>
          <p:nvPicPr>
            <p:cNvPr id="12" name="Graphic 9" descr="Rat outline">
              <a:extLst>
                <a:ext uri="{FF2B5EF4-FFF2-40B4-BE49-F238E27FC236}">
                  <a16:creationId xmlns:a16="http://schemas.microsoft.com/office/drawing/2014/main" id="{9CA877FF-995E-615B-0FF9-E2BF3B05CD3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8176986" y="4063098"/>
              <a:ext cx="506772" cy="506772"/>
            </a:xfrm>
            <a:prstGeom prst="rect">
              <a:avLst/>
            </a:prstGeom>
          </p:spPr>
        </p:pic>
        <p:pic>
          <p:nvPicPr>
            <p:cNvPr id="13" name="Graphic 10" descr="Orca with solid fill">
              <a:extLst>
                <a:ext uri="{FF2B5EF4-FFF2-40B4-BE49-F238E27FC236}">
                  <a16:creationId xmlns:a16="http://schemas.microsoft.com/office/drawing/2014/main" id="{DD067E97-B628-7622-48F5-87242BB59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 flipH="1">
              <a:off x="8511400" y="3868384"/>
              <a:ext cx="471817" cy="471817"/>
            </a:xfrm>
            <a:prstGeom prst="rect">
              <a:avLst/>
            </a:prstGeom>
          </p:spPr>
        </p:pic>
        <p:pic>
          <p:nvPicPr>
            <p:cNvPr id="14" name="Graphic 11" descr="Rabbit with solid fill">
              <a:extLst>
                <a:ext uri="{FF2B5EF4-FFF2-40B4-BE49-F238E27FC236}">
                  <a16:creationId xmlns:a16="http://schemas.microsoft.com/office/drawing/2014/main" id="{D87871C6-6001-31AF-0796-C32CABD46F04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7140569" y="4628684"/>
              <a:ext cx="506772" cy="506772"/>
            </a:xfrm>
            <a:prstGeom prst="rect">
              <a:avLst/>
            </a:prstGeom>
          </p:spPr>
        </p:pic>
        <p:pic>
          <p:nvPicPr>
            <p:cNvPr id="15" name="Graphic 12" descr="Sloth outline">
              <a:extLst>
                <a:ext uri="{FF2B5EF4-FFF2-40B4-BE49-F238E27FC236}">
                  <a16:creationId xmlns:a16="http://schemas.microsoft.com/office/drawing/2014/main" id="{3F763418-2DEF-1E00-5B3B-7E23BCCF78EC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8976096" y="3446894"/>
              <a:ext cx="506772" cy="506772"/>
            </a:xfrm>
            <a:prstGeom prst="rect">
              <a:avLst/>
            </a:prstGeom>
          </p:spPr>
        </p:pic>
        <p:pic>
          <p:nvPicPr>
            <p:cNvPr id="16" name="Graphic 13" descr="Elephant outline">
              <a:extLst>
                <a:ext uri="{FF2B5EF4-FFF2-40B4-BE49-F238E27FC236}">
                  <a16:creationId xmlns:a16="http://schemas.microsoft.com/office/drawing/2014/main" id="{C8BDF72A-AF01-E647-63D5-451290524DE2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 flipH="1">
              <a:off x="8267036" y="3365053"/>
              <a:ext cx="506772" cy="506772"/>
            </a:xfrm>
            <a:prstGeom prst="rect">
              <a:avLst/>
            </a:prstGeom>
          </p:spPr>
        </p:pic>
        <p:pic>
          <p:nvPicPr>
            <p:cNvPr id="17" name="Graphic 14" descr="Seal with solid fill">
              <a:extLst>
                <a:ext uri="{FF2B5EF4-FFF2-40B4-BE49-F238E27FC236}">
                  <a16:creationId xmlns:a16="http://schemas.microsoft.com/office/drawing/2014/main" id="{E20900F9-A689-CC8F-9B00-FD7E13BE72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7782963" y="3278816"/>
              <a:ext cx="476747" cy="513088"/>
            </a:xfrm>
            <a:prstGeom prst="rect">
              <a:avLst/>
            </a:prstGeom>
          </p:spPr>
        </p:pic>
        <p:pic>
          <p:nvPicPr>
            <p:cNvPr id="18" name="Graphic 15" descr="Zebra with solid fill">
              <a:extLst>
                <a:ext uri="{FF2B5EF4-FFF2-40B4-BE49-F238E27FC236}">
                  <a16:creationId xmlns:a16="http://schemas.microsoft.com/office/drawing/2014/main" id="{D8B67AE4-D42F-6D1A-42B6-E2A1986190A1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 flipH="1">
              <a:off x="9556218" y="4073536"/>
              <a:ext cx="510110" cy="510110"/>
            </a:xfrm>
            <a:prstGeom prst="rect">
              <a:avLst/>
            </a:prstGeom>
          </p:spPr>
        </p:pic>
        <p:pic>
          <p:nvPicPr>
            <p:cNvPr id="19" name="Graphic 16" descr="Panda with solid fill">
              <a:extLst>
                <a:ext uri="{FF2B5EF4-FFF2-40B4-BE49-F238E27FC236}">
                  <a16:creationId xmlns:a16="http://schemas.microsoft.com/office/drawing/2014/main" id="{818A7703-F429-44A1-CF83-AA62426BCF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/>
            </a:stretch>
          </p:blipFill>
          <p:spPr>
            <a:xfrm flipH="1">
              <a:off x="9420842" y="4948532"/>
              <a:ext cx="506772" cy="506772"/>
            </a:xfrm>
            <a:prstGeom prst="rect">
              <a:avLst/>
            </a:prstGeom>
          </p:spPr>
        </p:pic>
        <p:pic>
          <p:nvPicPr>
            <p:cNvPr id="20" name="Graphic 17" descr="Laptop outline">
              <a:extLst>
                <a:ext uri="{FF2B5EF4-FFF2-40B4-BE49-F238E27FC236}">
                  <a16:creationId xmlns:a16="http://schemas.microsoft.com/office/drawing/2014/main" id="{031CADC1-CED2-E9BB-6AB8-10DCF5969A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/>
            </a:stretch>
          </p:blipFill>
          <p:spPr>
            <a:xfrm>
              <a:off x="8239479" y="4804569"/>
              <a:ext cx="914400" cy="914400"/>
            </a:xfrm>
            <a:prstGeom prst="rect">
              <a:avLst/>
            </a:prstGeom>
          </p:spPr>
        </p:pic>
        <p:pic>
          <p:nvPicPr>
            <p:cNvPr id="21" name="Graphic 18" descr="Owl outline">
              <a:extLst>
                <a:ext uri="{FF2B5EF4-FFF2-40B4-BE49-F238E27FC236}">
                  <a16:creationId xmlns:a16="http://schemas.microsoft.com/office/drawing/2014/main" id="{BEA328FB-8672-656A-1219-D26C9F7C89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>
              <a:extLst>
                <a:ext uri="{96DAC541-7B7A-43D3-8B79-37D633B846F1}">
                  <asvg:svgBlip xmlns:asvg="http://schemas.microsoft.com/office/drawing/2016/SVG/main" r:embed="rId30"/>
                </a:ext>
              </a:extLst>
            </a:blip>
            <a:stretch>
              <a:fillRect/>
            </a:stretch>
          </p:blipFill>
          <p:spPr>
            <a:xfrm>
              <a:off x="9093913" y="4019124"/>
              <a:ext cx="413968" cy="413968"/>
            </a:xfrm>
            <a:prstGeom prst="rect">
              <a:avLst/>
            </a:prstGeom>
          </p:spPr>
        </p:pic>
        <p:pic>
          <p:nvPicPr>
            <p:cNvPr id="22" name="Graphic 19" descr="Monkey outline">
              <a:extLst>
                <a:ext uri="{FF2B5EF4-FFF2-40B4-BE49-F238E27FC236}">
                  <a16:creationId xmlns:a16="http://schemas.microsoft.com/office/drawing/2014/main" id="{5E07DAFB-808A-9086-4132-163461BBABBA}"/>
                </a:ext>
              </a:extLst>
            </p:cNvPr>
            <p:cNvPicPr>
              <a:picLocks noChangeAspect="1"/>
            </p:cNvPicPr>
            <p:nvPr/>
          </p:nvPicPr>
          <p:blipFill>
            <a:blip r:embed="rId31">
              <a:extLst>
                <a:ext uri="{96DAC541-7B7A-43D3-8B79-37D633B846F1}">
                  <asvg:svgBlip xmlns:asvg="http://schemas.microsoft.com/office/drawing/2016/SVG/main" r:embed="rId32"/>
                </a:ext>
              </a:extLst>
            </a:blip>
            <a:stretch>
              <a:fillRect/>
            </a:stretch>
          </p:blipFill>
          <p:spPr>
            <a:xfrm>
              <a:off x="7606685" y="4292203"/>
              <a:ext cx="524884" cy="524884"/>
            </a:xfrm>
            <a:prstGeom prst="rect">
              <a:avLst/>
            </a:prstGeom>
          </p:spPr>
        </p:pic>
        <p:pic>
          <p:nvPicPr>
            <p:cNvPr id="23" name="Graphic 20" descr="Skunk outline">
              <a:extLst>
                <a:ext uri="{FF2B5EF4-FFF2-40B4-BE49-F238E27FC236}">
                  <a16:creationId xmlns:a16="http://schemas.microsoft.com/office/drawing/2014/main" id="{F301599C-F0F2-9E2F-2AAF-4289DB9B126A}"/>
                </a:ext>
              </a:extLst>
            </p:cNvPr>
            <p:cNvPicPr>
              <a:picLocks noChangeAspect="1"/>
            </p:cNvPicPr>
            <p:nvPr/>
          </p:nvPicPr>
          <p:blipFill>
            <a:blip r:embed="rId33">
              <a:extLst>
                <a:ext uri="{96DAC541-7B7A-43D3-8B79-37D633B846F1}">
                  <asvg:svgBlip xmlns:asvg="http://schemas.microsoft.com/office/drawing/2016/SVG/main" r:embed="rId34"/>
                </a:ext>
              </a:extLst>
            </a:blip>
            <a:stretch>
              <a:fillRect/>
            </a:stretch>
          </p:blipFill>
          <p:spPr>
            <a:xfrm>
              <a:off x="7806866" y="3746503"/>
              <a:ext cx="452844" cy="438196"/>
            </a:xfrm>
            <a:prstGeom prst="rect">
              <a:avLst/>
            </a:prstGeom>
          </p:spPr>
        </p:pic>
        <p:pic>
          <p:nvPicPr>
            <p:cNvPr id="24" name="Graphic 21" descr="Eagle with solid fill">
              <a:extLst>
                <a:ext uri="{FF2B5EF4-FFF2-40B4-BE49-F238E27FC236}">
                  <a16:creationId xmlns:a16="http://schemas.microsoft.com/office/drawing/2014/main" id="{8FF60964-C9EF-1BE8-794F-254E5B566D18}"/>
                </a:ext>
              </a:extLst>
            </p:cNvPr>
            <p:cNvPicPr>
              <a:picLocks noChangeAspect="1"/>
            </p:cNvPicPr>
            <p:nvPr/>
          </p:nvPicPr>
          <p:blipFill>
            <a:blip r:embed="rId35">
              <a:extLst>
                <a:ext uri="{96DAC541-7B7A-43D3-8B79-37D633B846F1}">
                  <asvg:svgBlip xmlns:asvg="http://schemas.microsoft.com/office/drawing/2016/SVG/main" r:embed="rId36"/>
                </a:ext>
              </a:extLst>
            </a:blip>
            <a:stretch>
              <a:fillRect/>
            </a:stretch>
          </p:blipFill>
          <p:spPr>
            <a:xfrm flipH="1">
              <a:off x="9525658" y="3457263"/>
              <a:ext cx="571230" cy="578480"/>
            </a:xfrm>
            <a:prstGeom prst="rect">
              <a:avLst/>
            </a:prstGeom>
          </p:spPr>
        </p:pic>
        <p:pic>
          <p:nvPicPr>
            <p:cNvPr id="25" name="Graphic 22" descr="Deer with solid fill">
              <a:extLst>
                <a:ext uri="{FF2B5EF4-FFF2-40B4-BE49-F238E27FC236}">
                  <a16:creationId xmlns:a16="http://schemas.microsoft.com/office/drawing/2014/main" id="{2ED4BBE8-3410-2198-FB05-93EC702CF836}"/>
                </a:ext>
              </a:extLst>
            </p:cNvPr>
            <p:cNvPicPr>
              <a:picLocks noChangeAspect="1"/>
            </p:cNvPicPr>
            <p:nvPr/>
          </p:nvPicPr>
          <p:blipFill>
            <a:blip r:embed="rId37">
              <a:extLst>
                <a:ext uri="{96DAC541-7B7A-43D3-8B79-37D633B846F1}">
                  <asvg:svgBlip xmlns:asvg="http://schemas.microsoft.com/office/drawing/2016/SVG/main" r:embed="rId38"/>
                </a:ext>
              </a:extLst>
            </a:blip>
            <a:stretch>
              <a:fillRect/>
            </a:stretch>
          </p:blipFill>
          <p:spPr>
            <a:xfrm flipH="1">
              <a:off x="9136065" y="4427622"/>
              <a:ext cx="538163" cy="578480"/>
            </a:xfrm>
            <a:prstGeom prst="rect">
              <a:avLst/>
            </a:prstGeom>
          </p:spPr>
        </p:pic>
        <p:pic>
          <p:nvPicPr>
            <p:cNvPr id="26" name="Graphic 23" descr="Fox outline">
              <a:extLst>
                <a:ext uri="{FF2B5EF4-FFF2-40B4-BE49-F238E27FC236}">
                  <a16:creationId xmlns:a16="http://schemas.microsoft.com/office/drawing/2014/main" id="{56325AD8-21CA-C6D3-DABD-6F6C283A02DB}"/>
                </a:ext>
              </a:extLst>
            </p:cNvPr>
            <p:cNvPicPr>
              <a:picLocks noChangeAspect="1"/>
            </p:cNvPicPr>
            <p:nvPr/>
          </p:nvPicPr>
          <p:blipFill>
            <a:blip r:embed="rId39">
              <a:extLst>
                <a:ext uri="{96DAC541-7B7A-43D3-8B79-37D633B846F1}">
                  <asvg:svgBlip xmlns:asvg="http://schemas.microsoft.com/office/drawing/2016/SVG/main" r:embed="rId40"/>
                </a:ext>
              </a:extLst>
            </a:blip>
            <a:stretch>
              <a:fillRect/>
            </a:stretch>
          </p:blipFill>
          <p:spPr>
            <a:xfrm>
              <a:off x="8468725" y="4299481"/>
              <a:ext cx="576851" cy="576851"/>
            </a:xfrm>
            <a:prstGeom prst="rect">
              <a:avLst/>
            </a:prstGeom>
          </p:spPr>
        </p:pic>
        <p:sp>
          <p:nvSpPr>
            <p:cNvPr id="27" name="TextBox 24">
              <a:extLst>
                <a:ext uri="{FF2B5EF4-FFF2-40B4-BE49-F238E27FC236}">
                  <a16:creationId xmlns:a16="http://schemas.microsoft.com/office/drawing/2014/main" id="{7ABD84E6-8A55-4B28-99EC-F45CDB9C3C90}"/>
                </a:ext>
              </a:extLst>
            </p:cNvPr>
            <p:cNvSpPr txBox="1"/>
            <p:nvPr/>
          </p:nvSpPr>
          <p:spPr>
            <a:xfrm>
              <a:off x="8362736" y="5025127"/>
              <a:ext cx="731177" cy="487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400">
                  <a:solidFill>
                    <a:schemeClr val="bg2">
                      <a:lumMod val="75000"/>
                    </a:schemeClr>
                  </a:solidFill>
                </a:rPr>
                <a:t>ATGCTTCGCGAACGTACGTCGCGAACATTATGCTTCGCGAACGTACGTACGTAGGT</a:t>
              </a:r>
            </a:p>
            <a:p>
              <a:endParaRPr lang="en-GB" sz="400">
                <a:solidFill>
                  <a:schemeClr val="bg2">
                    <a:lumMod val="75000"/>
                  </a:schemeClr>
                </a:solidFill>
              </a:endParaRPr>
            </a:p>
            <a:p>
              <a:endParaRPr lang="en-GB" sz="500"/>
            </a:p>
          </p:txBody>
        </p:sp>
        <p:pic>
          <p:nvPicPr>
            <p:cNvPr id="28" name="Graphic 25" descr="DNA outline">
              <a:extLst>
                <a:ext uri="{FF2B5EF4-FFF2-40B4-BE49-F238E27FC236}">
                  <a16:creationId xmlns:a16="http://schemas.microsoft.com/office/drawing/2014/main" id="{DA149EB9-0229-AA05-3D61-B615D0A29D7F}"/>
                </a:ext>
              </a:extLst>
            </p:cNvPr>
            <p:cNvPicPr>
              <a:picLocks noChangeAspect="1"/>
            </p:cNvPicPr>
            <p:nvPr/>
          </p:nvPicPr>
          <p:blipFill>
            <a:blip r:embed="rId41">
              <a:extLst>
                <a:ext uri="{96DAC541-7B7A-43D3-8B79-37D633B846F1}">
                  <asvg:svgBlip xmlns:asvg="http://schemas.microsoft.com/office/drawing/2016/SVG/main" r:embed="rId42"/>
                </a:ext>
              </a:extLst>
            </a:blip>
            <a:stretch>
              <a:fillRect/>
            </a:stretch>
          </p:blipFill>
          <p:spPr>
            <a:xfrm rot="2867311">
              <a:off x="8590041" y="5046201"/>
              <a:ext cx="246496" cy="34357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730467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424EB-0EE0-82D0-6778-AF1670299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Downloading the reference genome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512C81-FAE0-5E2B-02D3-D1625386D3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 dirty="0"/>
              <a:t>Change to your directory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000" dirty="0"/>
              <a:t>cd /vol/storage/</a:t>
            </a:r>
            <a:r>
              <a:rPr lang="en-US" sz="2000" dirty="0" err="1"/>
              <a:t>swarmgenomics</a:t>
            </a:r>
            <a:r>
              <a:rPr lang="en-US" sz="2000" dirty="0"/>
              <a:t>/</a:t>
            </a:r>
            <a:r>
              <a:rPr lang="en-US" sz="2000" dirty="0" err="1"/>
              <a:t>your_name</a:t>
            </a:r>
            <a:r>
              <a:rPr lang="en-US" sz="2000" dirty="0"/>
              <a:t>/</a:t>
            </a:r>
            <a:r>
              <a:rPr lang="en-US" sz="2000" dirty="0" err="1"/>
              <a:t>your_species</a:t>
            </a:r>
            <a:endParaRPr lang="en-US" sz="2000" dirty="0"/>
          </a:p>
          <a:p>
            <a:pPr lvl="1">
              <a:buFont typeface="Courier New" panose="020B0604020202020204" pitchFamily="34" charset="0"/>
              <a:buChar char="o"/>
            </a:pPr>
            <a:endParaRPr lang="en-US" sz="2000" dirty="0"/>
          </a:p>
          <a:p>
            <a:pPr marL="0" indent="0">
              <a:buNone/>
            </a:pPr>
            <a:r>
              <a:rPr lang="en-US" sz="2400" dirty="0"/>
              <a:t>Download reference genome</a:t>
            </a:r>
            <a:endParaRPr lang="en-US" dirty="0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000" dirty="0" err="1"/>
              <a:t>wget</a:t>
            </a:r>
            <a:r>
              <a:rPr lang="en-US" sz="2000" dirty="0"/>
              <a:t> </a:t>
            </a:r>
            <a:r>
              <a:rPr lang="en-US" sz="2000" dirty="0">
                <a:hlinkClick r:id="rId2"/>
              </a:rPr>
              <a:t>https://ftp.ncbi.nlm.nih.gov/genomes/all/GCF/900/496/995/GCF_900496995.4_bAquChr1.4/GCF_900496995.4_bAquChr1.4_genomic.fna.gz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n-US" sz="1600" dirty="0">
                <a:ea typeface="Calibri"/>
                <a:cs typeface="Calibri"/>
              </a:rPr>
              <a:t>This will </a:t>
            </a:r>
            <a:r>
              <a:rPr lang="en-US" sz="1600" b="1" dirty="0">
                <a:ea typeface="Calibri"/>
                <a:cs typeface="Calibri"/>
              </a:rPr>
              <a:t>GCF_900496995.4_bAquChr1.4_genomic.fna.gz</a:t>
            </a:r>
            <a:r>
              <a:rPr lang="en-US" sz="1600" dirty="0">
                <a:ea typeface="Calibri"/>
                <a:cs typeface="Calibri"/>
              </a:rPr>
              <a:t> in your directory (example)</a:t>
            </a:r>
          </a:p>
          <a:p>
            <a:pPr marL="457200" lvl="1" indent="0">
              <a:buNone/>
            </a:pPr>
            <a:endParaRPr lang="en-US" sz="2000" dirty="0">
              <a:ea typeface="Calibri"/>
              <a:cs typeface="Calibri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454F499-0B35-613F-9E28-0ABEF3D3E81B}"/>
              </a:ext>
            </a:extLst>
          </p:cNvPr>
          <p:cNvSpPr/>
          <p:nvPr/>
        </p:nvSpPr>
        <p:spPr>
          <a:xfrm>
            <a:off x="0" y="0"/>
            <a:ext cx="12192000" cy="1857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B97093-E2B2-4AC0-9786-5D64E06F7B78}"/>
              </a:ext>
            </a:extLst>
          </p:cNvPr>
          <p:cNvSpPr txBox="1"/>
          <p:nvPr/>
        </p:nvSpPr>
        <p:spPr>
          <a:xfrm>
            <a:off x="10201564" y="3707380"/>
            <a:ext cx="2304471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 sz="1600" dirty="0">
                <a:solidFill>
                  <a:srgbClr val="92D050"/>
                </a:solidFill>
              </a:rPr>
              <a:t>Link to the reference genome</a:t>
            </a:r>
          </a:p>
        </p:txBody>
      </p:sp>
    </p:spTree>
    <p:extLst>
      <p:ext uri="{BB962C8B-B14F-4D97-AF65-F5344CB8AC3E}">
        <p14:creationId xmlns:p14="http://schemas.microsoft.com/office/powerpoint/2010/main" val="2919214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78E093-1DFC-9BF5-22E8-DDC6D666BB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4E809-9A5B-7068-FCAC-BD498AD28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Selecting the SRA file (raw sequencing reads)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EA23EA-D716-CE07-28A0-55FB066757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49171" cy="4667250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Go to </a:t>
            </a:r>
            <a:r>
              <a:rPr lang="en-US" b="1" dirty="0">
                <a:solidFill>
                  <a:srgbClr val="0969DA"/>
                </a:solidFill>
                <a:hlinkClick r:id="rId2"/>
              </a:rPr>
              <a:t>https://www.ncbi.nlm.nih.gov/sra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>
                <a:solidFill>
                  <a:srgbClr val="000000"/>
                </a:solidFill>
              </a:rPr>
              <a:t>and</a:t>
            </a:r>
            <a:r>
              <a:rPr lang="en-US" dirty="0">
                <a:ea typeface="+mn-lt"/>
                <a:cs typeface="+mn-lt"/>
              </a:rPr>
              <a:t> search for your species</a:t>
            </a:r>
            <a:endParaRPr lang="en-US">
              <a:ea typeface="Calibri"/>
              <a:cs typeface="Calibri"/>
            </a:endParaRPr>
          </a:p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 Filter the results:</a:t>
            </a:r>
            <a:endParaRPr lang="en-US">
              <a:ea typeface="Calibri"/>
              <a:cs typeface="Calibri"/>
            </a:endParaRPr>
          </a:p>
          <a:p>
            <a:pPr marL="971550" lvl="1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Type: genome</a:t>
            </a:r>
            <a:endParaRPr lang="en-US">
              <a:ea typeface="Calibri"/>
              <a:cs typeface="Calibri"/>
            </a:endParaRPr>
          </a:p>
          <a:p>
            <a:pPr marL="971550" lvl="1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Library Layout: paired</a:t>
            </a:r>
            <a:endParaRPr lang="en-US" dirty="0">
              <a:ea typeface="Calibri"/>
              <a:cs typeface="Calibri"/>
            </a:endParaRPr>
          </a:p>
          <a:p>
            <a:pPr marL="971550" lvl="1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Platform: Illumina</a:t>
            </a:r>
            <a:endParaRPr lang="en-US" dirty="0">
              <a:ea typeface="Calibri"/>
              <a:cs typeface="Calibri"/>
            </a:endParaRPr>
          </a:p>
          <a:p>
            <a:pPr marL="971550" lvl="1" indent="-285750">
              <a:buFont typeface="Arial"/>
              <a:buChar char="•"/>
            </a:pPr>
            <a:r>
              <a:rPr lang="en-US" b="1" dirty="0">
                <a:ea typeface="+mn-lt"/>
                <a:cs typeface="+mn-lt"/>
              </a:rPr>
              <a:t>Avoid metagenomics data</a:t>
            </a:r>
            <a:endParaRPr lang="en-US" dirty="0">
              <a:ea typeface="Calibri"/>
              <a:cs typeface="Calibri"/>
            </a:endParaRPr>
          </a:p>
          <a:p>
            <a:pPr marL="514350" indent="-514350">
              <a:buAutoNum type="arabicPeriod"/>
            </a:pPr>
            <a:r>
              <a:rPr lang="en-US" dirty="0">
                <a:ea typeface="+mn-lt"/>
                <a:cs typeface="+mn-lt"/>
              </a:rPr>
              <a:t>Also look into the </a:t>
            </a:r>
            <a:r>
              <a:rPr lang="en-US" err="1">
                <a:ea typeface="+mn-lt"/>
                <a:cs typeface="+mn-lt"/>
              </a:rPr>
              <a:t>BioSample</a:t>
            </a:r>
            <a:r>
              <a:rPr lang="en-US" dirty="0">
                <a:ea typeface="+mn-lt"/>
                <a:cs typeface="+mn-lt"/>
              </a:rPr>
              <a:t> data to get </a:t>
            </a:r>
            <a:r>
              <a:rPr lang="en-US" err="1">
                <a:ea typeface="+mn-lt"/>
                <a:cs typeface="+mn-lt"/>
              </a:rPr>
              <a:t>infromation</a:t>
            </a:r>
            <a:r>
              <a:rPr lang="en-US" dirty="0">
                <a:ea typeface="+mn-lt"/>
                <a:cs typeface="+mn-lt"/>
              </a:rPr>
              <a:t> on:</a:t>
            </a:r>
            <a:endParaRPr lang="en-US" dirty="0">
              <a:ea typeface="Calibri"/>
              <a:cs typeface="Calibri"/>
            </a:endParaRPr>
          </a:p>
          <a:p>
            <a:pPr marL="971550" lvl="1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Location (Geographical information, but also if a wild or zoo sample)</a:t>
            </a:r>
            <a:endParaRPr lang="en-US">
              <a:ea typeface="Calibri"/>
              <a:cs typeface="Calibri"/>
            </a:endParaRPr>
          </a:p>
          <a:p>
            <a:pPr marL="971550" lvl="1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Tissue (blood and muscle etc.)</a:t>
            </a:r>
            <a:endParaRPr lang="en-US" dirty="0">
              <a:ea typeface="Calibri"/>
              <a:cs typeface="Calibri"/>
            </a:endParaRPr>
          </a:p>
          <a:p>
            <a:pPr marL="971550" lvl="1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Sex</a:t>
            </a:r>
            <a:endParaRPr lang="en-US" dirty="0">
              <a:ea typeface="Calibri"/>
              <a:cs typeface="Calibri"/>
            </a:endParaRPr>
          </a:p>
          <a:p>
            <a:pPr marL="514350" indent="-514350">
              <a:buAutoNum type="arabicPeriod"/>
            </a:pPr>
            <a:r>
              <a:rPr lang="en-US" dirty="0">
                <a:ea typeface="+mn-lt"/>
                <a:cs typeface="+mn-lt"/>
              </a:rPr>
              <a:t>Choose a large file (more reads) to ensure high coverage for more reliable results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pPr>
              <a:buNone/>
            </a:pPr>
            <a:endParaRPr lang="en-US" b="1" dirty="0">
              <a:solidFill>
                <a:srgbClr val="0969DA"/>
              </a:solidFill>
              <a:ea typeface="Calibri"/>
              <a:cs typeface="Calibri"/>
            </a:endParaRP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ea typeface="+mn-lt"/>
              <a:cs typeface="+mn-lt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ACE2A56-E358-9440-E2FB-FE7EB7A0677C}"/>
              </a:ext>
            </a:extLst>
          </p:cNvPr>
          <p:cNvSpPr/>
          <p:nvPr/>
        </p:nvSpPr>
        <p:spPr>
          <a:xfrm>
            <a:off x="0" y="0"/>
            <a:ext cx="12192000" cy="1857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CBFCB7C9-756A-11C0-3B05-D4CEC65021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8565" y="2057401"/>
            <a:ext cx="5576185" cy="3439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6934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AFF8E-6A97-5B3B-E5B8-661DCD662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Downloading the SRA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D0235-1FCD-B82F-2870-FF09979D9F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65587" cy="4667250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en-US" sz="2000" dirty="0">
                <a:ea typeface="Calibri"/>
                <a:cs typeface="Calibri"/>
              </a:rPr>
              <a:t>In your species directory use the prefetch command from SRA tools to download the file:</a:t>
            </a:r>
          </a:p>
          <a:p>
            <a:pPr marL="0" indent="0">
              <a:buNone/>
            </a:pPr>
            <a:r>
              <a:rPr lang="en-US" sz="2000" dirty="0"/>
              <a:t>prefetch </a:t>
            </a:r>
            <a:r>
              <a:rPr lang="en-US" sz="2000" dirty="0" err="1"/>
              <a:t>accession_number</a:t>
            </a:r>
            <a:r>
              <a:rPr lang="en-US" sz="2000" dirty="0"/>
              <a:t> </a:t>
            </a:r>
            <a:endParaRPr lang="en-US" dirty="0"/>
          </a:p>
          <a:p>
            <a:pPr marL="0" indent="0">
              <a:buNone/>
            </a:pPr>
            <a:r>
              <a:rPr lang="en-US" sz="2000" dirty="0">
                <a:solidFill>
                  <a:schemeClr val="accent2"/>
                </a:solidFill>
              </a:rPr>
              <a:t>prefetch SRR1046147</a:t>
            </a:r>
            <a:endParaRPr lang="en-US" sz="2000" dirty="0">
              <a:solidFill>
                <a:schemeClr val="accent2"/>
              </a:solidFill>
              <a:ea typeface="Calibri"/>
              <a:cs typeface="Calibri"/>
            </a:endParaRPr>
          </a:p>
          <a:p>
            <a:pPr marL="0" indent="0">
              <a:buNone/>
            </a:pPr>
            <a:endParaRPr lang="en-US" sz="2000" dirty="0">
              <a:ea typeface="Calibri" panose="020F0502020204030204"/>
              <a:cs typeface="Calibri" panose="020F0502020204030204"/>
            </a:endParaRPr>
          </a:p>
          <a:p>
            <a:r>
              <a:rPr lang="en-US" sz="2000" dirty="0">
                <a:ea typeface="Calibri" panose="020F0502020204030204"/>
                <a:cs typeface="Calibri" panose="020F0502020204030204"/>
              </a:rPr>
              <a:t>If you get an error due to size, use:</a:t>
            </a:r>
          </a:p>
          <a:p>
            <a:pPr marL="0" indent="0">
              <a:buNone/>
            </a:pPr>
            <a:r>
              <a:rPr lang="en-US" sz="2000" dirty="0">
                <a:ea typeface="+mn-lt"/>
                <a:cs typeface="+mn-lt"/>
              </a:rPr>
              <a:t>prefetch --verbose --force all </a:t>
            </a:r>
            <a:r>
              <a:rPr lang="en-US" sz="2000" err="1">
                <a:ea typeface="+mn-lt"/>
                <a:cs typeface="+mn-lt"/>
              </a:rPr>
              <a:t>accession_number</a:t>
            </a:r>
            <a:r>
              <a:rPr lang="en-US" sz="2000" dirty="0">
                <a:ea typeface="+mn-lt"/>
                <a:cs typeface="+mn-lt"/>
              </a:rPr>
              <a:t> --max-size 70G </a:t>
            </a:r>
            <a:endParaRPr lang="en-US" dirty="0"/>
          </a:p>
          <a:p>
            <a:pPr marL="0" indent="0">
              <a:buNone/>
            </a:pPr>
            <a:endParaRPr lang="en-US" sz="2000" dirty="0">
              <a:ea typeface="Calibri" panose="020F0502020204030204"/>
              <a:cs typeface="Calibri" panose="020F0502020204030204"/>
            </a:endParaRPr>
          </a:p>
          <a:p>
            <a:r>
              <a:rPr lang="en-US" sz="2000" dirty="0"/>
              <a:t>Download can take long</a:t>
            </a:r>
          </a:p>
          <a:p>
            <a:r>
              <a:rPr lang="en-US" sz="2000" dirty="0"/>
              <a:t>Open another window and check with "</a:t>
            </a:r>
            <a:r>
              <a:rPr lang="en-US" sz="2000" err="1"/>
              <a:t>htop</a:t>
            </a:r>
            <a:r>
              <a:rPr lang="en-US" sz="2000" dirty="0"/>
              <a:t>" if still running</a:t>
            </a:r>
          </a:p>
          <a:p>
            <a:r>
              <a:rPr lang="en-US" sz="2000" dirty="0"/>
              <a:t>You can also check the directory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800" dirty="0"/>
              <a:t>cd </a:t>
            </a:r>
            <a:r>
              <a:rPr lang="en-US" sz="1800" dirty="0">
                <a:ea typeface="+mn-lt"/>
                <a:cs typeface="+mn-lt"/>
              </a:rPr>
              <a:t>SRR1046147 (to change directory)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800" dirty="0">
                <a:ea typeface="+mn-lt"/>
                <a:cs typeface="+mn-lt"/>
              </a:rPr>
              <a:t>ls (to list contents)</a:t>
            </a:r>
          </a:p>
          <a:p>
            <a:pPr lvl="1"/>
            <a:r>
              <a:rPr lang="en-US" sz="1800" b="1" dirty="0">
                <a:ea typeface="+mn-lt"/>
                <a:cs typeface="+mn-lt"/>
              </a:rPr>
              <a:t>If more than one file, the download was incomplete, so check again with </a:t>
            </a:r>
            <a:r>
              <a:rPr lang="en-US" sz="1800" b="1" err="1">
                <a:ea typeface="+mn-lt"/>
                <a:cs typeface="+mn-lt"/>
              </a:rPr>
              <a:t>htop</a:t>
            </a:r>
            <a:r>
              <a:rPr lang="en-US" sz="1800" b="1" dirty="0">
                <a:ea typeface="+mn-lt"/>
                <a:cs typeface="+mn-lt"/>
              </a:rPr>
              <a:t> and start the download again if not running anymore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B89C82A-515C-77F1-35C9-05DAB28F054A}"/>
              </a:ext>
            </a:extLst>
          </p:cNvPr>
          <p:cNvSpPr/>
          <p:nvPr/>
        </p:nvSpPr>
        <p:spPr>
          <a:xfrm>
            <a:off x="0" y="0"/>
            <a:ext cx="12192000" cy="1857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11AD07DB-DBCE-2843-A89E-B688EA9811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2239" y="1823156"/>
            <a:ext cx="6270854" cy="425026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8745F73-956B-EDB2-CE69-B037BDC35563}"/>
              </a:ext>
            </a:extLst>
          </p:cNvPr>
          <p:cNvSpPr/>
          <p:nvPr/>
        </p:nvSpPr>
        <p:spPr>
          <a:xfrm>
            <a:off x="5927272" y="5760522"/>
            <a:ext cx="801395" cy="213813"/>
          </a:xfrm>
          <a:prstGeom prst="rect">
            <a:avLst/>
          </a:prstGeom>
          <a:noFill/>
          <a:ln w="285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8714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0D406DC-5703-47A6-B718-09B346A950FE}"/>
              </a:ext>
            </a:extLst>
          </p:cNvPr>
          <p:cNvSpPr/>
          <p:nvPr/>
        </p:nvSpPr>
        <p:spPr>
          <a:xfrm>
            <a:off x="0" y="0"/>
            <a:ext cx="12192000" cy="1857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Content Placeholder 5">
            <a:extLst>
              <a:ext uri="{FF2B5EF4-FFF2-40B4-BE49-F238E27FC236}">
                <a16:creationId xmlns:a16="http://schemas.microsoft.com/office/drawing/2014/main" id="{AEC4BF1D-9507-48C8-A959-7FD206CD58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7077" y="672521"/>
            <a:ext cx="7059857" cy="5716156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B6868B7-9AB1-45CB-9026-C59056685105}"/>
              </a:ext>
            </a:extLst>
          </p:cNvPr>
          <p:cNvSpPr/>
          <p:nvPr/>
        </p:nvSpPr>
        <p:spPr>
          <a:xfrm>
            <a:off x="5375564" y="2900218"/>
            <a:ext cx="1228436" cy="1662546"/>
          </a:xfrm>
          <a:prstGeom prst="rect">
            <a:avLst/>
          </a:prstGeom>
          <a:noFill/>
          <a:ln w="285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46491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9EC32-5360-AF07-9D68-AD10D17DB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103458-567B-5E16-570A-7D2101783D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282267" cy="4351338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r>
              <a:rPr lang="de-DE" err="1"/>
              <a:t>Preparing</a:t>
            </a:r>
            <a:r>
              <a:rPr lang="de-DE" dirty="0"/>
              <a:t> </a:t>
            </a:r>
            <a:r>
              <a:rPr lang="de-DE" err="1"/>
              <a:t>raw</a:t>
            </a:r>
            <a:r>
              <a:rPr lang="de-DE" dirty="0"/>
              <a:t> </a:t>
            </a:r>
            <a:r>
              <a:rPr lang="de-DE" err="1"/>
              <a:t>sequencing</a:t>
            </a:r>
            <a:r>
              <a:rPr lang="de-DE" dirty="0"/>
              <a:t> </a:t>
            </a:r>
            <a:r>
              <a:rPr lang="de-DE" err="1"/>
              <a:t>data</a:t>
            </a:r>
            <a:r>
              <a:rPr lang="de-DE" dirty="0"/>
              <a:t> </a:t>
            </a:r>
            <a:r>
              <a:rPr lang="de-DE" err="1"/>
              <a:t>for</a:t>
            </a:r>
            <a:r>
              <a:rPr lang="de-DE" dirty="0"/>
              <a:t> </a:t>
            </a:r>
            <a:r>
              <a:rPr lang="de-DE" err="1"/>
              <a:t>analysis</a:t>
            </a:r>
            <a:endParaRPr lang="de-DE"/>
          </a:p>
          <a:p>
            <a:pPr lvl="1"/>
            <a:r>
              <a:rPr lang="en-US" dirty="0"/>
              <a:t>Removes </a:t>
            </a:r>
            <a:r>
              <a:rPr lang="en-US" b="1" dirty="0"/>
              <a:t>low-quality reads</a:t>
            </a:r>
            <a:r>
              <a:rPr lang="en-US" dirty="0"/>
              <a:t>, </a:t>
            </a:r>
            <a:r>
              <a:rPr lang="en-US" b="1" dirty="0"/>
              <a:t>adapter sequences</a:t>
            </a:r>
            <a:r>
              <a:rPr lang="en-US" dirty="0"/>
              <a:t>, and </a:t>
            </a:r>
            <a:r>
              <a:rPr lang="en-US" b="1" dirty="0"/>
              <a:t>repeats</a:t>
            </a:r>
          </a:p>
          <a:p>
            <a:r>
              <a:rPr lang="en-US" dirty="0">
                <a:ea typeface="Calibri"/>
                <a:cs typeface="Calibri"/>
              </a:rPr>
              <a:t>This can be done step by step as per GitHub instructions in </a:t>
            </a:r>
            <a:endParaRPr lang="en-US" b="1" dirty="0">
              <a:ea typeface="Calibri"/>
              <a:cs typeface="Calibri"/>
            </a:endParaRPr>
          </a:p>
          <a:p>
            <a:pPr lvl="1"/>
            <a:r>
              <a:rPr lang="en-US" b="1" dirty="0">
                <a:ea typeface="Calibri"/>
                <a:cs typeface="Calibri"/>
              </a:rPr>
              <a:t>0</a:t>
            </a:r>
            <a:r>
              <a:rPr lang="en-US" b="1" dirty="0">
                <a:solidFill>
                  <a:srgbClr val="000000"/>
                </a:solidFill>
                <a:ea typeface="+mn-lt"/>
                <a:cs typeface="+mn-lt"/>
              </a:rPr>
              <a:t>1. Getting started</a:t>
            </a:r>
            <a:endParaRPr lang="en-US" dirty="0">
              <a:solidFill>
                <a:srgbClr val="000000"/>
              </a:solidFill>
              <a:ea typeface="+mn-lt"/>
              <a:cs typeface="+mn-lt"/>
            </a:endParaRPr>
          </a:p>
          <a:p>
            <a:pPr lvl="1"/>
            <a:r>
              <a:rPr lang="en-US" b="1" dirty="0">
                <a:solidFill>
                  <a:srgbClr val="000000"/>
                </a:solidFill>
                <a:ea typeface="+mn-lt"/>
                <a:cs typeface="+mn-lt"/>
              </a:rPr>
              <a:t>02</a:t>
            </a:r>
            <a:r>
              <a:rPr lang="en-US" b="1" dirty="0"/>
              <a:t>. Mapping and Variant Calling</a:t>
            </a:r>
            <a:endParaRPr lang="en-US" dirty="0">
              <a:solidFill>
                <a:srgbClr val="000000"/>
              </a:solidFill>
              <a:ea typeface="+mn-lt"/>
              <a:cs typeface="+mn-lt"/>
            </a:endParaRPr>
          </a:p>
          <a:p>
            <a:pPr lvl="1"/>
            <a:r>
              <a:rPr lang="en-US" b="1" dirty="0">
                <a:solidFill>
                  <a:srgbClr val="000000"/>
                </a:solidFill>
                <a:ea typeface="+mn-lt"/>
                <a:cs typeface="+mn-lt"/>
              </a:rPr>
              <a:t>03. Large Chromosome Selection and </a:t>
            </a:r>
            <a:r>
              <a:rPr lang="en-US" b="1">
                <a:solidFill>
                  <a:srgbClr val="000000"/>
                </a:solidFill>
                <a:ea typeface="+mn-lt"/>
                <a:cs typeface="+mn-lt"/>
              </a:rPr>
              <a:t>Consensus Building</a:t>
            </a:r>
            <a:endParaRPr lang="en-US">
              <a:solidFill>
                <a:srgbClr val="000000"/>
              </a:solidFill>
              <a:ea typeface="+mn-lt"/>
              <a:cs typeface="+mn-lt"/>
            </a:endParaRPr>
          </a:p>
          <a:p>
            <a:r>
              <a:rPr lang="en-US" dirty="0"/>
              <a:t>Or in a single script </a:t>
            </a:r>
            <a:br>
              <a:rPr lang="en-US" dirty="0"/>
            </a:br>
            <a:endParaRPr lang="en-US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86D02A4-7FAF-1213-364C-455595099D7A}"/>
              </a:ext>
            </a:extLst>
          </p:cNvPr>
          <p:cNvSpPr/>
          <p:nvPr/>
        </p:nvSpPr>
        <p:spPr>
          <a:xfrm>
            <a:off x="0" y="0"/>
            <a:ext cx="12192000" cy="1857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96794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9EC32-5360-AF07-9D68-AD10D17DB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103458-567B-5E16-570A-7D2101783D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FASTQ extraction from .</a:t>
            </a:r>
            <a:r>
              <a:rPr lang="en-US" dirty="0" err="1"/>
              <a:t>sra</a:t>
            </a:r>
            <a:r>
              <a:rPr lang="en-US" dirty="0"/>
              <a:t> files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Quality control using </a:t>
            </a:r>
            <a:r>
              <a:rPr lang="en-US" dirty="0" err="1"/>
              <a:t>FastQC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Trimming poor quality regions and adapter sequences (</a:t>
            </a:r>
            <a:r>
              <a:rPr lang="en-US" dirty="0" err="1"/>
              <a:t>Trimmomatic</a:t>
            </a:r>
            <a:r>
              <a:rPr lang="en-US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Aligning reads to reference genome (BWA)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Filtering variants (</a:t>
            </a:r>
            <a:r>
              <a:rPr lang="en-US" dirty="0" err="1"/>
              <a:t>VCFtools</a:t>
            </a:r>
            <a:r>
              <a:rPr lang="en-US" dirty="0"/>
              <a:t>, </a:t>
            </a:r>
            <a:r>
              <a:rPr lang="en-US" dirty="0" err="1"/>
              <a:t>BCFtools</a:t>
            </a:r>
            <a:r>
              <a:rPr lang="en-US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Removing repeats and small scaffolds</a:t>
            </a:r>
            <a:endParaRPr lang="en-US" dirty="0">
              <a:ea typeface="Calibri"/>
              <a:cs typeface="Calibri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Generating clean VCF and FASTQ files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86D02A4-7FAF-1213-364C-455595099D7A}"/>
              </a:ext>
            </a:extLst>
          </p:cNvPr>
          <p:cNvSpPr/>
          <p:nvPr/>
        </p:nvSpPr>
        <p:spPr>
          <a:xfrm>
            <a:off x="0" y="0"/>
            <a:ext cx="12192000" cy="1857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26519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9EC32-5360-AF07-9D68-AD10D17DB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 - </a:t>
            </a:r>
            <a:r>
              <a:rPr lang="en-US" dirty="0" err="1"/>
              <a:t>FastQC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103458-567B-5E16-570A-7D2101783D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146" y="1970087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/>
              <a:t>A quality control tool used to evaluate the quality of raw and processed sequencing before and after trimming or filtering.</a:t>
            </a:r>
            <a:endParaRPr lang="en-US" sz="2400" dirty="0">
              <a:ea typeface="Calibri"/>
              <a:cs typeface="Calibri"/>
            </a:endParaRPr>
          </a:p>
          <a:p>
            <a:r>
              <a:rPr lang="en-US" sz="2400" dirty="0"/>
              <a:t>Generates HTML file with results for each </a:t>
            </a:r>
            <a:r>
              <a:rPr lang="en-US" sz="2400" dirty="0" err="1"/>
              <a:t>fastq</a:t>
            </a:r>
            <a:r>
              <a:rPr lang="en-US" sz="2400" dirty="0"/>
              <a:t> file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86D02A4-7FAF-1213-364C-455595099D7A}"/>
              </a:ext>
            </a:extLst>
          </p:cNvPr>
          <p:cNvSpPr/>
          <p:nvPr/>
        </p:nvSpPr>
        <p:spPr>
          <a:xfrm>
            <a:off x="0" y="0"/>
            <a:ext cx="12192000" cy="1857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3AB2052-1F73-45D2-BFB4-DEDC69ECF1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1910" y="3177315"/>
            <a:ext cx="6807199" cy="3680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1792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9EC32-5360-AF07-9D68-AD10D17DB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Performing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103458-567B-5E16-570A-7D2101783D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/>
              <a:t>Threads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ea typeface="+mn-lt"/>
                <a:cs typeface="+mn-lt"/>
              </a:rPr>
              <a:t>A thread is the smallest unit of execution within a process</a:t>
            </a:r>
            <a:endParaRPr lang="en-US" dirty="0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ea typeface="+mn-lt"/>
                <a:cs typeface="+mn-lt"/>
              </a:rPr>
              <a:t>Multithreading allows programs to run multiple threads at the same time, usually to:</a:t>
            </a:r>
            <a:endParaRPr lang="en-US" dirty="0"/>
          </a:p>
          <a:p>
            <a:pPr lvl="2">
              <a:buFont typeface="Wingdings" panose="020B0604020202020204" pitchFamily="34" charset="0"/>
              <a:buChar char="§"/>
            </a:pPr>
            <a:r>
              <a:rPr lang="en-US" dirty="0">
                <a:ea typeface="+mn-lt"/>
                <a:cs typeface="+mn-lt"/>
              </a:rPr>
              <a:t>Speed up execution (e.g., parallel data processing)</a:t>
            </a:r>
            <a:endParaRPr lang="en-US" dirty="0"/>
          </a:p>
          <a:p>
            <a:pPr lvl="2">
              <a:buFont typeface="Wingdings" panose="020B0604020202020204" pitchFamily="34" charset="0"/>
              <a:buChar char="§"/>
            </a:pPr>
            <a:r>
              <a:rPr lang="en-US" dirty="0">
                <a:ea typeface="+mn-lt"/>
                <a:cs typeface="+mn-lt"/>
              </a:rPr>
              <a:t>Utilize multi-core CPUs efficiently</a:t>
            </a:r>
            <a:endParaRPr lang="en-US" dirty="0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Check number of threads with "</a:t>
            </a:r>
            <a:r>
              <a:rPr lang="en-US" dirty="0" err="1"/>
              <a:t>nproc</a:t>
            </a:r>
            <a:r>
              <a:rPr lang="en-US" dirty="0"/>
              <a:t>" or "</a:t>
            </a:r>
            <a:r>
              <a:rPr lang="en-US" dirty="0" err="1"/>
              <a:t>htop</a:t>
            </a:r>
            <a:r>
              <a:rPr lang="en-US" dirty="0"/>
              <a:t>"</a:t>
            </a:r>
          </a:p>
          <a:p>
            <a:pPr marL="457200" lvl="1" indent="0">
              <a:buNone/>
            </a:pPr>
            <a:endParaRPr lang="en-US" dirty="0">
              <a:ea typeface="Calibri" panose="020F0502020204030204"/>
              <a:cs typeface="Calibri" panose="020F0502020204030204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86D02A4-7FAF-1213-364C-455595099D7A}"/>
              </a:ext>
            </a:extLst>
          </p:cNvPr>
          <p:cNvSpPr/>
          <p:nvPr/>
        </p:nvSpPr>
        <p:spPr>
          <a:xfrm>
            <a:off x="0" y="0"/>
            <a:ext cx="12192000" cy="1857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99594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6FB17E-2CB1-B029-6E75-860581B2B4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9A07C-5C6E-FC29-BE43-59AC176BB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Performing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70BC19-655C-CE4A-AF41-03C4BD6D89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Copy the script "</a:t>
            </a:r>
            <a:r>
              <a:rPr lang="en-US" dirty="0" err="1"/>
              <a:t>preprocessing.bash</a:t>
            </a:r>
            <a:r>
              <a:rPr lang="en-US" dirty="0"/>
              <a:t>" from GitHub</a:t>
            </a:r>
          </a:p>
          <a:p>
            <a:r>
              <a:rPr lang="en-US" dirty="0"/>
              <a:t>Edit e.g. on Notepad++</a:t>
            </a:r>
          </a:p>
          <a:p>
            <a:r>
              <a:rPr lang="en-US" dirty="0"/>
              <a:t>(or on terminal with vim command)</a:t>
            </a:r>
          </a:p>
          <a:p>
            <a:r>
              <a:rPr lang="en-US" b="1" dirty="0"/>
              <a:t>Change thread number, working directory and </a:t>
            </a:r>
            <a:r>
              <a:rPr lang="en-US" b="1" dirty="0" err="1"/>
              <a:t>bcftools</a:t>
            </a:r>
            <a:r>
              <a:rPr lang="en-US" b="1" dirty="0"/>
              <a:t> path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ea typeface="+mn-lt"/>
                <a:cs typeface="+mn-lt"/>
              </a:rPr>
              <a:t>THREADS=13</a:t>
            </a:r>
            <a:endParaRPr lang="en-US" dirty="0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ea typeface="+mn-lt"/>
                <a:cs typeface="+mn-lt"/>
              </a:rPr>
              <a:t>WORKING_DIR</a:t>
            </a:r>
            <a:r>
              <a:rPr lang="en-US" dirty="0"/>
              <a:t>= </a:t>
            </a:r>
            <a:r>
              <a:rPr lang="en-US" dirty="0">
                <a:ea typeface="+mn-lt"/>
                <a:cs typeface="+mn-lt"/>
              </a:rPr>
              <a:t>/vol/storage/</a:t>
            </a:r>
            <a:r>
              <a:rPr lang="en-US" dirty="0" err="1">
                <a:ea typeface="+mn-lt"/>
                <a:cs typeface="+mn-lt"/>
              </a:rPr>
              <a:t>swarmgenomics</a:t>
            </a:r>
            <a:r>
              <a:rPr lang="en-US" dirty="0">
                <a:ea typeface="+mn-lt"/>
                <a:cs typeface="+mn-lt"/>
              </a:rPr>
              <a:t>/</a:t>
            </a:r>
            <a:r>
              <a:rPr lang="en-US" dirty="0" err="1">
                <a:ea typeface="+mn-lt"/>
                <a:cs typeface="+mn-lt"/>
              </a:rPr>
              <a:t>your_name</a:t>
            </a:r>
            <a:endParaRPr lang="en-US" dirty="0">
              <a:ea typeface="+mn-lt"/>
              <a:cs typeface="+mn-lt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ea typeface="+mn-lt"/>
                <a:cs typeface="+mn-lt"/>
              </a:rPr>
              <a:t>BCFTOOLS=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577A359-7B1D-7CAB-E05D-0A076627E006}"/>
              </a:ext>
            </a:extLst>
          </p:cNvPr>
          <p:cNvSpPr/>
          <p:nvPr/>
        </p:nvSpPr>
        <p:spPr>
          <a:xfrm>
            <a:off x="0" y="0"/>
            <a:ext cx="12192000" cy="1857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30730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22F5DB-B9DC-4054-D559-67AF08A282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123EB-ABA8-2DBA-E21B-78404368A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</a:t>
            </a:r>
            <a:r>
              <a:rPr lang="en-US" dirty="0" err="1"/>
              <a:t>preprocessing.bash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D606B-0CE9-4F43-F9C9-7F6825C697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489" y="1712736"/>
            <a:ext cx="11253943" cy="3515961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pPr marL="0" indent="0">
              <a:buNone/>
            </a:pPr>
            <a:r>
              <a:rPr lang="en-US" sz="2400" b="1" dirty="0">
                <a:ea typeface="+mn-lt"/>
                <a:cs typeface="+mn-lt"/>
              </a:rPr>
              <a:t>Example:</a:t>
            </a:r>
          </a:p>
          <a:p>
            <a:pPr marL="0" indent="0">
              <a:buNone/>
            </a:pPr>
            <a:r>
              <a:rPr lang="en-US" sz="2400" dirty="0" err="1">
                <a:ea typeface="+mn-lt"/>
                <a:cs typeface="+mn-lt"/>
              </a:rPr>
              <a:t>nohup</a:t>
            </a:r>
            <a:r>
              <a:rPr lang="en-US" sz="2400" dirty="0">
                <a:ea typeface="+mn-lt"/>
                <a:cs typeface="+mn-lt"/>
              </a:rPr>
              <a:t> ./</a:t>
            </a:r>
            <a:r>
              <a:rPr lang="en-US" sz="2400" dirty="0" err="1">
                <a:ea typeface="+mn-lt"/>
                <a:cs typeface="+mn-lt"/>
              </a:rPr>
              <a:t>preprocessing.bash</a:t>
            </a:r>
            <a:r>
              <a:rPr lang="en-US" sz="2400" dirty="0">
                <a:ea typeface="+mn-lt"/>
                <a:cs typeface="+mn-lt"/>
              </a:rPr>
              <a:t> "horse" "/vol/storage/</a:t>
            </a:r>
            <a:r>
              <a:rPr lang="en-US" sz="2400" dirty="0" err="1">
                <a:ea typeface="+mn-lt"/>
                <a:cs typeface="+mn-lt"/>
              </a:rPr>
              <a:t>swarmgenomics</a:t>
            </a:r>
            <a:r>
              <a:rPr lang="en-US" sz="2400" dirty="0">
                <a:ea typeface="+mn-lt"/>
                <a:cs typeface="+mn-lt"/>
              </a:rPr>
              <a:t>/</a:t>
            </a:r>
            <a:r>
              <a:rPr lang="en-US" sz="2400" dirty="0" err="1">
                <a:ea typeface="+mn-lt"/>
                <a:cs typeface="+mn-lt"/>
              </a:rPr>
              <a:t>aurek</a:t>
            </a:r>
            <a:r>
              <a:rPr lang="en-US" sz="2400" dirty="0">
                <a:ea typeface="+mn-lt"/>
                <a:cs typeface="+mn-lt"/>
              </a:rPr>
              <a:t>/horse/GCF_900496995.4_bAquChr1.4_genomic.fna.gz" "SRR1046147" &amp; </a:t>
            </a:r>
            <a:endParaRPr lang="en-US" sz="2400" dirty="0">
              <a:ea typeface="Calibri"/>
              <a:cs typeface="Calibri"/>
            </a:endParaRPr>
          </a:p>
          <a:p>
            <a:pPr marL="0" indent="0">
              <a:buNone/>
            </a:pPr>
            <a:endParaRPr lang="en-US" sz="2400" dirty="0">
              <a:latin typeface="Calibri"/>
              <a:ea typeface="+mn-lt"/>
              <a:cs typeface="+mn-lt"/>
            </a:endParaRPr>
          </a:p>
          <a:p>
            <a:r>
              <a:rPr lang="en-US" b="1" dirty="0" err="1">
                <a:latin typeface="Aptos"/>
                <a:ea typeface="+mn-lt"/>
                <a:cs typeface="+mn-lt"/>
              </a:rPr>
              <a:t>nohup</a:t>
            </a:r>
            <a:r>
              <a:rPr lang="en-US" dirty="0">
                <a:ea typeface="+mn-lt"/>
                <a:cs typeface="+mn-lt"/>
              </a:rPr>
              <a:t>: Runs the script so it keeps going even if you log out</a:t>
            </a:r>
          </a:p>
          <a:p>
            <a:r>
              <a:rPr lang="en-US" b="1" dirty="0">
                <a:latin typeface="Aptos"/>
                <a:ea typeface="+mn-lt"/>
                <a:cs typeface="+mn-lt"/>
              </a:rPr>
              <a:t>&amp;</a:t>
            </a:r>
            <a:r>
              <a:rPr lang="en-US" dirty="0">
                <a:ea typeface="+mn-lt"/>
                <a:cs typeface="+mn-lt"/>
              </a:rPr>
              <a:t>: Runs the script in the background, so the terminal stays free</a:t>
            </a:r>
          </a:p>
          <a:p>
            <a:r>
              <a:rPr lang="en-US" dirty="0">
                <a:latin typeface="Aptos"/>
                <a:ea typeface="+mn-lt"/>
                <a:cs typeface="+mn-lt"/>
              </a:rPr>
              <a:t>"species"</a:t>
            </a:r>
            <a:r>
              <a:rPr lang="en-US" dirty="0">
                <a:ea typeface="+mn-lt"/>
                <a:cs typeface="+mn-lt"/>
              </a:rPr>
              <a:t>, "</a:t>
            </a:r>
            <a:r>
              <a:rPr lang="en-US" dirty="0" err="1">
                <a:ea typeface="+mn-lt"/>
                <a:cs typeface="+mn-lt"/>
              </a:rPr>
              <a:t>genome_file</a:t>
            </a:r>
            <a:r>
              <a:rPr lang="en-US" dirty="0">
                <a:ea typeface="+mn-lt"/>
                <a:cs typeface="+mn-lt"/>
              </a:rPr>
              <a:t>", and "SRA ID") are arguments passed to the script</a:t>
            </a:r>
          </a:p>
          <a:p>
            <a:endParaRPr lang="en-US" dirty="0">
              <a:ea typeface="+mn-lt"/>
              <a:cs typeface="+mn-lt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ECD7D08-FB91-98AE-327A-F64AA1E30848}"/>
              </a:ext>
            </a:extLst>
          </p:cNvPr>
          <p:cNvSpPr/>
          <p:nvPr/>
        </p:nvSpPr>
        <p:spPr>
          <a:xfrm>
            <a:off x="0" y="0"/>
            <a:ext cx="12192000" cy="1857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Picture 3" descr="A computer screen shot of a computer code&#10;&#10;AI-generated content may be incorrect.">
            <a:extLst>
              <a:ext uri="{FF2B5EF4-FFF2-40B4-BE49-F238E27FC236}">
                <a16:creationId xmlns:a16="http://schemas.microsoft.com/office/drawing/2014/main" id="{320535F7-D9E2-03DD-1498-693D450AE2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1392" y="5071957"/>
            <a:ext cx="7600950" cy="155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760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72B6B9A7-2687-1F7E-F12A-FB08B483DA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7964" y="290582"/>
            <a:ext cx="8590158" cy="5676555"/>
          </a:xfrm>
        </p:spPr>
      </p:pic>
      <p:sp>
        <p:nvSpPr>
          <p:cNvPr id="5" name="TextBox 7">
            <a:extLst>
              <a:ext uri="{FF2B5EF4-FFF2-40B4-BE49-F238E27FC236}">
                <a16:creationId xmlns:a16="http://schemas.microsoft.com/office/drawing/2014/main" id="{07AB144C-B6BA-90C9-9139-66E3BEA56E6F}"/>
              </a:ext>
            </a:extLst>
          </p:cNvPr>
          <p:cNvSpPr txBox="1"/>
          <p:nvPr/>
        </p:nvSpPr>
        <p:spPr>
          <a:xfrm>
            <a:off x="2283674" y="6205271"/>
            <a:ext cx="8668411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GB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Working directory = /vol/storage/</a:t>
            </a:r>
            <a:r>
              <a:rPr lang="en-GB" dirty="0" err="1"/>
              <a:t>swarmgenomics</a:t>
            </a:r>
            <a:r>
              <a:rPr lang="en-GB" dirty="0"/>
              <a:t>/</a:t>
            </a:r>
            <a:r>
              <a:rPr lang="en-GB" dirty="0" err="1"/>
              <a:t>aure_k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8A3C944-8EE1-CBDC-206B-4F5A5B1AF600}"/>
              </a:ext>
            </a:extLst>
          </p:cNvPr>
          <p:cNvSpPr/>
          <p:nvPr/>
        </p:nvSpPr>
        <p:spPr>
          <a:xfrm>
            <a:off x="0" y="0"/>
            <a:ext cx="12192000" cy="1857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9779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1EC7D9-0A6E-E4F2-0179-023DB45115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FB4884C-ACE4-3BB2-2A11-60C79833AFD5}"/>
              </a:ext>
            </a:extLst>
          </p:cNvPr>
          <p:cNvSpPr/>
          <p:nvPr/>
        </p:nvSpPr>
        <p:spPr>
          <a:xfrm>
            <a:off x="0" y="0"/>
            <a:ext cx="12192000" cy="1857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20727AA2-5E8E-6A09-AF2B-533F0C720A3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68800089"/>
              </p:ext>
            </p:extLst>
          </p:nvPr>
        </p:nvGraphicFramePr>
        <p:xfrm>
          <a:off x="823917" y="1456332"/>
          <a:ext cx="10526802" cy="4930588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1951899">
                  <a:extLst>
                    <a:ext uri="{9D8B030D-6E8A-4147-A177-3AD203B41FA5}">
                      <a16:colId xmlns:a16="http://schemas.microsoft.com/office/drawing/2014/main" val="2238626122"/>
                    </a:ext>
                  </a:extLst>
                </a:gridCol>
                <a:gridCol w="4105724">
                  <a:extLst>
                    <a:ext uri="{9D8B030D-6E8A-4147-A177-3AD203B41FA5}">
                      <a16:colId xmlns:a16="http://schemas.microsoft.com/office/drawing/2014/main" val="1837915535"/>
                    </a:ext>
                  </a:extLst>
                </a:gridCol>
                <a:gridCol w="4469179">
                  <a:extLst>
                    <a:ext uri="{9D8B030D-6E8A-4147-A177-3AD203B41FA5}">
                      <a16:colId xmlns:a16="http://schemas.microsoft.com/office/drawing/2014/main" val="2692758701"/>
                    </a:ext>
                  </a:extLst>
                </a:gridCol>
              </a:tblGrid>
              <a:tr h="358588">
                <a:tc>
                  <a:txBody>
                    <a:bodyPr/>
                    <a:lstStyle/>
                    <a:p>
                      <a:r>
                        <a:rPr lang="en-US" sz="1600" b="1">
                          <a:solidFill>
                            <a:schemeClr val="bg1"/>
                          </a:solidFill>
                        </a:rPr>
                        <a:t>Command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>
                          <a:solidFill>
                            <a:schemeClr val="bg1"/>
                          </a:solidFill>
                        </a:rPr>
                        <a:t>Description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>
                          <a:solidFill>
                            <a:schemeClr val="bg1"/>
                          </a:solidFill>
                        </a:rPr>
                        <a:t>Example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0330485"/>
                  </a:ext>
                </a:extLst>
              </a:tr>
              <a:tr h="288300">
                <a:tc>
                  <a:txBody>
                    <a:bodyPr/>
                    <a:lstStyle/>
                    <a:p>
                      <a:r>
                        <a:rPr lang="en-US" sz="1400" err="1"/>
                        <a:t>pwd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Print current working directory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err="1"/>
                        <a:t>pwd</a:t>
                      </a:r>
                      <a:r>
                        <a:rPr lang="en-US" sz="1400"/>
                        <a:t> → /Users/</a:t>
                      </a:r>
                      <a:r>
                        <a:rPr lang="en-US" sz="1400" err="1"/>
                        <a:t>yourname</a:t>
                      </a:r>
                      <a:r>
                        <a:rPr lang="en-US" sz="1400"/>
                        <a:t>/Projects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9079342"/>
                  </a:ext>
                </a:extLst>
              </a:tr>
              <a:tr h="288300">
                <a:tc>
                  <a:txBody>
                    <a:bodyPr/>
                    <a:lstStyle/>
                    <a:p>
                      <a:r>
                        <a:rPr lang="en-US" sz="1400"/>
                        <a:t>ls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List files and folders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ls -l (detailed list), ls -</a:t>
                      </a:r>
                      <a:r>
                        <a:rPr lang="en-US" sz="1400" err="1"/>
                        <a:t>lh</a:t>
                      </a:r>
                      <a:r>
                        <a:rPr lang="en-US" sz="1400"/>
                        <a:t> (show file info)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1337544"/>
                  </a:ext>
                </a:extLst>
              </a:tr>
              <a:tr h="288300">
                <a:tc>
                  <a:txBody>
                    <a:bodyPr/>
                    <a:lstStyle/>
                    <a:p>
                      <a:r>
                        <a:rPr lang="en-US" sz="1400"/>
                        <a:t>cd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Change directory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cd Documents/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1549762"/>
                  </a:ext>
                </a:extLst>
              </a:tr>
              <a:tr h="288300">
                <a:tc>
                  <a:txBody>
                    <a:bodyPr/>
                    <a:lstStyle/>
                    <a:p>
                      <a:r>
                        <a:rPr lang="en-US" sz="1400" err="1"/>
                        <a:t>mkdir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Make a new directory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err="1"/>
                        <a:t>mkdir</a:t>
                      </a:r>
                      <a:r>
                        <a:rPr lang="en-US" sz="1400"/>
                        <a:t> </a:t>
                      </a:r>
                      <a:r>
                        <a:rPr lang="en-US" sz="1400" err="1"/>
                        <a:t>new_folder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1004930"/>
                  </a:ext>
                </a:extLst>
              </a:tr>
              <a:tr h="288300">
                <a:tc>
                  <a:txBody>
                    <a:bodyPr/>
                    <a:lstStyle/>
                    <a:p>
                      <a:r>
                        <a:rPr lang="en-US" sz="1400"/>
                        <a:t>touch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Create a new empty file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touch file.txt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40436884"/>
                  </a:ext>
                </a:extLst>
              </a:tr>
              <a:tr h="288300">
                <a:tc>
                  <a:txBody>
                    <a:bodyPr/>
                    <a:lstStyle/>
                    <a:p>
                      <a:r>
                        <a:rPr lang="en-US" sz="1400"/>
                        <a:t>cp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Copy files or directories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cp file.txt backup.txt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45985176"/>
                  </a:ext>
                </a:extLst>
              </a:tr>
              <a:tr h="288300">
                <a:tc>
                  <a:txBody>
                    <a:bodyPr/>
                    <a:lstStyle/>
                    <a:p>
                      <a:r>
                        <a:rPr lang="en-US" sz="1400"/>
                        <a:t>mv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Move or rename files/folders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mv old.txt new.txt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0400091"/>
                  </a:ext>
                </a:extLst>
              </a:tr>
              <a:tr h="288300">
                <a:tc>
                  <a:txBody>
                    <a:bodyPr/>
                    <a:lstStyle/>
                    <a:p>
                      <a:r>
                        <a:rPr lang="en-US" sz="1400"/>
                        <a:t>rm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Remove files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rm file.txt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80435368"/>
                  </a:ext>
                </a:extLst>
              </a:tr>
              <a:tr h="288300">
                <a:tc>
                  <a:txBody>
                    <a:bodyPr/>
                    <a:lstStyle/>
                    <a:p>
                      <a:r>
                        <a:rPr lang="en-US" sz="1400"/>
                        <a:t>rm -r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Remove directories and contents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rm -r folder/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5744321"/>
                  </a:ext>
                </a:extLst>
              </a:tr>
              <a:tr h="288300">
                <a:tc>
                  <a:txBody>
                    <a:bodyPr/>
                    <a:lstStyle/>
                    <a:p>
                      <a:r>
                        <a:rPr lang="en-US" sz="1400"/>
                        <a:t>cat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View contents of a file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cat file.txt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01943931"/>
                  </a:ext>
                </a:extLst>
              </a:tr>
              <a:tr h="288300">
                <a:tc>
                  <a:txBody>
                    <a:bodyPr/>
                    <a:lstStyle/>
                    <a:p>
                      <a:r>
                        <a:rPr lang="en-US" sz="1400"/>
                        <a:t>vim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Edit files in terminal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vim file.txt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96163348"/>
                  </a:ext>
                </a:extLst>
              </a:tr>
              <a:tr h="288300">
                <a:tc>
                  <a:txBody>
                    <a:bodyPr/>
                    <a:lstStyle/>
                    <a:p>
                      <a:r>
                        <a:rPr lang="en-US" sz="1400"/>
                        <a:t>echo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Print text to terminal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echo "Hello"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3217273"/>
                  </a:ext>
                </a:extLst>
              </a:tr>
              <a:tr h="288300">
                <a:tc>
                  <a:txBody>
                    <a:bodyPr/>
                    <a:lstStyle/>
                    <a:p>
                      <a:r>
                        <a:rPr lang="en-US" sz="1400" err="1"/>
                        <a:t>chmod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Change file permissions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err="1"/>
                        <a:t>chmod</a:t>
                      </a:r>
                      <a:r>
                        <a:rPr lang="en-US" sz="1400"/>
                        <a:t> +x script.sh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9914242"/>
                  </a:ext>
                </a:extLst>
              </a:tr>
              <a:tr h="288300">
                <a:tc>
                  <a:txBody>
                    <a:bodyPr/>
                    <a:lstStyle/>
                    <a:p>
                      <a:r>
                        <a:rPr lang="en-US" sz="1400"/>
                        <a:t>grep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Search inside files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grep "text" file.txt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9631719"/>
                  </a:ext>
                </a:extLst>
              </a:tr>
              <a:tr h="288300">
                <a:tc>
                  <a:txBody>
                    <a:bodyPr/>
                    <a:lstStyle/>
                    <a:p>
                      <a:r>
                        <a:rPr lang="en-US" sz="1400" err="1"/>
                        <a:t>htop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View running processes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err="1"/>
                        <a:t>htop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3018411"/>
                  </a:ext>
                </a:extLst>
              </a:tr>
            </a:tbl>
          </a:graphicData>
        </a:graphic>
      </p:graphicFrame>
      <p:sp>
        <p:nvSpPr>
          <p:cNvPr id="10" name="Title 1">
            <a:extLst>
              <a:ext uri="{FF2B5EF4-FFF2-40B4-BE49-F238E27FC236}">
                <a16:creationId xmlns:a16="http://schemas.microsoft.com/office/drawing/2014/main" id="{8C1CCB8D-445F-E40B-3B08-D5237424A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Useful Bash commands</a:t>
            </a:r>
          </a:p>
        </p:txBody>
      </p:sp>
    </p:spTree>
    <p:extLst>
      <p:ext uri="{BB962C8B-B14F-4D97-AF65-F5344CB8AC3E}">
        <p14:creationId xmlns:p14="http://schemas.microsoft.com/office/powerpoint/2010/main" val="2787382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0D406DC-5703-47A6-B718-09B346A950FE}"/>
              </a:ext>
            </a:extLst>
          </p:cNvPr>
          <p:cNvSpPr/>
          <p:nvPr/>
        </p:nvSpPr>
        <p:spPr>
          <a:xfrm>
            <a:off x="0" y="0"/>
            <a:ext cx="12192000" cy="1857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Content Placeholder 5">
            <a:extLst>
              <a:ext uri="{FF2B5EF4-FFF2-40B4-BE49-F238E27FC236}">
                <a16:creationId xmlns:a16="http://schemas.microsoft.com/office/drawing/2014/main" id="{AEC4BF1D-9507-48C8-A959-7FD206CD58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6314" y="663285"/>
            <a:ext cx="7059857" cy="5716156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DF9E47D-8FBF-4AF9-B7E4-BE43AC58D166}"/>
              </a:ext>
            </a:extLst>
          </p:cNvPr>
          <p:cNvSpPr/>
          <p:nvPr/>
        </p:nvSpPr>
        <p:spPr>
          <a:xfrm>
            <a:off x="4359563" y="1995053"/>
            <a:ext cx="3472873" cy="775855"/>
          </a:xfrm>
          <a:prstGeom prst="rect">
            <a:avLst/>
          </a:prstGeom>
          <a:noFill/>
          <a:ln w="285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9608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A03F14-81E7-0E01-356C-5547F5D88B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81D1E-3044-3EC2-DEA4-FB658AEE3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All instructions on GitHub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7E07D-BF3E-0309-55B0-050FF27F14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5671" y="1880054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 dirty="0">
                <a:ea typeface="+mn-lt"/>
                <a:cs typeface="+mn-lt"/>
                <a:hlinkClick r:id="rId2"/>
              </a:rPr>
              <a:t>https://github.com/AureKylmanen/Swarmgenomics</a:t>
            </a:r>
            <a:endParaRPr lang="en-US" dirty="0"/>
          </a:p>
          <a:p>
            <a:pPr marL="0" indent="0">
              <a:buNone/>
            </a:pPr>
            <a:endParaRPr lang="en-US" sz="2000" dirty="0">
              <a:ea typeface="Calibri"/>
              <a:cs typeface="Calibri"/>
            </a:endParaRPr>
          </a:p>
          <a:p>
            <a:pPr marL="0" indent="0">
              <a:buNone/>
            </a:pPr>
            <a:endParaRPr lang="en-US" sz="2000" dirty="0">
              <a:ea typeface="Calibri"/>
              <a:cs typeface="Calibri"/>
            </a:endParaRPr>
          </a:p>
          <a:p>
            <a:pPr marL="0" indent="0">
              <a:buNone/>
            </a:pPr>
            <a:endParaRPr lang="en-US" sz="2000" b="1" dirty="0"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US" sz="2000" dirty="0">
                <a:ea typeface="Calibri"/>
                <a:cs typeface="Calibri"/>
              </a:rPr>
              <a:t>Instructions on how to install required software: </a:t>
            </a:r>
            <a:r>
              <a:rPr lang="en-US" sz="2000" b="1" dirty="0">
                <a:ea typeface="Calibri"/>
                <a:cs typeface="Calibri"/>
              </a:rPr>
              <a:t>0. Installations</a:t>
            </a:r>
          </a:p>
          <a:p>
            <a:pPr marL="0" indent="0">
              <a:buNone/>
            </a:pPr>
            <a:endParaRPr lang="en-US" sz="2000" b="1" dirty="0"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US" sz="2000" dirty="0">
                <a:ea typeface="Calibri"/>
                <a:cs typeface="Calibri"/>
              </a:rPr>
              <a:t>Otherwise: </a:t>
            </a:r>
            <a:r>
              <a:rPr lang="en-US" sz="2000" b="1" dirty="0">
                <a:ea typeface="Calibri"/>
                <a:cs typeface="Calibri"/>
              </a:rPr>
              <a:t>01</a:t>
            </a:r>
            <a:r>
              <a:rPr lang="en-US" sz="2000" b="1" dirty="0">
                <a:ea typeface="+mn-lt"/>
                <a:cs typeface="+mn-lt"/>
              </a:rPr>
              <a:t>. Getting Started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>
              <a:solidFill>
                <a:schemeClr val="accent2"/>
              </a:solidFill>
              <a:ea typeface="Calibri"/>
              <a:cs typeface="Calibri"/>
            </a:endParaRPr>
          </a:p>
          <a:p>
            <a:pPr marL="514350">
              <a:buAutoNum type="arabicPeriod"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80DADBC-D327-B3AE-030E-A71D4583F444}"/>
              </a:ext>
            </a:extLst>
          </p:cNvPr>
          <p:cNvSpPr/>
          <p:nvPr/>
        </p:nvSpPr>
        <p:spPr>
          <a:xfrm>
            <a:off x="0" y="0"/>
            <a:ext cx="12192000" cy="1857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29320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C41C9-D7A4-F8BC-1513-1A0AC6B94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Make a directory for yourself and your species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31B3F8-9E3B-A34E-9465-95AC790910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ea typeface="+mn-lt"/>
                <a:cs typeface="+mn-lt"/>
              </a:rPr>
              <a:t>Start by changing into your working</a:t>
            </a:r>
            <a:r>
              <a:rPr lang="en-US" sz="2400" dirty="0"/>
              <a:t> directory 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400" dirty="0">
                <a:ea typeface="+mn-lt"/>
                <a:cs typeface="+mn-lt"/>
              </a:rPr>
              <a:t>cd /vol/storage/</a:t>
            </a:r>
            <a:r>
              <a:rPr lang="en-US" sz="1400" dirty="0" err="1">
                <a:ea typeface="+mn-lt"/>
                <a:cs typeface="+mn-lt"/>
              </a:rPr>
              <a:t>swarmgenomics</a:t>
            </a:r>
            <a:r>
              <a:rPr lang="en-US" sz="1400" dirty="0"/>
              <a:t>/</a:t>
            </a:r>
            <a:r>
              <a:rPr lang="en-US" sz="1400" dirty="0" err="1"/>
              <a:t>your_name</a:t>
            </a:r>
            <a:r>
              <a:rPr lang="en-US" sz="1400" dirty="0">
                <a:ea typeface="+mn-lt"/>
                <a:cs typeface="+mn-lt"/>
              </a:rPr>
              <a:t> </a:t>
            </a:r>
            <a:endParaRPr lang="en-US" sz="1400" dirty="0"/>
          </a:p>
          <a:p>
            <a:r>
              <a:rPr lang="en-US" sz="2400" dirty="0"/>
              <a:t>Make a directory for your species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400" dirty="0" err="1"/>
              <a:t>mkdir</a:t>
            </a:r>
            <a:r>
              <a:rPr lang="en-US" sz="1400" dirty="0"/>
              <a:t> </a:t>
            </a:r>
            <a:r>
              <a:rPr lang="en-US" sz="1400" dirty="0" err="1">
                <a:cs typeface="Arial"/>
              </a:rPr>
              <a:t>species</a:t>
            </a:r>
            <a:r>
              <a:rPr lang="en-US" sz="1400" dirty="0" err="1"/>
              <a:t>_name</a:t>
            </a:r>
            <a:endParaRPr lang="en-US" sz="1400" dirty="0"/>
          </a:p>
          <a:p>
            <a:endParaRPr lang="en-US" sz="2400" dirty="0">
              <a:cs typeface="Arial"/>
            </a:endParaRPr>
          </a:p>
          <a:p>
            <a:pPr marL="0" indent="0">
              <a:buNone/>
            </a:pPr>
            <a:endParaRPr lang="en-US" sz="2400" dirty="0">
              <a:ea typeface="Calibri"/>
              <a:cs typeface="Arial"/>
            </a:endParaRPr>
          </a:p>
          <a:p>
            <a:pPr marL="514350" indent="-514350">
              <a:buAutoNum type="arabicPeriod"/>
            </a:pPr>
            <a:endParaRPr lang="en-US" dirty="0">
              <a:cs typeface="Arial"/>
            </a:endParaRPr>
          </a:p>
          <a:p>
            <a:pPr marL="971550" lvl="1" indent="-514350">
              <a:buFont typeface="Courier New" panose="020B0604020202020204" pitchFamily="34" charset="0"/>
              <a:buChar char="o"/>
            </a:pPr>
            <a:endParaRPr lang="en-US" dirty="0"/>
          </a:p>
          <a:p>
            <a:pPr marL="514350">
              <a:buFont typeface="Arial" panose="020B0604020202020204" pitchFamily="34" charset="0"/>
              <a:buAutoNum type="arabicPeriod"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1551537-F778-2B50-0410-2D933CB50ABC}"/>
              </a:ext>
            </a:extLst>
          </p:cNvPr>
          <p:cNvSpPr/>
          <p:nvPr/>
        </p:nvSpPr>
        <p:spPr>
          <a:xfrm>
            <a:off x="0" y="0"/>
            <a:ext cx="12192000" cy="1857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37515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B14F09-3BEA-1904-0666-D002A6F538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4559E-42F8-B35D-829B-8069151C9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Selecting a Reference Genome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09B8E3D-A63F-9828-2C5E-4CD57C2F93FC}"/>
              </a:ext>
            </a:extLst>
          </p:cNvPr>
          <p:cNvSpPr/>
          <p:nvPr/>
        </p:nvSpPr>
        <p:spPr>
          <a:xfrm>
            <a:off x="0" y="0"/>
            <a:ext cx="12192000" cy="1857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C2F8627-6993-C000-84B7-BAE54C71EF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08654"/>
            <a:ext cx="46101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buAutoNum type="arabicPeriod"/>
            </a:pPr>
            <a:r>
              <a:rPr lang="en-US" sz="2000" dirty="0">
                <a:ea typeface="Calibri"/>
                <a:cs typeface="Calibri"/>
              </a:rPr>
              <a:t>Search for a species of your interest</a:t>
            </a:r>
            <a:endParaRPr lang="en-US" sz="2000">
              <a:ea typeface="Calibri" panose="020F0502020204030204"/>
              <a:cs typeface="Calibri" panose="020F0502020204030204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AutoNum type="arabicPeriod"/>
            </a:pPr>
            <a:r>
              <a:rPr lang="en-US" sz="2000" dirty="0">
                <a:ea typeface="Calibri"/>
                <a:cs typeface="Calibri"/>
              </a:rPr>
              <a:t>Look for: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800" dirty="0">
                <a:ea typeface="+mn-lt"/>
                <a:cs typeface="+mn-lt"/>
              </a:rPr>
              <a:t>Green badge → indicates the official Reference Genome.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800" err="1">
                <a:ea typeface="+mn-lt"/>
                <a:cs typeface="+mn-lt"/>
              </a:rPr>
              <a:t>RefSeq</a:t>
            </a:r>
            <a:r>
              <a:rPr lang="en-US" sz="1800" dirty="0">
                <a:ea typeface="+mn-lt"/>
                <a:cs typeface="+mn-lt"/>
              </a:rPr>
              <a:t> assemblies → preferred over GenBank, as they are curated and standardized by NCBI.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800" dirty="0">
                <a:ea typeface="+mn-lt"/>
                <a:cs typeface="+mn-lt"/>
              </a:rPr>
              <a:t>Chromosome-level assemblies → if available, these are higher quality than scaffold- or contig-level assemblies.</a:t>
            </a:r>
          </a:p>
          <a:p>
            <a:pPr marL="457200" indent="-457200">
              <a:buAutoNum type="arabicPeriod"/>
            </a:pPr>
            <a:r>
              <a:rPr lang="en-US" sz="2000" dirty="0">
                <a:solidFill>
                  <a:srgbClr val="000000"/>
                </a:solidFill>
                <a:ea typeface="+mn-lt"/>
                <a:cs typeface="+mn-lt"/>
              </a:rPr>
              <a:t>If multiple options exist, choose the most recent and well-annotated </a:t>
            </a:r>
            <a:r>
              <a:rPr lang="en-US" sz="2000" dirty="0" err="1">
                <a:solidFill>
                  <a:srgbClr val="000000"/>
                </a:solidFill>
                <a:ea typeface="+mn-lt"/>
                <a:cs typeface="+mn-lt"/>
              </a:rPr>
              <a:t>RefSeq</a:t>
            </a:r>
            <a:r>
              <a:rPr lang="en-US" sz="2000" dirty="0">
                <a:solidFill>
                  <a:srgbClr val="000000"/>
                </a:solidFill>
                <a:ea typeface="+mn-lt"/>
                <a:cs typeface="+mn-lt"/>
              </a:rPr>
              <a:t> assembly at chromosome level (if possible).</a:t>
            </a:r>
          </a:p>
          <a:p>
            <a:pPr>
              <a:buAutoNum type="arabicPeriod"/>
            </a:pPr>
            <a:endParaRPr lang="en-US" sz="2400" dirty="0">
              <a:solidFill>
                <a:srgbClr val="000000"/>
              </a:solidFill>
              <a:ea typeface="Calibri"/>
              <a:cs typeface="Arial"/>
            </a:endParaRPr>
          </a:p>
          <a:p>
            <a:pPr marL="0" indent="0">
              <a:buNone/>
            </a:pPr>
            <a:endParaRPr lang="en-US" sz="2400" dirty="0">
              <a:ea typeface="Calibri"/>
              <a:cs typeface="Arial"/>
            </a:endParaRPr>
          </a:p>
          <a:p>
            <a:pPr marL="514350" indent="-514350">
              <a:buAutoNum type="arabicPeriod"/>
            </a:pPr>
            <a:endParaRPr lang="en-US" dirty="0">
              <a:ea typeface="Calibri"/>
              <a:cs typeface="Arial"/>
            </a:endParaRPr>
          </a:p>
          <a:p>
            <a:pPr marL="514350">
              <a:buAutoNum type="arabicPeriod"/>
            </a:pPr>
            <a:endParaRPr lang="en-US" dirty="0">
              <a:ea typeface="Calibri"/>
              <a:cs typeface="Calibri"/>
            </a:endParaRPr>
          </a:p>
          <a:p>
            <a:pPr marL="514350">
              <a:buAutoNum type="arabicPeriod"/>
            </a:pPr>
            <a:endParaRPr lang="en-US" sz="1800">
              <a:ea typeface="Calibri"/>
              <a:cs typeface="Calibri"/>
            </a:endParaRPr>
          </a:p>
        </p:txBody>
      </p:sp>
      <p:pic>
        <p:nvPicPr>
          <p:cNvPr id="10" name="Picture 9" descr="A screenshot of a computer&#10;&#10;AI-generated content may be incorrect.">
            <a:extLst>
              <a:ext uri="{FF2B5EF4-FFF2-40B4-BE49-F238E27FC236}">
                <a16:creationId xmlns:a16="http://schemas.microsoft.com/office/drawing/2014/main" id="{F98956D1-EAF2-4509-286C-51CEC66739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7456" y="2280557"/>
            <a:ext cx="6242488" cy="364671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7558928-1C16-C625-455A-4ACA71854DD0}"/>
              </a:ext>
            </a:extLst>
          </p:cNvPr>
          <p:cNvSpPr/>
          <p:nvPr/>
        </p:nvSpPr>
        <p:spPr>
          <a:xfrm>
            <a:off x="5750397" y="4402263"/>
            <a:ext cx="5432124" cy="258740"/>
          </a:xfrm>
          <a:prstGeom prst="rect">
            <a:avLst/>
          </a:prstGeom>
          <a:noFill/>
          <a:ln w="28575">
            <a:solidFill>
              <a:schemeClr val="accent3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BAB3F04-FB2E-2D77-4960-D786C44707F7}"/>
              </a:ext>
            </a:extLst>
          </p:cNvPr>
          <p:cNvSpPr txBox="1"/>
          <p:nvPr/>
        </p:nvSpPr>
        <p:spPr>
          <a:xfrm>
            <a:off x="838200" y="1567543"/>
            <a:ext cx="5372100" cy="54117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ts val="1800"/>
              </a:lnSpc>
            </a:pPr>
            <a:r>
              <a:rPr lang="en-US" sz="2000" u="sng" dirty="0">
                <a:solidFill>
                  <a:srgbClr val="6EAC1C"/>
                </a:solidFill>
                <a:cs typeface="Segoe UI"/>
                <a:hlinkClick r:id="rId3"/>
              </a:rPr>
              <a:t>https://www.ncbi.nlm.nih.gov/datasets/genome/</a:t>
            </a:r>
            <a:r>
              <a:rPr lang="en-US" sz="2000" dirty="0">
                <a:cs typeface="Segoe UI"/>
              </a:rPr>
              <a:t>​</a:t>
            </a:r>
          </a:p>
          <a:p>
            <a:pPr>
              <a:lnSpc>
                <a:spcPts val="1650"/>
              </a:lnSpc>
            </a:pPr>
            <a:r>
              <a:rPr lang="en-US" sz="1600" dirty="0">
                <a:cs typeface="Segoe UI"/>
              </a:rPr>
              <a:t>​</a:t>
            </a:r>
            <a:endParaRPr lang="en-US" sz="1600" dirty="0">
              <a:ea typeface="Calibri"/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32656794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953CF8-FAD7-73A2-6250-0BE5A1AAD9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4913C-5EC0-68A5-A459-BF8C5951A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Downloading a genome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FC73753-F281-2A88-F21D-45F4733618A3}"/>
              </a:ext>
            </a:extLst>
          </p:cNvPr>
          <p:cNvSpPr/>
          <p:nvPr/>
        </p:nvSpPr>
        <p:spPr>
          <a:xfrm>
            <a:off x="0" y="0"/>
            <a:ext cx="12192000" cy="1857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FF3348EA-3B32-34A6-8215-AD6C23D0C6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081" y="1422657"/>
            <a:ext cx="10523838" cy="504241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9B6B0C1-6CED-4BFB-3AE5-BA981D0D1424}"/>
              </a:ext>
            </a:extLst>
          </p:cNvPr>
          <p:cNvSpPr/>
          <p:nvPr/>
        </p:nvSpPr>
        <p:spPr>
          <a:xfrm>
            <a:off x="3295668" y="2236006"/>
            <a:ext cx="691396" cy="258740"/>
          </a:xfrm>
          <a:prstGeom prst="rect">
            <a:avLst/>
          </a:prstGeom>
          <a:noFill/>
          <a:ln w="28575">
            <a:solidFill>
              <a:schemeClr val="accent3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5637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401252-923D-19B0-A896-814E8A50DE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955C95E-B277-8B79-8898-CAC193B8150D}"/>
              </a:ext>
            </a:extLst>
          </p:cNvPr>
          <p:cNvSpPr/>
          <p:nvPr/>
        </p:nvSpPr>
        <p:spPr>
          <a:xfrm>
            <a:off x="0" y="0"/>
            <a:ext cx="12192000" cy="1857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01BB4799-A7F5-D8F7-9A28-C567FF3E77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1469" y="288324"/>
            <a:ext cx="8406763" cy="656967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5D8D0DD-B361-B2A0-13F8-57506964F396}"/>
              </a:ext>
            </a:extLst>
          </p:cNvPr>
          <p:cNvSpPr/>
          <p:nvPr/>
        </p:nvSpPr>
        <p:spPr>
          <a:xfrm>
            <a:off x="3408938" y="3574655"/>
            <a:ext cx="5726774" cy="135173"/>
          </a:xfrm>
          <a:prstGeom prst="rect">
            <a:avLst/>
          </a:prstGeom>
          <a:noFill/>
          <a:ln w="28575">
            <a:solidFill>
              <a:schemeClr val="accent3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1AF5A4-DD68-52B2-DD24-FB6FF1D31D81}"/>
              </a:ext>
            </a:extLst>
          </p:cNvPr>
          <p:cNvSpPr txBox="1"/>
          <p:nvPr/>
        </p:nvSpPr>
        <p:spPr>
          <a:xfrm>
            <a:off x="112058" y="1995858"/>
            <a:ext cx="3296345" cy="2585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Right click the file that ends with </a:t>
            </a:r>
            <a:r>
              <a:rPr lang="en-US" b="1" dirty="0">
                <a:solidFill>
                  <a:schemeClr val="accent2"/>
                </a:solidFill>
              </a:rPr>
              <a:t>_genomic.fna.gz</a:t>
            </a:r>
            <a:r>
              <a:rPr lang="en-US" dirty="0"/>
              <a:t> to </a:t>
            </a:r>
            <a:r>
              <a:rPr lang="en-US" b="1" dirty="0"/>
              <a:t>copy the link address</a:t>
            </a:r>
            <a:r>
              <a:rPr lang="en-US" dirty="0"/>
              <a:t> e.g.</a:t>
            </a:r>
          </a:p>
          <a:p>
            <a:r>
              <a:rPr lang="en-US" dirty="0">
                <a:ea typeface="+mn-lt"/>
                <a:cs typeface="+mn-lt"/>
                <a:hlinkClick r:id="rId3"/>
              </a:rPr>
              <a:t>https://ftp.ncbi.nlm.nih.gov/genomes/all/GCF/041/296/265/GCF_041296265.1_TB-T2T/GCF_041296265.1_TB-T2T_genomic.fna.gz</a:t>
            </a:r>
          </a:p>
          <a:p>
            <a:endParaRPr lang="en-US" dirty="0">
              <a:ea typeface="+mn-lt"/>
              <a:cs typeface="+mn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872B94-12B4-6EF7-1642-EE5A634DA5D5}"/>
              </a:ext>
            </a:extLst>
          </p:cNvPr>
          <p:cNvSpPr txBox="1"/>
          <p:nvPr/>
        </p:nvSpPr>
        <p:spPr>
          <a:xfrm>
            <a:off x="112058" y="4528993"/>
            <a:ext cx="409953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Not cds_from_genomic.fna.gz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972231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12096c39-030a-44d0-937f-1e505a688192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文档" ma:contentTypeID="0x010100A7616307476BEC4DABB85B58AE5E5FA0" ma:contentTypeVersion="15" ma:contentTypeDescription="新建文档。" ma:contentTypeScope="" ma:versionID="1f115ee3266a31c8ba18fc550f2fb8f1">
  <xsd:schema xmlns:xsd="http://www.w3.org/2001/XMLSchema" xmlns:xs="http://www.w3.org/2001/XMLSchema" xmlns:p="http://schemas.microsoft.com/office/2006/metadata/properties" xmlns:ns3="12096c39-030a-44d0-937f-1e505a688192" xmlns:ns4="0a9bc837-cabd-4428-b690-e5360198ffbc" targetNamespace="http://schemas.microsoft.com/office/2006/metadata/properties" ma:root="true" ma:fieldsID="862852b782a035797f37f6f359f7f984" ns3:_="" ns4:_="">
    <xsd:import namespace="12096c39-030a-44d0-937f-1e505a688192"/>
    <xsd:import namespace="0a9bc837-cabd-4428-b690-e5360198ffbc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DateTaken" minOccurs="0"/>
                <xsd:element ref="ns3:MediaServiceSystemTags" minOccurs="0"/>
                <xsd:element ref="ns3:MediaServiceLocation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2096c39-030a-44d0-937f-1e505a68819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4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SystemTags" ma:index="20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Location" ma:index="21" nillable="true" ma:displayName="Location" ma:indexed="true" ma:internalName="MediaServiceLocation" ma:readOnly="true">
      <xsd:simpleType>
        <xsd:restriction base="dms:Text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a9bc837-cabd-4428-b690-e5360198ffbc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共享对象: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共享对象详细信息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共享提示哈希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内容类型"/>
        <xsd:element ref="dc:title" minOccurs="0" maxOccurs="1" ma:index="4" ma:displayName="标题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50F1184-DA4D-4CB3-9A73-163913CC9164}">
  <ds:schemaRefs>
    <ds:schemaRef ds:uri="http://purl.org/dc/dcmitype/"/>
    <ds:schemaRef ds:uri="http://www.w3.org/XML/1998/namespace"/>
    <ds:schemaRef ds:uri="http://purl.org/dc/elements/1.1/"/>
    <ds:schemaRef ds:uri="http://schemas.microsoft.com/office/2006/documentManagement/types"/>
    <ds:schemaRef ds:uri="0a9bc837-cabd-4428-b690-e5360198ffbc"/>
    <ds:schemaRef ds:uri="http://schemas.microsoft.com/office/2006/metadata/properties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12096c39-030a-44d0-937f-1e505a688192"/>
  </ds:schemaRefs>
</ds:datastoreItem>
</file>

<file path=customXml/itemProps2.xml><?xml version="1.0" encoding="utf-8"?>
<ds:datastoreItem xmlns:ds="http://schemas.openxmlformats.org/officeDocument/2006/customXml" ds:itemID="{DDA9ADB0-9D11-4D1E-9933-EDEE5EEB1537}">
  <ds:schemaRefs>
    <ds:schemaRef ds:uri="0a9bc837-cabd-4428-b690-e5360198ffbc"/>
    <ds:schemaRef ds:uri="12096c39-030a-44d0-937f-1e505a688192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3744C064-905B-4775-9B7A-514F9D4661F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1041</Words>
  <Application>Microsoft Office PowerPoint</Application>
  <PresentationFormat>Widescreen</PresentationFormat>
  <Paragraphs>160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Aptos</vt:lpstr>
      <vt:lpstr>Arial</vt:lpstr>
      <vt:lpstr>Calibri</vt:lpstr>
      <vt:lpstr>Calibri Light</vt:lpstr>
      <vt:lpstr>Courier New</vt:lpstr>
      <vt:lpstr>Wingdings</vt:lpstr>
      <vt:lpstr>Office Theme</vt:lpstr>
      <vt:lpstr>SwarmGenomics Downloading a genome and preprocessing</vt:lpstr>
      <vt:lpstr>PowerPoint Presentation</vt:lpstr>
      <vt:lpstr>Useful Bash commands</vt:lpstr>
      <vt:lpstr>PowerPoint Presentation</vt:lpstr>
      <vt:lpstr>All instructions on GitHub</vt:lpstr>
      <vt:lpstr>Make a directory for yourself and your species</vt:lpstr>
      <vt:lpstr>Selecting a Reference Genome</vt:lpstr>
      <vt:lpstr>Downloading a genome</vt:lpstr>
      <vt:lpstr>PowerPoint Presentation</vt:lpstr>
      <vt:lpstr>Downloading the reference genome</vt:lpstr>
      <vt:lpstr>Selecting the SRA file (raw sequencing reads)</vt:lpstr>
      <vt:lpstr>Downloading the SRA file</vt:lpstr>
      <vt:lpstr>PowerPoint Presentation</vt:lpstr>
      <vt:lpstr>Preprocessing</vt:lpstr>
      <vt:lpstr>Preprocessing steps</vt:lpstr>
      <vt:lpstr>Preprocessing - FastQC</vt:lpstr>
      <vt:lpstr>Performing Preprocessing</vt:lpstr>
      <vt:lpstr>Performing Preprocessing</vt:lpstr>
      <vt:lpstr>Running preprocessing.bash</vt:lpstr>
    </vt:vector>
  </TitlesOfParts>
  <Company>TU Dortmund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SwarmGenomics PuTTY instructions + Genome download</dc:title>
  <dc:creator>Aure Kylmänen</dc:creator>
  <cp:lastModifiedBy>Aure Kylmänen</cp:lastModifiedBy>
  <cp:revision>414</cp:revision>
  <dcterms:created xsi:type="dcterms:W3CDTF">2025-05-05T10:09:09Z</dcterms:created>
  <dcterms:modified xsi:type="dcterms:W3CDTF">2025-09-18T12:03:43Z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0x010100A7616307476BEC4DABB85B58AE5E5FA0</vt:lpwstr>
  </property>
</Properties>
</file>