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8" r:id="rId7"/>
    <p:sldId id="293" r:id="rId8"/>
    <p:sldId id="295" r:id="rId9"/>
    <p:sldId id="296" r:id="rId10"/>
    <p:sldId id="301" r:id="rId11"/>
    <p:sldId id="294" r:id="rId12"/>
    <p:sldId id="297" r:id="rId13"/>
    <p:sldId id="303" r:id="rId14"/>
    <p:sldId id="306" r:id="rId15"/>
    <p:sldId id="307" r:id="rId16"/>
    <p:sldId id="309" r:id="rId17"/>
    <p:sldId id="310" r:id="rId18"/>
    <p:sldId id="311" r:id="rId19"/>
    <p:sldId id="298" r:id="rId20"/>
    <p:sldId id="299" r:id="rId21"/>
    <p:sldId id="304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re Kylmänen" userId="S::aure.kylmaenen@tu-dortmund.de::f40cdf3d-409a-4456-96d2-090a9a656bab" providerId="AD" clId="Web-{74D21644-F16E-4256-B6C0-DEC7F480CDF2}"/>
    <pc:docChg chg="addSld delSld modSld">
      <pc:chgData name="Aure Kylmänen" userId="S::aure.kylmaenen@tu-dortmund.de::f40cdf3d-409a-4456-96d2-090a9a656bab" providerId="AD" clId="Web-{74D21644-F16E-4256-B6C0-DEC7F480CDF2}" dt="2025-09-16T10:52:42.666" v="33" actId="20577"/>
      <pc:docMkLst>
        <pc:docMk/>
      </pc:docMkLst>
      <pc:sldChg chg="del">
        <pc:chgData name="Aure Kylmänen" userId="S::aure.kylmaenen@tu-dortmund.de::f40cdf3d-409a-4456-96d2-090a9a656bab" providerId="AD" clId="Web-{74D21644-F16E-4256-B6C0-DEC7F480CDF2}" dt="2025-09-16T10:27:43.524" v="1"/>
        <pc:sldMkLst>
          <pc:docMk/>
          <pc:sldMk cId="852155352" sldId="256"/>
        </pc:sldMkLst>
      </pc:sldChg>
      <pc:sldChg chg="addSp delSp modSp">
        <pc:chgData name="Aure Kylmänen" userId="S::aure.kylmaenen@tu-dortmund.de::f40cdf3d-409a-4456-96d2-090a9a656bab" providerId="AD" clId="Web-{74D21644-F16E-4256-B6C0-DEC7F480CDF2}" dt="2025-09-16T10:27:37.445" v="0"/>
        <pc:sldMkLst>
          <pc:docMk/>
          <pc:sldMk cId="1973046764" sldId="257"/>
        </pc:sldMkLst>
        <pc:spChg chg="del">
          <ac:chgData name="Aure Kylmänen" userId="S::aure.kylmaenen@tu-dortmund.de::f40cdf3d-409a-4456-96d2-090a9a656bab" providerId="AD" clId="Web-{74D21644-F16E-4256-B6C0-DEC7F480CDF2}" dt="2025-09-16T10:27:37.445" v="0"/>
          <ac:spMkLst>
            <pc:docMk/>
            <pc:sldMk cId="1973046764" sldId="257"/>
            <ac:spMk id="3" creationId="{07EE69F1-00BF-2757-7CF4-5CC8B001F02E}"/>
          </ac:spMkLst>
        </pc:spChg>
        <pc:spChg chg="add mod">
          <ac:chgData name="Aure Kylmänen" userId="S::aure.kylmaenen@tu-dortmund.de::f40cdf3d-409a-4456-96d2-090a9a656bab" providerId="AD" clId="Web-{74D21644-F16E-4256-B6C0-DEC7F480CDF2}" dt="2025-09-16T10:27:37.445" v="0"/>
          <ac:spMkLst>
            <pc:docMk/>
            <pc:sldMk cId="1973046764" sldId="257"/>
            <ac:spMk id="29" creationId="{17E9639F-3F24-5AA7-FC5F-07CF38213187}"/>
          </ac:spMkLst>
        </pc:spChg>
      </pc:sldChg>
      <pc:sldChg chg="delSp modSp">
        <pc:chgData name="Aure Kylmänen" userId="S::aure.kylmaenen@tu-dortmund.de::f40cdf3d-409a-4456-96d2-090a9a656bab" providerId="AD" clId="Web-{74D21644-F16E-4256-B6C0-DEC7F480CDF2}" dt="2025-09-16T10:28:39.586" v="4" actId="14100"/>
        <pc:sldMkLst>
          <pc:docMk/>
          <pc:sldMk cId="3731055740" sldId="268"/>
        </pc:sldMkLst>
        <pc:spChg chg="mod">
          <ac:chgData name="Aure Kylmänen" userId="S::aure.kylmaenen@tu-dortmund.de::f40cdf3d-409a-4456-96d2-090a9a656bab" providerId="AD" clId="Web-{74D21644-F16E-4256-B6C0-DEC7F480CDF2}" dt="2025-09-16T10:28:39.586" v="4" actId="14100"/>
          <ac:spMkLst>
            <pc:docMk/>
            <pc:sldMk cId="3731055740" sldId="268"/>
            <ac:spMk id="3" creationId="{E95D80BC-F6AB-443F-9658-3A73954227EE}"/>
          </ac:spMkLst>
        </pc:spChg>
        <pc:picChg chg="del">
          <ac:chgData name="Aure Kylmänen" userId="S::aure.kylmaenen@tu-dortmund.de::f40cdf3d-409a-4456-96d2-090a9a656bab" providerId="AD" clId="Web-{74D21644-F16E-4256-B6C0-DEC7F480CDF2}" dt="2025-09-16T10:28:25.570" v="3"/>
          <ac:picMkLst>
            <pc:docMk/>
            <pc:sldMk cId="3731055740" sldId="268"/>
            <ac:picMk id="4" creationId="{7B8CCECA-74C2-BA7B-AF05-5A4C74269425}"/>
          </ac:picMkLst>
        </pc:picChg>
        <pc:picChg chg="del">
          <ac:chgData name="Aure Kylmänen" userId="S::aure.kylmaenen@tu-dortmund.de::f40cdf3d-409a-4456-96d2-090a9a656bab" providerId="AD" clId="Web-{74D21644-F16E-4256-B6C0-DEC7F480CDF2}" dt="2025-09-16T10:28:23.086" v="2"/>
          <ac:picMkLst>
            <pc:docMk/>
            <pc:sldMk cId="3731055740" sldId="268"/>
            <ac:picMk id="5" creationId="{9378776D-EF3E-A978-C2EE-02F080B185D0}"/>
          </ac:picMkLst>
        </pc:picChg>
      </pc:sldChg>
      <pc:sldChg chg="modSp">
        <pc:chgData name="Aure Kylmänen" userId="S::aure.kylmaenen@tu-dortmund.de::f40cdf3d-409a-4456-96d2-090a9a656bab" providerId="AD" clId="Web-{74D21644-F16E-4256-B6C0-DEC7F480CDF2}" dt="2025-09-16T10:45:45.181" v="17" actId="20577"/>
        <pc:sldMkLst>
          <pc:docMk/>
          <pc:sldMk cId="3360336096" sldId="294"/>
        </pc:sldMkLst>
        <pc:spChg chg="mod">
          <ac:chgData name="Aure Kylmänen" userId="S::aure.kylmaenen@tu-dortmund.de::f40cdf3d-409a-4456-96d2-090a9a656bab" providerId="AD" clId="Web-{74D21644-F16E-4256-B6C0-DEC7F480CDF2}" dt="2025-09-16T10:45:45.181" v="17" actId="20577"/>
          <ac:spMkLst>
            <pc:docMk/>
            <pc:sldMk cId="3360336096" sldId="294"/>
            <ac:spMk id="2" creationId="{0D4A2364-CE33-44EF-B204-B79C4A182743}"/>
          </ac:spMkLst>
        </pc:spChg>
      </pc:sldChg>
      <pc:sldChg chg="modSp">
        <pc:chgData name="Aure Kylmänen" userId="S::aure.kylmaenen@tu-dortmund.de::f40cdf3d-409a-4456-96d2-090a9a656bab" providerId="AD" clId="Web-{74D21644-F16E-4256-B6C0-DEC7F480CDF2}" dt="2025-09-16T10:45:32.540" v="15" actId="20577"/>
        <pc:sldMkLst>
          <pc:docMk/>
          <pc:sldMk cId="780690510" sldId="297"/>
        </pc:sldMkLst>
        <pc:spChg chg="mod">
          <ac:chgData name="Aure Kylmänen" userId="S::aure.kylmaenen@tu-dortmund.de::f40cdf3d-409a-4456-96d2-090a9a656bab" providerId="AD" clId="Web-{74D21644-F16E-4256-B6C0-DEC7F480CDF2}" dt="2025-09-16T10:45:32.540" v="15" actId="20577"/>
          <ac:spMkLst>
            <pc:docMk/>
            <pc:sldMk cId="780690510" sldId="297"/>
            <ac:spMk id="2" creationId="{0D4A2364-CE33-44EF-B204-B79C4A182743}"/>
          </ac:spMkLst>
        </pc:spChg>
        <pc:spChg chg="mod">
          <ac:chgData name="Aure Kylmänen" userId="S::aure.kylmaenen@tu-dortmund.de::f40cdf3d-409a-4456-96d2-090a9a656bab" providerId="AD" clId="Web-{74D21644-F16E-4256-B6C0-DEC7F480CDF2}" dt="2025-09-16T10:38:10.352" v="10" actId="20577"/>
          <ac:spMkLst>
            <pc:docMk/>
            <pc:sldMk cId="780690510" sldId="297"/>
            <ac:spMk id="19" creationId="{CFD7FFC8-D97B-EDC5-ECCD-EAC6962552CF}"/>
          </ac:spMkLst>
        </pc:spChg>
      </pc:sldChg>
      <pc:sldChg chg="modSp">
        <pc:chgData name="Aure Kylmänen" userId="S::aure.kylmaenen@tu-dortmund.de::f40cdf3d-409a-4456-96d2-090a9a656bab" providerId="AD" clId="Web-{74D21644-F16E-4256-B6C0-DEC7F480CDF2}" dt="2025-09-16T10:38:30.243" v="11" actId="20577"/>
        <pc:sldMkLst>
          <pc:docMk/>
          <pc:sldMk cId="55848051" sldId="298"/>
        </pc:sldMkLst>
        <pc:spChg chg="mod">
          <ac:chgData name="Aure Kylmänen" userId="S::aure.kylmaenen@tu-dortmund.de::f40cdf3d-409a-4456-96d2-090a9a656bab" providerId="AD" clId="Web-{74D21644-F16E-4256-B6C0-DEC7F480CDF2}" dt="2025-09-16T10:38:30.243" v="11" actId="20577"/>
          <ac:spMkLst>
            <pc:docMk/>
            <pc:sldMk cId="55848051" sldId="298"/>
            <ac:spMk id="3" creationId="{E95D80BC-F6AB-443F-9658-3A73954227EE}"/>
          </ac:spMkLst>
        </pc:spChg>
      </pc:sldChg>
      <pc:sldChg chg="del">
        <pc:chgData name="Aure Kylmänen" userId="S::aure.kylmaenen@tu-dortmund.de::f40cdf3d-409a-4456-96d2-090a9a656bab" providerId="AD" clId="Web-{74D21644-F16E-4256-B6C0-DEC7F480CDF2}" dt="2025-09-16T10:43:51.493" v="12"/>
        <pc:sldMkLst>
          <pc:docMk/>
          <pc:sldMk cId="2159761395" sldId="300"/>
        </pc:sldMkLst>
      </pc:sldChg>
      <pc:sldChg chg="modSp">
        <pc:chgData name="Aure Kylmänen" userId="S::aure.kylmaenen@tu-dortmund.de::f40cdf3d-409a-4456-96d2-090a9a656bab" providerId="AD" clId="Web-{74D21644-F16E-4256-B6C0-DEC7F480CDF2}" dt="2025-09-16T10:45:19.915" v="14" actId="20577"/>
        <pc:sldMkLst>
          <pc:docMk/>
          <pc:sldMk cId="4253330955" sldId="303"/>
        </pc:sldMkLst>
        <pc:spChg chg="mod">
          <ac:chgData name="Aure Kylmänen" userId="S::aure.kylmaenen@tu-dortmund.de::f40cdf3d-409a-4456-96d2-090a9a656bab" providerId="AD" clId="Web-{74D21644-F16E-4256-B6C0-DEC7F480CDF2}" dt="2025-09-16T10:45:19.915" v="14" actId="20577"/>
          <ac:spMkLst>
            <pc:docMk/>
            <pc:sldMk cId="4253330955" sldId="303"/>
            <ac:spMk id="2" creationId="{791513FE-732A-A972-C707-566288C1B38C}"/>
          </ac:spMkLst>
        </pc:spChg>
      </pc:sldChg>
      <pc:sldChg chg="new del">
        <pc:chgData name="Aure Kylmänen" userId="S::aure.kylmaenen@tu-dortmund.de::f40cdf3d-409a-4456-96d2-090a9a656bab" providerId="AD" clId="Web-{74D21644-F16E-4256-B6C0-DEC7F480CDF2}" dt="2025-09-16T10:45:55.556" v="19"/>
        <pc:sldMkLst>
          <pc:docMk/>
          <pc:sldMk cId="3656962839" sldId="305"/>
        </pc:sldMkLst>
      </pc:sldChg>
      <pc:sldChg chg="modSp add replId">
        <pc:chgData name="Aure Kylmänen" userId="S::aure.kylmaenen@tu-dortmund.de::f40cdf3d-409a-4456-96d2-090a9a656bab" providerId="AD" clId="Web-{74D21644-F16E-4256-B6C0-DEC7F480CDF2}" dt="2025-09-16T10:52:42.666" v="33" actId="20577"/>
        <pc:sldMkLst>
          <pc:docMk/>
          <pc:sldMk cId="269358924" sldId="306"/>
        </pc:sldMkLst>
        <pc:spChg chg="mod">
          <ac:chgData name="Aure Kylmänen" userId="S::aure.kylmaenen@tu-dortmund.de::f40cdf3d-409a-4456-96d2-090a9a656bab" providerId="AD" clId="Web-{74D21644-F16E-4256-B6C0-DEC7F480CDF2}" dt="2025-09-16T10:52:42.666" v="33" actId="20577"/>
          <ac:spMkLst>
            <pc:docMk/>
            <pc:sldMk cId="269358924" sldId="306"/>
            <ac:spMk id="3" creationId="{FA9D59CC-8F8C-C3F3-F706-FEBD09A8F329}"/>
          </ac:spMkLst>
        </pc:spChg>
      </pc:sldChg>
    </pc:docChg>
  </pc:docChgLst>
  <pc:docChgLst>
    <pc:chgData name="Aure Kylmänen" userId="f40cdf3d-409a-4456-96d2-090a9a656bab" providerId="ADAL" clId="{7CEC117E-5B44-40ED-8143-F4FC5EE20FA1}"/>
    <pc:docChg chg="undo custSel addSld delSld modSld">
      <pc:chgData name="Aure Kylmänen" userId="f40cdf3d-409a-4456-96d2-090a9a656bab" providerId="ADAL" clId="{7CEC117E-5B44-40ED-8143-F4FC5EE20FA1}" dt="2025-09-18T12:07:09.934" v="699" actId="20577"/>
      <pc:docMkLst>
        <pc:docMk/>
      </pc:docMkLst>
      <pc:sldChg chg="modSp mod">
        <pc:chgData name="Aure Kylmänen" userId="f40cdf3d-409a-4456-96d2-090a9a656bab" providerId="ADAL" clId="{7CEC117E-5B44-40ED-8143-F4FC5EE20FA1}" dt="2025-09-18T12:07:09.934" v="699" actId="20577"/>
        <pc:sldMkLst>
          <pc:docMk/>
          <pc:sldMk cId="3360336096" sldId="294"/>
        </pc:sldMkLst>
        <pc:spChg chg="mod">
          <ac:chgData name="Aure Kylmänen" userId="f40cdf3d-409a-4456-96d2-090a9a656bab" providerId="ADAL" clId="{7CEC117E-5B44-40ED-8143-F4FC5EE20FA1}" dt="2025-09-18T12:07:09.934" v="699" actId="20577"/>
          <ac:spMkLst>
            <pc:docMk/>
            <pc:sldMk cId="3360336096" sldId="294"/>
            <ac:spMk id="3" creationId="{E95D80BC-F6AB-443F-9658-3A73954227EE}"/>
          </ac:spMkLst>
        </pc:spChg>
      </pc:sldChg>
      <pc:sldChg chg="modSp mod">
        <pc:chgData name="Aure Kylmänen" userId="f40cdf3d-409a-4456-96d2-090a9a656bab" providerId="ADAL" clId="{7CEC117E-5B44-40ED-8143-F4FC5EE20FA1}" dt="2025-09-18T08:47:32.810" v="681" actId="20577"/>
        <pc:sldMkLst>
          <pc:docMk/>
          <pc:sldMk cId="55848051" sldId="298"/>
        </pc:sldMkLst>
        <pc:spChg chg="mod">
          <ac:chgData name="Aure Kylmänen" userId="f40cdf3d-409a-4456-96d2-090a9a656bab" providerId="ADAL" clId="{7CEC117E-5B44-40ED-8143-F4FC5EE20FA1}" dt="2025-09-18T08:47:32.810" v="681" actId="20577"/>
          <ac:spMkLst>
            <pc:docMk/>
            <pc:sldMk cId="55848051" sldId="298"/>
            <ac:spMk id="2" creationId="{0D4A2364-CE33-44EF-B204-B79C4A182743}"/>
          </ac:spMkLst>
        </pc:spChg>
      </pc:sldChg>
      <pc:sldChg chg="delSp modSp mod">
        <pc:chgData name="Aure Kylmänen" userId="f40cdf3d-409a-4456-96d2-090a9a656bab" providerId="ADAL" clId="{7CEC117E-5B44-40ED-8143-F4FC5EE20FA1}" dt="2025-09-18T08:47:35.888" v="684" actId="20577"/>
        <pc:sldMkLst>
          <pc:docMk/>
          <pc:sldMk cId="102183070" sldId="299"/>
        </pc:sldMkLst>
        <pc:spChg chg="mod">
          <ac:chgData name="Aure Kylmänen" userId="f40cdf3d-409a-4456-96d2-090a9a656bab" providerId="ADAL" clId="{7CEC117E-5B44-40ED-8143-F4FC5EE20FA1}" dt="2025-09-18T08:47:35.888" v="684" actId="20577"/>
          <ac:spMkLst>
            <pc:docMk/>
            <pc:sldMk cId="102183070" sldId="299"/>
            <ac:spMk id="2" creationId="{0D4A2364-CE33-44EF-B204-B79C4A182743}"/>
          </ac:spMkLst>
        </pc:spChg>
        <pc:spChg chg="mod">
          <ac:chgData name="Aure Kylmänen" userId="f40cdf3d-409a-4456-96d2-090a9a656bab" providerId="ADAL" clId="{7CEC117E-5B44-40ED-8143-F4FC5EE20FA1}" dt="2025-09-18T08:47:09.421" v="675" actId="2711"/>
          <ac:spMkLst>
            <pc:docMk/>
            <pc:sldMk cId="102183070" sldId="299"/>
            <ac:spMk id="9" creationId="{942D9E77-32D7-1D03-AA41-0C6089D573ED}"/>
          </ac:spMkLst>
        </pc:spChg>
        <pc:spChg chg="del mod">
          <ac:chgData name="Aure Kylmänen" userId="f40cdf3d-409a-4456-96d2-090a9a656bab" providerId="ADAL" clId="{7CEC117E-5B44-40ED-8143-F4FC5EE20FA1}" dt="2025-09-18T08:47:18.890" v="678" actId="478"/>
          <ac:spMkLst>
            <pc:docMk/>
            <pc:sldMk cId="102183070" sldId="299"/>
            <ac:spMk id="18" creationId="{18873025-8630-1962-DEE3-85A520E0DD66}"/>
          </ac:spMkLst>
        </pc:spChg>
      </pc:sldChg>
      <pc:sldChg chg="modSp mod">
        <pc:chgData name="Aure Kylmänen" userId="f40cdf3d-409a-4456-96d2-090a9a656bab" providerId="ADAL" clId="{7CEC117E-5B44-40ED-8143-F4FC5EE20FA1}" dt="2025-09-18T08:47:39.029" v="687" actId="20577"/>
        <pc:sldMkLst>
          <pc:docMk/>
          <pc:sldMk cId="4198011519" sldId="304"/>
        </pc:sldMkLst>
        <pc:spChg chg="mod">
          <ac:chgData name="Aure Kylmänen" userId="f40cdf3d-409a-4456-96d2-090a9a656bab" providerId="ADAL" clId="{7CEC117E-5B44-40ED-8143-F4FC5EE20FA1}" dt="2025-09-18T08:47:39.029" v="687" actId="20577"/>
          <ac:spMkLst>
            <pc:docMk/>
            <pc:sldMk cId="4198011519" sldId="304"/>
            <ac:spMk id="2" creationId="{9E5EA1DB-2149-EBB8-C31F-6964D1A34F3E}"/>
          </ac:spMkLst>
        </pc:spChg>
      </pc:sldChg>
      <pc:sldChg chg="addSp modSp mod">
        <pc:chgData name="Aure Kylmänen" userId="f40cdf3d-409a-4456-96d2-090a9a656bab" providerId="ADAL" clId="{7CEC117E-5B44-40ED-8143-F4FC5EE20FA1}" dt="2025-09-18T08:46:13.419" v="628" actId="1076"/>
        <pc:sldMkLst>
          <pc:docMk/>
          <pc:sldMk cId="269358924" sldId="306"/>
        </pc:sldMkLst>
        <pc:spChg chg="mod">
          <ac:chgData name="Aure Kylmänen" userId="f40cdf3d-409a-4456-96d2-090a9a656bab" providerId="ADAL" clId="{7CEC117E-5B44-40ED-8143-F4FC5EE20FA1}" dt="2025-09-18T08:46:05.937" v="624" actId="14100"/>
          <ac:spMkLst>
            <pc:docMk/>
            <pc:sldMk cId="269358924" sldId="306"/>
            <ac:spMk id="3" creationId="{FA9D59CC-8F8C-C3F3-F706-FEBD09A8F329}"/>
          </ac:spMkLst>
        </pc:spChg>
        <pc:picChg chg="add mod">
          <ac:chgData name="Aure Kylmänen" userId="f40cdf3d-409a-4456-96d2-090a9a656bab" providerId="ADAL" clId="{7CEC117E-5B44-40ED-8143-F4FC5EE20FA1}" dt="2025-09-18T08:46:13.419" v="628" actId="1076"/>
          <ac:picMkLst>
            <pc:docMk/>
            <pc:sldMk cId="269358924" sldId="306"/>
            <ac:picMk id="5" creationId="{C7E18F37-C290-404C-9584-0B27882B7878}"/>
          </ac:picMkLst>
        </pc:picChg>
      </pc:sldChg>
      <pc:sldChg chg="addSp modSp add mod">
        <pc:chgData name="Aure Kylmänen" userId="f40cdf3d-409a-4456-96d2-090a9a656bab" providerId="ADAL" clId="{7CEC117E-5B44-40ED-8143-F4FC5EE20FA1}" dt="2025-09-18T08:36:27.607" v="187" actId="1076"/>
        <pc:sldMkLst>
          <pc:docMk/>
          <pc:sldMk cId="2565585170" sldId="307"/>
        </pc:sldMkLst>
        <pc:spChg chg="mod">
          <ac:chgData name="Aure Kylmänen" userId="f40cdf3d-409a-4456-96d2-090a9a656bab" providerId="ADAL" clId="{7CEC117E-5B44-40ED-8143-F4FC5EE20FA1}" dt="2025-09-18T08:36:24.171" v="185" actId="20577"/>
          <ac:spMkLst>
            <pc:docMk/>
            <pc:sldMk cId="2565585170" sldId="307"/>
            <ac:spMk id="3" creationId="{FA9D59CC-8F8C-C3F3-F706-FEBD09A8F329}"/>
          </ac:spMkLst>
        </pc:spChg>
        <pc:picChg chg="add mod">
          <ac:chgData name="Aure Kylmänen" userId="f40cdf3d-409a-4456-96d2-090a9a656bab" providerId="ADAL" clId="{7CEC117E-5B44-40ED-8143-F4FC5EE20FA1}" dt="2025-09-18T08:36:27.607" v="187" actId="1076"/>
          <ac:picMkLst>
            <pc:docMk/>
            <pc:sldMk cId="2565585170" sldId="307"/>
            <ac:picMk id="5" creationId="{6B650A81-2209-4886-B8E2-EBE0B8F0E3E2}"/>
          </ac:picMkLst>
        </pc:picChg>
      </pc:sldChg>
      <pc:sldChg chg="new del">
        <pc:chgData name="Aure Kylmänen" userId="f40cdf3d-409a-4456-96d2-090a9a656bab" providerId="ADAL" clId="{7CEC117E-5B44-40ED-8143-F4FC5EE20FA1}" dt="2025-09-18T08:34:57.888" v="156" actId="47"/>
        <pc:sldMkLst>
          <pc:docMk/>
          <pc:sldMk cId="3701117607" sldId="308"/>
        </pc:sldMkLst>
      </pc:sldChg>
      <pc:sldChg chg="addSp delSp modSp add mod">
        <pc:chgData name="Aure Kylmänen" userId="f40cdf3d-409a-4456-96d2-090a9a656bab" providerId="ADAL" clId="{7CEC117E-5B44-40ED-8143-F4FC5EE20FA1}" dt="2025-09-18T08:43:05.881" v="532" actId="1076"/>
        <pc:sldMkLst>
          <pc:docMk/>
          <pc:sldMk cId="3545719970" sldId="309"/>
        </pc:sldMkLst>
        <pc:spChg chg="mod">
          <ac:chgData name="Aure Kylmänen" userId="f40cdf3d-409a-4456-96d2-090a9a656bab" providerId="ADAL" clId="{7CEC117E-5B44-40ED-8143-F4FC5EE20FA1}" dt="2025-09-18T08:42:54.522" v="531" actId="20577"/>
          <ac:spMkLst>
            <pc:docMk/>
            <pc:sldMk cId="3545719970" sldId="309"/>
            <ac:spMk id="3" creationId="{FA9D59CC-8F8C-C3F3-F706-FEBD09A8F329}"/>
          </ac:spMkLst>
        </pc:spChg>
        <pc:spChg chg="add del">
          <ac:chgData name="Aure Kylmänen" userId="f40cdf3d-409a-4456-96d2-090a9a656bab" providerId="ADAL" clId="{7CEC117E-5B44-40ED-8143-F4FC5EE20FA1}" dt="2025-09-18T08:42:11.107" v="467"/>
          <ac:spMkLst>
            <pc:docMk/>
            <pc:sldMk cId="3545719970" sldId="309"/>
            <ac:spMk id="8" creationId="{27A574D4-AC30-484D-BB6A-2B5DD91BD3DC}"/>
          </ac:spMkLst>
        </pc:spChg>
        <pc:picChg chg="del mod">
          <ac:chgData name="Aure Kylmänen" userId="f40cdf3d-409a-4456-96d2-090a9a656bab" providerId="ADAL" clId="{7CEC117E-5B44-40ED-8143-F4FC5EE20FA1}" dt="2025-09-18T08:36:33.998" v="190" actId="478"/>
          <ac:picMkLst>
            <pc:docMk/>
            <pc:sldMk cId="3545719970" sldId="309"/>
            <ac:picMk id="5" creationId="{6B650A81-2209-4886-B8E2-EBE0B8F0E3E2}"/>
          </ac:picMkLst>
        </pc:picChg>
        <pc:picChg chg="add mod">
          <ac:chgData name="Aure Kylmänen" userId="f40cdf3d-409a-4456-96d2-090a9a656bab" providerId="ADAL" clId="{7CEC117E-5B44-40ED-8143-F4FC5EE20FA1}" dt="2025-09-18T08:43:05.881" v="532" actId="1076"/>
          <ac:picMkLst>
            <pc:docMk/>
            <pc:sldMk cId="3545719970" sldId="309"/>
            <ac:picMk id="7" creationId="{E2CA0165-80F9-48F9-983B-AFD9BDBF56D6}"/>
          </ac:picMkLst>
        </pc:picChg>
      </pc:sldChg>
      <pc:sldChg chg="addSp delSp modSp add mod">
        <pc:chgData name="Aure Kylmänen" userId="f40cdf3d-409a-4456-96d2-090a9a656bab" providerId="ADAL" clId="{7CEC117E-5B44-40ED-8143-F4FC5EE20FA1}" dt="2025-09-18T08:39:21.841" v="229" actId="1076"/>
        <pc:sldMkLst>
          <pc:docMk/>
          <pc:sldMk cId="2279149046" sldId="310"/>
        </pc:sldMkLst>
        <pc:spChg chg="mod">
          <ac:chgData name="Aure Kylmänen" userId="f40cdf3d-409a-4456-96d2-090a9a656bab" providerId="ADAL" clId="{7CEC117E-5B44-40ED-8143-F4FC5EE20FA1}" dt="2025-09-18T08:39:19.670" v="228" actId="20577"/>
          <ac:spMkLst>
            <pc:docMk/>
            <pc:sldMk cId="2279149046" sldId="310"/>
            <ac:spMk id="3" creationId="{FA9D59CC-8F8C-C3F3-F706-FEBD09A8F329}"/>
          </ac:spMkLst>
        </pc:spChg>
        <pc:picChg chg="add mod">
          <ac:chgData name="Aure Kylmänen" userId="f40cdf3d-409a-4456-96d2-090a9a656bab" providerId="ADAL" clId="{7CEC117E-5B44-40ED-8143-F4FC5EE20FA1}" dt="2025-09-18T08:39:21.841" v="229" actId="1076"/>
          <ac:picMkLst>
            <pc:docMk/>
            <pc:sldMk cId="2279149046" sldId="310"/>
            <ac:picMk id="5" creationId="{FC388EDD-E2A5-427A-A377-1A6D0A1D4949}"/>
          </ac:picMkLst>
        </pc:picChg>
        <pc:picChg chg="del">
          <ac:chgData name="Aure Kylmänen" userId="f40cdf3d-409a-4456-96d2-090a9a656bab" providerId="ADAL" clId="{7CEC117E-5B44-40ED-8143-F4FC5EE20FA1}" dt="2025-09-18T08:39:03.499" v="219" actId="478"/>
          <ac:picMkLst>
            <pc:docMk/>
            <pc:sldMk cId="2279149046" sldId="310"/>
            <ac:picMk id="7" creationId="{E2CA0165-80F9-48F9-983B-AFD9BDBF56D6}"/>
          </ac:picMkLst>
        </pc:picChg>
      </pc:sldChg>
      <pc:sldChg chg="addSp delSp modSp add mod">
        <pc:chgData name="Aure Kylmänen" userId="f40cdf3d-409a-4456-96d2-090a9a656bab" providerId="ADAL" clId="{7CEC117E-5B44-40ED-8143-F4FC5EE20FA1}" dt="2025-09-18T08:45:58.139" v="621" actId="21"/>
        <pc:sldMkLst>
          <pc:docMk/>
          <pc:sldMk cId="800807881" sldId="311"/>
        </pc:sldMkLst>
        <pc:spChg chg="mod">
          <ac:chgData name="Aure Kylmänen" userId="f40cdf3d-409a-4456-96d2-090a9a656bab" providerId="ADAL" clId="{7CEC117E-5B44-40ED-8143-F4FC5EE20FA1}" dt="2025-09-18T08:45:02.092" v="618" actId="20577"/>
          <ac:spMkLst>
            <pc:docMk/>
            <pc:sldMk cId="800807881" sldId="311"/>
            <ac:spMk id="3" creationId="{FA9D59CC-8F8C-C3F3-F706-FEBD09A8F329}"/>
          </ac:spMkLst>
        </pc:spChg>
        <pc:picChg chg="del">
          <ac:chgData name="Aure Kylmänen" userId="f40cdf3d-409a-4456-96d2-090a9a656bab" providerId="ADAL" clId="{7CEC117E-5B44-40ED-8143-F4FC5EE20FA1}" dt="2025-09-18T08:43:50.873" v="537" actId="478"/>
          <ac:picMkLst>
            <pc:docMk/>
            <pc:sldMk cId="800807881" sldId="311"/>
            <ac:picMk id="5" creationId="{FC388EDD-E2A5-427A-A377-1A6D0A1D4949}"/>
          </ac:picMkLst>
        </pc:picChg>
        <pc:picChg chg="add mod">
          <ac:chgData name="Aure Kylmänen" userId="f40cdf3d-409a-4456-96d2-090a9a656bab" providerId="ADAL" clId="{7CEC117E-5B44-40ED-8143-F4FC5EE20FA1}" dt="2025-09-18T08:44:07.042" v="540" actId="1076"/>
          <ac:picMkLst>
            <pc:docMk/>
            <pc:sldMk cId="800807881" sldId="311"/>
            <ac:picMk id="7" creationId="{C0856569-B65C-4EC6-852A-F45AF61907F4}"/>
          </ac:picMkLst>
        </pc:picChg>
        <pc:picChg chg="add mod">
          <ac:chgData name="Aure Kylmänen" userId="f40cdf3d-409a-4456-96d2-090a9a656bab" providerId="ADAL" clId="{7CEC117E-5B44-40ED-8143-F4FC5EE20FA1}" dt="2025-09-18T08:45:03.718" v="619" actId="1076"/>
          <ac:picMkLst>
            <pc:docMk/>
            <pc:sldMk cId="800807881" sldId="311"/>
            <ac:picMk id="9" creationId="{EC3EAD1A-F5A5-42D5-9605-1220FE980DC4}"/>
          </ac:picMkLst>
        </pc:picChg>
        <pc:picChg chg="add del mod">
          <ac:chgData name="Aure Kylmänen" userId="f40cdf3d-409a-4456-96d2-090a9a656bab" providerId="ADAL" clId="{7CEC117E-5B44-40ED-8143-F4FC5EE20FA1}" dt="2025-09-18T08:45:58.139" v="621" actId="21"/>
          <ac:picMkLst>
            <pc:docMk/>
            <pc:sldMk cId="800807881" sldId="311"/>
            <ac:picMk id="11" creationId="{81BB2A89-E19C-43E1-A9A3-FD61AA5D753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DCAD-3079-49DE-9E97-99F2BA700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BE1E5-AE38-4E17-9981-E1158683D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CCE58-0D34-4581-9C22-94AF809F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CB2E9-10A0-460B-8644-3D35D862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8AA58-4110-426D-802C-F5A1E98A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21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549B-EDBF-4DBE-B316-B9086B25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8021E-7DAB-4C55-A8AF-F25484246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767AF-2DF6-4F7D-9340-24F8B670F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B9405-8AC7-497B-9355-CA11F2435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4FDFA-F149-4671-8EF7-286CAD67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66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5DC28F-AF8D-4E35-9617-61F9BF8A99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077EC-4BFC-41DF-A148-3BD4756F5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6806A-A776-4D44-A299-F3CC71B1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64563-3E2D-45AB-91BC-A8E1ACE2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0BE95-A5C3-4764-9C8B-A2D8B1BC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03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5A3A-13DD-4887-A9CB-3C927A4F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F41A8-9687-49C9-B7D7-06A4E6C41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70BC1-C631-4F5E-BE9B-6F5DD9CA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76029-A850-4CB5-AE79-FB989D94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D8E20-FE45-4C1E-B1F9-2E0A091C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65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7F276-3B91-4B9D-AC0F-2E80074EE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F6CCC-5F86-42F8-B1E6-9FE7F6A22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867D4-9E69-44D4-A965-314438400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8832B-BD38-4C00-95A3-D545CEED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76060-6051-494C-9012-4D45B33F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30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7F6E-A447-4CF4-9612-02EAF9194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E1759-4366-4449-A730-0BEEA2112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5996F-9855-4E24-BBF3-AF68150A8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2FF8A-9BE2-4074-8EDC-F66F14629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561F7-9B64-452E-A1C7-E7FEE1D5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D01CD-98FB-410E-9891-E21E9243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48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072E-EB96-41EB-99BA-37856B26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2ED0E-8636-4D06-B229-B8951775E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66BEF-47C6-4C3A-AB1D-F6932F7AF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D023E-BC96-481A-9ACD-091494362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E74AD-9355-4C61-917F-44392FE4C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B34186-A7D0-42FA-B47F-3505106F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6D10E-D024-4409-B812-A4C9F896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02D4E-11C6-4161-8FC6-6DC44012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38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89E5F-EEE7-42A0-AD75-490F1F0B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FA3685-E954-46FA-8EB7-D5FAD0F5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186AB-938E-4D42-B07B-7DA2471C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BDB73-3EE5-4F98-A02C-AEEA344C4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11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5DEB6-DCDE-4870-B7B8-874BB788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BF292-2D69-4901-96CC-3AFEC443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644C0-65CC-4A61-9DB1-3F8B8B0C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82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2380-9824-4E05-8CDC-9074770D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32E3F-CCE7-4E9A-8A5B-405D0A617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9FE3D-272D-4397-BD45-0695407D8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852D7-5ABF-443D-B97D-6EFE10D0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D6704-FA6C-4EAA-A8E1-2BBF9D34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51744-3288-43E9-9ADE-9739C5E9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19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C1255-429D-4E7F-9D2A-B2FCB816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D651C7-EE47-469D-8EC3-5D6FB84C2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352A7-DCCC-4626-B7E8-B043ECD5C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B83BC-A773-4A73-94E0-C1E58676D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B7DFA-D8A6-4DA1-AF13-F139AF5F4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0C10E-546A-4466-AD53-828BBD0BB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72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FF1DB-A13B-4A4D-9213-770599D0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F7410-081D-48C6-9582-CC123675A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AFEFC-8592-418E-8026-174FC6E7B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CBA66-B749-4722-98E0-F4B600160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55D67-57A6-418E-B3CD-D7A735333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64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42" Type="http://schemas.openxmlformats.org/officeDocument/2006/relationships/image" Target="../media/image41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37" Type="http://schemas.openxmlformats.org/officeDocument/2006/relationships/image" Target="../media/image36.png"/><Relationship Id="rId40" Type="http://schemas.openxmlformats.org/officeDocument/2006/relationships/image" Target="../media/image39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36" Type="http://schemas.openxmlformats.org/officeDocument/2006/relationships/image" Target="../media/image35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ureKylmanen/Swarmgenomics/blob/main/09.%20NUMT%20Identification.m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ureKylmanen/Swarmgenomics/blob/main/08.%20Mitochondrial%20Genome%20Reconstruction.m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448112-70DD-0659-3924-9C0FBC5CD2FF}"/>
              </a:ext>
            </a:extLst>
          </p:cNvPr>
          <p:cNvSpPr/>
          <p:nvPr/>
        </p:nvSpPr>
        <p:spPr>
          <a:xfrm>
            <a:off x="487051" y="435989"/>
            <a:ext cx="11217897" cy="5986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463E9-3D38-9B91-EDF3-C4EF4C9081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GB" dirty="0" err="1"/>
              <a:t>SwarmGenomics</a:t>
            </a:r>
            <a:br>
              <a:rPr lang="en-GB" dirty="0"/>
            </a:br>
            <a:r>
              <a:rPr lang="en-GB" sz="3600" dirty="0">
                <a:solidFill>
                  <a:schemeClr val="accent6"/>
                </a:solidFill>
              </a:rPr>
              <a:t>Mitogenome assembly and NUMTs</a:t>
            </a:r>
          </a:p>
        </p:txBody>
      </p:sp>
      <p:pic>
        <p:nvPicPr>
          <p:cNvPr id="6" name="Picture 2" descr="A close-up of a word&#10;&#10;Description automatically generated">
            <a:extLst>
              <a:ext uri="{FF2B5EF4-FFF2-40B4-BE49-F238E27FC236}">
                <a16:creationId xmlns:a16="http://schemas.microsoft.com/office/drawing/2014/main" id="{81AFD5C7-3415-7B4D-F089-31C915487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993" y="5572130"/>
            <a:ext cx="2466068" cy="59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E638675-298E-70DF-441A-A50E6C0CF5F5}"/>
              </a:ext>
            </a:extLst>
          </p:cNvPr>
          <p:cNvGrpSpPr/>
          <p:nvPr/>
        </p:nvGrpSpPr>
        <p:grpSpPr>
          <a:xfrm>
            <a:off x="487051" y="4155145"/>
            <a:ext cx="3348349" cy="2387600"/>
            <a:chOff x="6887183" y="3278816"/>
            <a:chExt cx="3435740" cy="2440153"/>
          </a:xfrm>
        </p:grpSpPr>
        <p:pic>
          <p:nvPicPr>
            <p:cNvPr id="8" name="Graphic 5" descr="Dolphin with solid fill">
              <a:extLst>
                <a:ext uri="{FF2B5EF4-FFF2-40B4-BE49-F238E27FC236}">
                  <a16:creationId xmlns:a16="http://schemas.microsoft.com/office/drawing/2014/main" id="{FE3AEE63-7F6C-9ABB-7366-EB74BEAE4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98481" y="3923005"/>
              <a:ext cx="506772" cy="506772"/>
            </a:xfrm>
            <a:prstGeom prst="rect">
              <a:avLst/>
            </a:prstGeom>
          </p:spPr>
        </p:pic>
        <p:pic>
          <p:nvPicPr>
            <p:cNvPr id="9" name="Graphic 6" descr="Penguin outline">
              <a:extLst>
                <a:ext uri="{FF2B5EF4-FFF2-40B4-BE49-F238E27FC236}">
                  <a16:creationId xmlns:a16="http://schemas.microsoft.com/office/drawing/2014/main" id="{DA0F8437-B100-42F3-0CBD-A7FB09B73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589000" y="4917924"/>
              <a:ext cx="506772" cy="506772"/>
            </a:xfrm>
            <a:prstGeom prst="rect">
              <a:avLst/>
            </a:prstGeom>
          </p:spPr>
        </p:pic>
        <p:pic>
          <p:nvPicPr>
            <p:cNvPr id="10" name="Graphic 7" descr="Squirrel outline">
              <a:extLst>
                <a:ext uri="{FF2B5EF4-FFF2-40B4-BE49-F238E27FC236}">
                  <a16:creationId xmlns:a16="http://schemas.microsoft.com/office/drawing/2014/main" id="{D024E4B7-D6AF-C835-93BE-2E3D6B5B9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87183" y="4297797"/>
              <a:ext cx="506772" cy="506772"/>
            </a:xfrm>
            <a:prstGeom prst="rect">
              <a:avLst/>
            </a:prstGeom>
          </p:spPr>
        </p:pic>
        <p:pic>
          <p:nvPicPr>
            <p:cNvPr id="11" name="Graphic 8" descr="Cat outline">
              <a:extLst>
                <a:ext uri="{FF2B5EF4-FFF2-40B4-BE49-F238E27FC236}">
                  <a16:creationId xmlns:a16="http://schemas.microsoft.com/office/drawing/2014/main" id="{9BBB9DA6-9975-0E18-307D-E6A5B86C2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9844890" y="4551183"/>
              <a:ext cx="478033" cy="506772"/>
            </a:xfrm>
            <a:prstGeom prst="rect">
              <a:avLst/>
            </a:prstGeom>
          </p:spPr>
        </p:pic>
        <p:pic>
          <p:nvPicPr>
            <p:cNvPr id="12" name="Graphic 9" descr="Rat outline">
              <a:extLst>
                <a:ext uri="{FF2B5EF4-FFF2-40B4-BE49-F238E27FC236}">
                  <a16:creationId xmlns:a16="http://schemas.microsoft.com/office/drawing/2014/main" id="{9CA877FF-995E-615B-0FF9-E2BF3B05C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76986" y="4063098"/>
              <a:ext cx="506772" cy="506772"/>
            </a:xfrm>
            <a:prstGeom prst="rect">
              <a:avLst/>
            </a:prstGeom>
          </p:spPr>
        </p:pic>
        <p:pic>
          <p:nvPicPr>
            <p:cNvPr id="13" name="Graphic 10" descr="Orca with solid fill">
              <a:extLst>
                <a:ext uri="{FF2B5EF4-FFF2-40B4-BE49-F238E27FC236}">
                  <a16:creationId xmlns:a16="http://schemas.microsoft.com/office/drawing/2014/main" id="{DD067E97-B628-7622-48F5-87242BB59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flipH="1">
              <a:off x="8511400" y="3868384"/>
              <a:ext cx="471817" cy="471817"/>
            </a:xfrm>
            <a:prstGeom prst="rect">
              <a:avLst/>
            </a:prstGeom>
          </p:spPr>
        </p:pic>
        <p:pic>
          <p:nvPicPr>
            <p:cNvPr id="14" name="Graphic 11" descr="Rabbit with solid fill">
              <a:extLst>
                <a:ext uri="{FF2B5EF4-FFF2-40B4-BE49-F238E27FC236}">
                  <a16:creationId xmlns:a16="http://schemas.microsoft.com/office/drawing/2014/main" id="{D87871C6-6001-31AF-0796-C32CABD46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140569" y="4628684"/>
              <a:ext cx="506772" cy="506772"/>
            </a:xfrm>
            <a:prstGeom prst="rect">
              <a:avLst/>
            </a:prstGeom>
          </p:spPr>
        </p:pic>
        <p:pic>
          <p:nvPicPr>
            <p:cNvPr id="15" name="Graphic 12" descr="Sloth outline">
              <a:extLst>
                <a:ext uri="{FF2B5EF4-FFF2-40B4-BE49-F238E27FC236}">
                  <a16:creationId xmlns:a16="http://schemas.microsoft.com/office/drawing/2014/main" id="{3F763418-2DEF-1E00-5B3B-7E23BCCF7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976096" y="3446894"/>
              <a:ext cx="506772" cy="506772"/>
            </a:xfrm>
            <a:prstGeom prst="rect">
              <a:avLst/>
            </a:prstGeom>
          </p:spPr>
        </p:pic>
        <p:pic>
          <p:nvPicPr>
            <p:cNvPr id="16" name="Graphic 13" descr="Elephant outline">
              <a:extLst>
                <a:ext uri="{FF2B5EF4-FFF2-40B4-BE49-F238E27FC236}">
                  <a16:creationId xmlns:a16="http://schemas.microsoft.com/office/drawing/2014/main" id="{C8BDF72A-AF01-E647-63D5-451290524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flipH="1">
              <a:off x="8267036" y="3365053"/>
              <a:ext cx="506772" cy="506772"/>
            </a:xfrm>
            <a:prstGeom prst="rect">
              <a:avLst/>
            </a:prstGeom>
          </p:spPr>
        </p:pic>
        <p:pic>
          <p:nvPicPr>
            <p:cNvPr id="17" name="Graphic 14" descr="Seal with solid fill">
              <a:extLst>
                <a:ext uri="{FF2B5EF4-FFF2-40B4-BE49-F238E27FC236}">
                  <a16:creationId xmlns:a16="http://schemas.microsoft.com/office/drawing/2014/main" id="{E20900F9-A689-CC8F-9B00-FD7E13BE7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782963" y="3278816"/>
              <a:ext cx="476747" cy="513088"/>
            </a:xfrm>
            <a:prstGeom prst="rect">
              <a:avLst/>
            </a:prstGeom>
          </p:spPr>
        </p:pic>
        <p:pic>
          <p:nvPicPr>
            <p:cNvPr id="18" name="Graphic 15" descr="Zebra with solid fill">
              <a:extLst>
                <a:ext uri="{FF2B5EF4-FFF2-40B4-BE49-F238E27FC236}">
                  <a16:creationId xmlns:a16="http://schemas.microsoft.com/office/drawing/2014/main" id="{D8B67AE4-D42F-6D1A-42B6-E2A198619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 flipH="1">
              <a:off x="9556218" y="4073536"/>
              <a:ext cx="510110" cy="510110"/>
            </a:xfrm>
            <a:prstGeom prst="rect">
              <a:avLst/>
            </a:prstGeom>
          </p:spPr>
        </p:pic>
        <p:pic>
          <p:nvPicPr>
            <p:cNvPr id="19" name="Graphic 16" descr="Panda with solid fill">
              <a:extLst>
                <a:ext uri="{FF2B5EF4-FFF2-40B4-BE49-F238E27FC236}">
                  <a16:creationId xmlns:a16="http://schemas.microsoft.com/office/drawing/2014/main" id="{818A7703-F429-44A1-CF83-AA62426BC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 flipH="1">
              <a:off x="9420842" y="4948532"/>
              <a:ext cx="506772" cy="506772"/>
            </a:xfrm>
            <a:prstGeom prst="rect">
              <a:avLst/>
            </a:prstGeom>
          </p:spPr>
        </p:pic>
        <p:pic>
          <p:nvPicPr>
            <p:cNvPr id="20" name="Graphic 17" descr="Laptop outline">
              <a:extLst>
                <a:ext uri="{FF2B5EF4-FFF2-40B4-BE49-F238E27FC236}">
                  <a16:creationId xmlns:a16="http://schemas.microsoft.com/office/drawing/2014/main" id="{031CADC1-CED2-E9BB-6AB8-10DCF5969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8239479" y="4804569"/>
              <a:ext cx="914400" cy="914400"/>
            </a:xfrm>
            <a:prstGeom prst="rect">
              <a:avLst/>
            </a:prstGeom>
          </p:spPr>
        </p:pic>
        <p:pic>
          <p:nvPicPr>
            <p:cNvPr id="21" name="Graphic 18" descr="Owl outline">
              <a:extLst>
                <a:ext uri="{FF2B5EF4-FFF2-40B4-BE49-F238E27FC236}">
                  <a16:creationId xmlns:a16="http://schemas.microsoft.com/office/drawing/2014/main" id="{BEA328FB-8672-656A-1219-D26C9F7C8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9093913" y="4019124"/>
              <a:ext cx="413968" cy="413968"/>
            </a:xfrm>
            <a:prstGeom prst="rect">
              <a:avLst/>
            </a:prstGeom>
          </p:spPr>
        </p:pic>
        <p:pic>
          <p:nvPicPr>
            <p:cNvPr id="22" name="Graphic 19" descr="Monkey outline">
              <a:extLst>
                <a:ext uri="{FF2B5EF4-FFF2-40B4-BE49-F238E27FC236}">
                  <a16:creationId xmlns:a16="http://schemas.microsoft.com/office/drawing/2014/main" id="{5E07DAFB-808A-9086-4132-163461BBA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7606685" y="4292203"/>
              <a:ext cx="524884" cy="524884"/>
            </a:xfrm>
            <a:prstGeom prst="rect">
              <a:avLst/>
            </a:prstGeom>
          </p:spPr>
        </p:pic>
        <p:pic>
          <p:nvPicPr>
            <p:cNvPr id="23" name="Graphic 20" descr="Skunk outline">
              <a:extLst>
                <a:ext uri="{FF2B5EF4-FFF2-40B4-BE49-F238E27FC236}">
                  <a16:creationId xmlns:a16="http://schemas.microsoft.com/office/drawing/2014/main" id="{F301599C-F0F2-9E2F-2AAF-4289DB9B1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7806866" y="3746503"/>
              <a:ext cx="452844" cy="438196"/>
            </a:xfrm>
            <a:prstGeom prst="rect">
              <a:avLst/>
            </a:prstGeom>
          </p:spPr>
        </p:pic>
        <p:pic>
          <p:nvPicPr>
            <p:cNvPr id="24" name="Graphic 21" descr="Eagle with solid fill">
              <a:extLst>
                <a:ext uri="{FF2B5EF4-FFF2-40B4-BE49-F238E27FC236}">
                  <a16:creationId xmlns:a16="http://schemas.microsoft.com/office/drawing/2014/main" id="{8FF60964-C9EF-1BE8-794F-254E5B566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 flipH="1">
              <a:off x="9525658" y="3457263"/>
              <a:ext cx="571230" cy="578480"/>
            </a:xfrm>
            <a:prstGeom prst="rect">
              <a:avLst/>
            </a:prstGeom>
          </p:spPr>
        </p:pic>
        <p:pic>
          <p:nvPicPr>
            <p:cNvPr id="25" name="Graphic 22" descr="Deer with solid fill">
              <a:extLst>
                <a:ext uri="{FF2B5EF4-FFF2-40B4-BE49-F238E27FC236}">
                  <a16:creationId xmlns:a16="http://schemas.microsoft.com/office/drawing/2014/main" id="{2ED4BBE8-3410-2198-FB05-93EC702CF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 flipH="1">
              <a:off x="9136065" y="4427622"/>
              <a:ext cx="538163" cy="578480"/>
            </a:xfrm>
            <a:prstGeom prst="rect">
              <a:avLst/>
            </a:prstGeom>
          </p:spPr>
        </p:pic>
        <p:pic>
          <p:nvPicPr>
            <p:cNvPr id="26" name="Graphic 23" descr="Fox outline">
              <a:extLst>
                <a:ext uri="{FF2B5EF4-FFF2-40B4-BE49-F238E27FC236}">
                  <a16:creationId xmlns:a16="http://schemas.microsoft.com/office/drawing/2014/main" id="{56325AD8-21CA-C6D3-DABD-6F6C283A0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8468725" y="4299481"/>
              <a:ext cx="576851" cy="576851"/>
            </a:xfrm>
            <a:prstGeom prst="rect">
              <a:avLst/>
            </a:prstGeom>
          </p:spPr>
        </p:pic>
        <p:sp>
          <p:nvSpPr>
            <p:cNvPr id="27" name="TextBox 24">
              <a:extLst>
                <a:ext uri="{FF2B5EF4-FFF2-40B4-BE49-F238E27FC236}">
                  <a16:creationId xmlns:a16="http://schemas.microsoft.com/office/drawing/2014/main" id="{7ABD84E6-8A55-4B28-99EC-F45CDB9C3C90}"/>
                </a:ext>
              </a:extLst>
            </p:cNvPr>
            <p:cNvSpPr txBox="1"/>
            <p:nvPr/>
          </p:nvSpPr>
          <p:spPr>
            <a:xfrm>
              <a:off x="8362736" y="5025127"/>
              <a:ext cx="731177" cy="487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400">
                  <a:solidFill>
                    <a:schemeClr val="bg2">
                      <a:lumMod val="75000"/>
                    </a:schemeClr>
                  </a:solidFill>
                </a:rPr>
                <a:t>ATGCTTCGCGAACGTACGTCGCGAACATTATGCTTCGCGAACGTACGTACGTAGGT</a:t>
              </a:r>
            </a:p>
            <a:p>
              <a:endParaRPr lang="en-GB" sz="400">
                <a:solidFill>
                  <a:schemeClr val="bg2">
                    <a:lumMod val="75000"/>
                  </a:schemeClr>
                </a:solidFill>
              </a:endParaRPr>
            </a:p>
            <a:p>
              <a:endParaRPr lang="en-GB" sz="500"/>
            </a:p>
          </p:txBody>
        </p:sp>
        <p:pic>
          <p:nvPicPr>
            <p:cNvPr id="28" name="Graphic 25" descr="DNA outline">
              <a:extLst>
                <a:ext uri="{FF2B5EF4-FFF2-40B4-BE49-F238E27FC236}">
                  <a16:creationId xmlns:a16="http://schemas.microsoft.com/office/drawing/2014/main" id="{DA149EB9-0229-AA05-3D61-B615D0A29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 rot="2867311">
              <a:off x="8590041" y="5046201"/>
              <a:ext cx="246496" cy="343578"/>
            </a:xfrm>
            <a:prstGeom prst="rect">
              <a:avLst/>
            </a:prstGeom>
          </p:spPr>
        </p:pic>
      </p:grpSp>
      <p:sp>
        <p:nvSpPr>
          <p:cNvPr id="29" name="Subtitle 28">
            <a:extLst>
              <a:ext uri="{FF2B5EF4-FFF2-40B4-BE49-F238E27FC236}">
                <a16:creationId xmlns:a16="http://schemas.microsoft.com/office/drawing/2014/main" id="{17E9639F-3F24-5AA7-FC5F-07CF382131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46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298B9-A6C0-FBAE-86C6-781E8BBAB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13FE-732A-A972-C707-566288C1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ea typeface="+mj-lt"/>
                <a:cs typeface="+mj-lt"/>
              </a:rPr>
              <a:t>08. Mitochondrial Genome Reconstruction</a:t>
            </a:r>
            <a:endParaRPr lang="en-US" sz="400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B0592-101B-21AC-86B1-0B7A5E91E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925"/>
            <a:ext cx="1059615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>
                <a:ea typeface="+mn-lt"/>
                <a:cs typeface="+mn-lt"/>
              </a:rPr>
              <a:t>Output should be:</a:t>
            </a:r>
          </a:p>
          <a:p>
            <a:pPr marL="914400" lvl="1">
              <a:buFont typeface="Courier New" panose="020B0604020202020204" pitchFamily="34" charset="0"/>
              <a:buChar char="o"/>
            </a:pPr>
            <a:r>
              <a:rPr lang="en-US" sz="1600" dirty="0">
                <a:latin typeface="Consolas"/>
                <a:ea typeface="+mn-lt"/>
                <a:cs typeface="+mn-lt"/>
              </a:rPr>
              <a:t>*.</a:t>
            </a:r>
            <a:r>
              <a:rPr lang="en-US" sz="1600" err="1">
                <a:latin typeface="Consolas"/>
                <a:ea typeface="Calibri"/>
                <a:cs typeface="Calibri"/>
              </a:rPr>
              <a:t>path_sequence.fasta</a:t>
            </a:r>
            <a:r>
              <a:rPr lang="en-US" sz="1600" dirty="0">
                <a:ea typeface="+mn-lt"/>
                <a:cs typeface="+mn-lt"/>
              </a:rPr>
              <a:t>, each </a:t>
            </a:r>
            <a:r>
              <a:rPr lang="en-US" sz="1600" err="1">
                <a:ea typeface="+mn-lt"/>
                <a:cs typeface="+mn-lt"/>
              </a:rPr>
              <a:t>fasta</a:t>
            </a:r>
            <a:r>
              <a:rPr lang="en-US" sz="1600">
                <a:ea typeface="+mn-lt"/>
                <a:cs typeface="+mn-lt"/>
              </a:rPr>
              <a:t> file represents one type of genome structure</a:t>
            </a:r>
            <a:endParaRPr lang="en-US">
              <a:ea typeface="+mn-lt"/>
              <a:cs typeface="+mn-lt"/>
            </a:endParaRPr>
          </a:p>
          <a:p>
            <a:pPr marL="914400" lvl="1">
              <a:buFont typeface="Courier New" panose="020B0604020202020204" pitchFamily="34" charset="0"/>
              <a:buChar char="o"/>
            </a:pPr>
            <a:r>
              <a:rPr lang="en-US" sz="1600" dirty="0">
                <a:ea typeface="+mn-lt"/>
                <a:cs typeface="+mn-lt"/>
              </a:rPr>
              <a:t>*.</a:t>
            </a:r>
            <a:r>
              <a:rPr lang="en-US" sz="1600" err="1">
                <a:ea typeface="+mn-lt"/>
                <a:cs typeface="+mn-lt"/>
              </a:rPr>
              <a:t>fastg</a:t>
            </a:r>
            <a:r>
              <a:rPr lang="en-US" sz="1600" dirty="0">
                <a:ea typeface="+mn-lt"/>
                <a:cs typeface="+mn-lt"/>
              </a:rPr>
              <a:t>, the organelle related </a:t>
            </a:r>
            <a:r>
              <a:rPr lang="en-US" sz="1600">
                <a:ea typeface="+mn-lt"/>
                <a:cs typeface="+mn-lt"/>
              </a:rPr>
              <a:t>assembly graph to report for improvement and debug</a:t>
            </a:r>
            <a:endParaRPr lang="en-US">
              <a:ea typeface="+mn-lt"/>
              <a:cs typeface="+mn-lt"/>
            </a:endParaRPr>
          </a:p>
          <a:p>
            <a:pPr marL="914400" lvl="1">
              <a:buFont typeface="Courier New" panose="020B0604020202020204" pitchFamily="34" charset="0"/>
              <a:buChar char="o"/>
            </a:pPr>
            <a:r>
              <a:rPr lang="en-US" sz="1600" dirty="0">
                <a:ea typeface="+mn-lt"/>
                <a:cs typeface="+mn-lt"/>
              </a:rPr>
              <a:t>*.</a:t>
            </a:r>
            <a:r>
              <a:rPr lang="en-US" sz="1600" err="1">
                <a:ea typeface="+mn-lt"/>
                <a:cs typeface="+mn-lt"/>
              </a:rPr>
              <a:t>selected_graph.gfa</a:t>
            </a:r>
            <a:r>
              <a:rPr lang="en-US" sz="1600">
                <a:ea typeface="+mn-lt"/>
                <a:cs typeface="+mn-lt"/>
              </a:rPr>
              <a:t>, the organelle-only assembly graph</a:t>
            </a:r>
            <a:endParaRPr lang="en-US">
              <a:ea typeface="+mn-lt"/>
              <a:cs typeface="+mn-lt"/>
            </a:endParaRPr>
          </a:p>
          <a:p>
            <a:pPr marL="914400" lvl="1">
              <a:buFont typeface="Courier New" panose="020B0604020202020204" pitchFamily="34" charset="0"/>
              <a:buChar char="o"/>
            </a:pPr>
            <a:r>
              <a:rPr lang="en-US" sz="1600" dirty="0">
                <a:ea typeface="+mn-lt"/>
                <a:cs typeface="+mn-lt"/>
              </a:rPr>
              <a:t>get_org.log.txt, the log file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1E1DBE-8DB1-B918-84E8-A53656260059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330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FD974-5AD6-4F8C-3B17-752D2D173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5035E-0D06-06C2-26A3-97ED01A4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ea typeface="+mj-lt"/>
                <a:cs typeface="+mj-lt"/>
              </a:rPr>
              <a:t>08. Mitochondrial Genome Reconstruction</a:t>
            </a:r>
            <a:endParaRPr lang="en-US" sz="400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D59CC-8F8C-C3F3-F706-FEBD09A8F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925"/>
            <a:ext cx="5440680" cy="39978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dirty="0">
                <a:ea typeface="+mn-lt"/>
                <a:cs typeface="+mn-lt"/>
              </a:rPr>
              <a:t>Plotting a phylogenetic tree</a:t>
            </a:r>
          </a:p>
          <a:p>
            <a:pPr marL="457200" indent="-457200"/>
            <a:r>
              <a:rPr lang="en-US" b="1" dirty="0"/>
              <a:t>Purpose</a:t>
            </a:r>
            <a:r>
              <a:rPr lang="en-US" dirty="0"/>
              <a:t>:</a:t>
            </a:r>
          </a:p>
          <a:p>
            <a:pPr marL="914400" lvl="1" indent="-457200"/>
            <a:r>
              <a:rPr lang="en-US" dirty="0"/>
              <a:t>Place your generated mitogenome in a phylogenetic context</a:t>
            </a:r>
          </a:p>
          <a:p>
            <a:pPr marL="914400" lvl="1" indent="-457200"/>
            <a:r>
              <a:rPr lang="en-US" dirty="0"/>
              <a:t>Compare against reference mitochondrial genomes to confirm your species</a:t>
            </a:r>
          </a:p>
          <a:p>
            <a:pPr marL="914400" lvl="1" indent="-457200"/>
            <a:r>
              <a:rPr lang="en-US" dirty="0"/>
              <a:t>Tree helps visualize evolutionary relationships and validate your sample identity</a:t>
            </a: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570D35-FDF8-289A-EB5C-9FEF0325757A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E18F37-C290-404C-9584-0B27882B7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926" y="2860352"/>
            <a:ext cx="5952074" cy="357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8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FD974-5AD6-4F8C-3B17-752D2D173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5035E-0D06-06C2-26A3-97ED01A4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ea typeface="+mj-lt"/>
                <a:cs typeface="+mj-lt"/>
              </a:rPr>
              <a:t>08. Mitochondrial Genome Reconstruction</a:t>
            </a:r>
            <a:endParaRPr lang="en-US" sz="400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D59CC-8F8C-C3F3-F706-FEBD09A8F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925"/>
            <a:ext cx="1059615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ea typeface="Calibri"/>
                <a:cs typeface="Calibri"/>
              </a:rPr>
              <a:t>Prepare mitogenome database (download the file with mitogenomes through a link on GitHub)</a:t>
            </a:r>
          </a:p>
          <a:p>
            <a:pPr marL="514350" indent="-514350">
              <a:buAutoNum type="arabicPeriod"/>
            </a:pPr>
            <a:endParaRPr lang="en-US" dirty="0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570D35-FDF8-289A-EB5C-9FEF0325757A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50A81-2209-4886-B8E2-EBE0B8F0E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77" y="2932381"/>
            <a:ext cx="9726382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85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FD974-5AD6-4F8C-3B17-752D2D173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5035E-0D06-06C2-26A3-97ED01A4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ea typeface="+mj-lt"/>
                <a:cs typeface="+mj-lt"/>
              </a:rPr>
              <a:t>08. Mitochondrial Genome Reconstruction</a:t>
            </a:r>
            <a:endParaRPr lang="en-US" sz="400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D59CC-8F8C-C3F3-F706-FEBD09A8F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925"/>
            <a:ext cx="1059615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/>
              <a:t>2. </a:t>
            </a:r>
            <a:r>
              <a:rPr lang="de-DE" dirty="0" err="1"/>
              <a:t>Prepare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Query </a:t>
            </a:r>
            <a:r>
              <a:rPr lang="de-DE" dirty="0" err="1"/>
              <a:t>Sequence</a:t>
            </a:r>
            <a:endParaRPr lang="de-DE" dirty="0"/>
          </a:p>
          <a:p>
            <a:pPr marL="514350" indent="-514350">
              <a:buFont typeface="+mj-lt"/>
              <a:buAutoNum type="arabicPeriod" startAt="2"/>
            </a:pPr>
            <a:endParaRPr lang="de-DE" dirty="0"/>
          </a:p>
          <a:p>
            <a:pPr marL="514350" indent="-514350">
              <a:buFont typeface="+mj-lt"/>
              <a:buAutoNum type="arabicPeriod" startAt="2"/>
            </a:pPr>
            <a:endParaRPr lang="de-DE" dirty="0"/>
          </a:p>
          <a:p>
            <a:pPr marL="514350" indent="-514350">
              <a:buFont typeface="+mj-lt"/>
              <a:buAutoNum type="arabicPeriod" startAt="2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mitogenome.fasta</a:t>
            </a:r>
            <a:r>
              <a:rPr lang="de-DE" dirty="0"/>
              <a:t> to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reconstructed</a:t>
            </a:r>
            <a:r>
              <a:rPr lang="de-DE" dirty="0"/>
              <a:t> </a:t>
            </a:r>
            <a:r>
              <a:rPr lang="de-DE" dirty="0" err="1"/>
              <a:t>mitogenome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getorganelle</a:t>
            </a:r>
            <a:endParaRPr lang="de-DE" dirty="0"/>
          </a:p>
          <a:p>
            <a:pPr lvl="1"/>
            <a:r>
              <a:rPr lang="de-DE" dirty="0"/>
              <a:t>E.g. animal_mt.K115.scaffolds.graph1.1.path_sequence.fasta</a:t>
            </a:r>
          </a:p>
          <a:p>
            <a:r>
              <a:rPr lang="de-DE" dirty="0" err="1"/>
              <a:t>Rename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Fasta</a:t>
            </a:r>
            <a:r>
              <a:rPr lang="de-DE" dirty="0"/>
              <a:t> </a:t>
            </a:r>
            <a:r>
              <a:rPr lang="de-DE" dirty="0" err="1"/>
              <a:t>header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to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species</a:t>
            </a:r>
            <a:endParaRPr lang="de-DE" dirty="0"/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570D35-FDF8-289A-EB5C-9FEF0325757A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CA0165-80F9-48F9-983B-AFD9BDBF5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0656"/>
            <a:ext cx="8764223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19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FD974-5AD6-4F8C-3B17-752D2D173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5035E-0D06-06C2-26A3-97ED01A4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ea typeface="+mj-lt"/>
                <a:cs typeface="+mj-lt"/>
              </a:rPr>
              <a:t>08. Mitochondrial Genome Reconstruction</a:t>
            </a:r>
            <a:endParaRPr lang="en-US" sz="400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D59CC-8F8C-C3F3-F706-FEBD09A8F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925"/>
            <a:ext cx="1059615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/>
              <a:t>3.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Mitochondrial </a:t>
            </a:r>
            <a:r>
              <a:rPr lang="de-DE" dirty="0" err="1"/>
              <a:t>Genomes</a:t>
            </a:r>
            <a:endParaRPr lang="de-DE" dirty="0"/>
          </a:p>
          <a:p>
            <a:pPr marL="514350" indent="-514350">
              <a:buFont typeface="+mj-lt"/>
              <a:buAutoNum type="arabicPeriod" startAt="2"/>
            </a:pPr>
            <a:endParaRPr lang="de-DE" dirty="0"/>
          </a:p>
          <a:p>
            <a:pPr marL="514350" indent="-514350">
              <a:buFont typeface="+mj-lt"/>
              <a:buAutoNum type="arabicPeriod" startAt="2"/>
            </a:pPr>
            <a:endParaRPr lang="de-DE" dirty="0"/>
          </a:p>
          <a:p>
            <a:pPr marL="514350" indent="-514350">
              <a:buFont typeface="+mj-lt"/>
              <a:buAutoNum type="arabicPeriod" startAt="2"/>
            </a:pPr>
            <a:endParaRPr lang="de-DE" dirty="0"/>
          </a:p>
          <a:p>
            <a:pPr marL="514350" indent="-514350">
              <a:buFont typeface="+mj-lt"/>
              <a:buAutoNum type="arabicPeriod" startAt="2"/>
            </a:pPr>
            <a:endParaRPr lang="de-DE" dirty="0"/>
          </a:p>
          <a:p>
            <a:pPr marL="514350" indent="-514350">
              <a:buFont typeface="+mj-lt"/>
              <a:buAutoNum type="arabicPeriod" startAt="2"/>
            </a:pPr>
            <a:endParaRPr lang="de-DE" dirty="0"/>
          </a:p>
          <a:p>
            <a:pPr marL="514350" indent="-514350">
              <a:buFont typeface="+mj-lt"/>
              <a:buAutoNum type="arabicPeriod" startAt="2"/>
            </a:pPr>
            <a:endParaRPr lang="de-DE" dirty="0"/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570D35-FDF8-289A-EB5C-9FEF0325757A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388EDD-E2A5-427A-A377-1A6D0A1D4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51" y="2555519"/>
            <a:ext cx="6382641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49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FD974-5AD6-4F8C-3B17-752D2D173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5035E-0D06-06C2-26A3-97ED01A4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ea typeface="+mj-lt"/>
                <a:cs typeface="+mj-lt"/>
              </a:rPr>
              <a:t>08. Mitochondrial Genome Reconstruction</a:t>
            </a:r>
            <a:endParaRPr lang="en-US" sz="400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D59CC-8F8C-C3F3-F706-FEBD09A8F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925"/>
            <a:ext cx="1059615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/>
              <a:t>4. </a:t>
            </a:r>
            <a:r>
              <a:rPr lang="de-DE" dirty="0" err="1"/>
              <a:t>Align</a:t>
            </a:r>
            <a:r>
              <a:rPr lang="de-DE" dirty="0"/>
              <a:t> and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5. Plot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tree</a:t>
            </a:r>
            <a:endParaRPr lang="de-DE" dirty="0"/>
          </a:p>
          <a:p>
            <a:pPr lvl="1"/>
            <a:r>
              <a:rPr lang="de-DE" dirty="0"/>
              <a:t>Download phylotree.py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GitHub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eriod" startAt="2"/>
            </a:pPr>
            <a:endParaRPr lang="de-DE" dirty="0"/>
          </a:p>
          <a:p>
            <a:pPr marL="514350" indent="-514350">
              <a:buFont typeface="+mj-lt"/>
              <a:buAutoNum type="arabicPeriod" startAt="2"/>
            </a:pPr>
            <a:endParaRPr lang="de-DE" dirty="0"/>
          </a:p>
          <a:p>
            <a:pPr marL="514350" indent="-514350">
              <a:buFont typeface="+mj-lt"/>
              <a:buAutoNum type="arabicPeriod" startAt="2"/>
            </a:pPr>
            <a:endParaRPr lang="de-DE" dirty="0"/>
          </a:p>
          <a:p>
            <a:pPr marL="514350" indent="-514350">
              <a:buFont typeface="+mj-lt"/>
              <a:buAutoNum type="arabicPeriod" startAt="2"/>
            </a:pPr>
            <a:endParaRPr lang="de-DE" dirty="0"/>
          </a:p>
          <a:p>
            <a:pPr marL="514350" indent="-514350">
              <a:buFont typeface="+mj-lt"/>
              <a:buAutoNum type="arabicPeriod" startAt="2"/>
            </a:pPr>
            <a:endParaRPr lang="de-DE" dirty="0"/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570D35-FDF8-289A-EB5C-9FEF0325757A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856569-B65C-4EC6-852A-F45AF6190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8243"/>
            <a:ext cx="5191850" cy="504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3EAD1A-F5A5-42D5-9605-1220FE980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72384"/>
            <a:ext cx="2476846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07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2364-CE33-44EF-B204-B79C4A18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09. NUMT Identification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80BC-F6AB-443F-9658-3A7395422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925"/>
            <a:ext cx="1059615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2"/>
              </a:rPr>
              <a:t>https://github.com/AureKylmanen/Swarmgenomics/blob/main/09.%20NUMT%20Identification.md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32776-F30B-4537-BF09-0378F947367C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48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computer code&#10;&#10;AI-generated content may be incorrect.">
            <a:extLst>
              <a:ext uri="{FF2B5EF4-FFF2-40B4-BE49-F238E27FC236}">
                <a16:creationId xmlns:a16="http://schemas.microsoft.com/office/drawing/2014/main" id="{0F049913-4E83-FD3E-65BA-F03563AEF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66" y="3947743"/>
            <a:ext cx="11044814" cy="12568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4A2364-CE33-44EF-B204-B79C4A18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09. NUMT Identification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80BC-F6AB-443F-9658-3A7395422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464" y="1772452"/>
            <a:ext cx="1059615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Active python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Edit the paths of the python script on a text editor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32776-F30B-4537-BF09-0378F947367C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A close up of a word&#10;&#10;AI-generated content may be incorrect.">
            <a:extLst>
              <a:ext uri="{FF2B5EF4-FFF2-40B4-BE49-F238E27FC236}">
                <a16:creationId xmlns:a16="http://schemas.microsoft.com/office/drawing/2014/main" id="{A8887955-FB17-632A-87E3-2E8A4A2CA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91" y="2246749"/>
            <a:ext cx="2238061" cy="6227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9CFCB9-1C27-925C-6DC9-53E70692A69C}"/>
              </a:ext>
            </a:extLst>
          </p:cNvPr>
          <p:cNvSpPr txBox="1"/>
          <p:nvPr/>
        </p:nvSpPr>
        <p:spPr>
          <a:xfrm>
            <a:off x="8559940" y="2560236"/>
            <a:ext cx="3266761" cy="14689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Calibri"/>
                <a:cs typeface="Calibri"/>
              </a:rPr>
              <a:t>File_mito</a:t>
            </a:r>
            <a:r>
              <a:rPr lang="en-US" dirty="0">
                <a:ea typeface="Calibri"/>
                <a:cs typeface="Calibri"/>
              </a:rPr>
              <a:t> is in your mt directory and should be something like: </a:t>
            </a:r>
            <a:r>
              <a:rPr lang="en-US" dirty="0">
                <a:latin typeface="Consolas"/>
                <a:ea typeface="Calibri"/>
                <a:cs typeface="Calibri"/>
              </a:rPr>
              <a:t>animal_mt.K115.scaffolds.graph1.1.path_sequence.fasta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2D9E77-32D7-1D03-AA41-0C6089D573ED}"/>
              </a:ext>
            </a:extLst>
          </p:cNvPr>
          <p:cNvSpPr txBox="1"/>
          <p:nvPr/>
        </p:nvSpPr>
        <p:spPr>
          <a:xfrm>
            <a:off x="680357" y="5290037"/>
            <a:ext cx="40538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Download get_bed2.R from GitHub</a:t>
            </a:r>
          </a:p>
        </p:txBody>
      </p:sp>
    </p:spTree>
    <p:extLst>
      <p:ext uri="{BB962C8B-B14F-4D97-AF65-F5344CB8AC3E}">
        <p14:creationId xmlns:p14="http://schemas.microsoft.com/office/powerpoint/2010/main" val="102183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AE0D2-5E0F-22C5-3980-D963560AE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A1DB-2149-EBB8-C31F-6964D1A3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09. </a:t>
            </a:r>
            <a:r>
              <a:rPr lang="en-GB"/>
              <a:t>NUMT Identification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10CD-C1D9-4842-EC80-17571AC6A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464" y="1772452"/>
            <a:ext cx="1059615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Paste the full script on terminal to run (except the exit at the end)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Calibri" panose="020F0502020204030204"/>
                <a:cs typeface="Calibri" panose="020F0502020204030204"/>
              </a:rPr>
              <a:t>Once finished, exit python with:</a:t>
            </a:r>
          </a:p>
          <a:p>
            <a:pPr marL="0" indent="0">
              <a:buNone/>
            </a:pP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exit()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Consolas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ea typeface="Calibri" panose="020F0502020204030204"/>
                <a:cs typeface="Calibri" panose="020F0502020204030204"/>
              </a:rPr>
              <a:t>T</a:t>
            </a:r>
            <a:r>
              <a:rPr lang="en-US" dirty="0">
                <a:ea typeface="Calibri" panose="020F0502020204030204"/>
                <a:cs typeface="Calibri" panose="020F0502020204030204"/>
              </a:rPr>
              <a:t>he NUMTs are in </a:t>
            </a:r>
            <a:r>
              <a:rPr lang="en-US" b="1" err="1">
                <a:ea typeface="+mn-lt"/>
                <a:cs typeface="+mn-lt"/>
              </a:rPr>
              <a:t>species_name.sep.fa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and you can find out how many </a:t>
            </a:r>
            <a:r>
              <a:rPr lang="en-US">
                <a:ea typeface="+mn-lt"/>
                <a:cs typeface="+mn-lt"/>
              </a:rPr>
              <a:t>there are with: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 panose="020F0502020204030204"/>
                <a:cs typeface="Calibri" panose="020F0502020204030204"/>
              </a:rPr>
              <a:t>grep -o "&gt;" /vol/storage/swarmGenomics/golden_eagle/Aquila_Chrysaetos.sep.fa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 panose="020F0502020204030204"/>
                <a:cs typeface="Calibri" panose="020F0502020204030204"/>
              </a:rPr>
              <a:t> |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 panose="020F0502020204030204"/>
                <a:cs typeface="Calibri" panose="020F0502020204030204"/>
              </a:rPr>
              <a:t>wc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 panose="020F0502020204030204"/>
                <a:cs typeface="Calibri" panose="020F0502020204030204"/>
              </a:rPr>
              <a:t> -l</a:t>
            </a:r>
            <a:endParaRPr lang="en-US" sz="200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4A7167-0E8F-9745-C603-1515A4E904DE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01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BDF411-7D09-481C-9DE2-DE5AAECED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120" y="450850"/>
            <a:ext cx="7156462" cy="579437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D8F8A0-ED62-4890-B21D-3FFE0ED9808E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A219BEF-164C-4A16-9608-1DA7D39FC62E}"/>
              </a:ext>
            </a:extLst>
          </p:cNvPr>
          <p:cNvSpPr/>
          <p:nvPr/>
        </p:nvSpPr>
        <p:spPr>
          <a:xfrm>
            <a:off x="7780639" y="1496942"/>
            <a:ext cx="1466494" cy="2035527"/>
          </a:xfrm>
          <a:prstGeom prst="flowChartConnector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54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2364-CE33-44EF-B204-B79C4A18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Mitogenome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80BC-F6AB-443F-9658-3A7395422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925"/>
            <a:ext cx="703148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Circular DNA molecule, typically 15–20 kb in animals</a:t>
            </a:r>
          </a:p>
          <a:p>
            <a:r>
              <a:rPr lang="en-US" dirty="0">
                <a:ea typeface="+mn-lt"/>
                <a:cs typeface="+mn-lt"/>
              </a:rPr>
              <a:t>High copy number in cells</a:t>
            </a:r>
          </a:p>
          <a:p>
            <a:r>
              <a:rPr lang="en-US" dirty="0">
                <a:ea typeface="+mn-lt"/>
                <a:cs typeface="+mn-lt"/>
              </a:rPr>
              <a:t>Lacks introns (in most animals), and usually shows maternal inheritance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32776-F30B-4537-BF09-0378F947367C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055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2364-CE33-44EF-B204-B79C4A18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Why Study Mitogenomes?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80BC-F6AB-443F-9658-3A7395422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925"/>
            <a:ext cx="1059615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ea typeface="+mn-lt"/>
                <a:cs typeface="+mn-lt"/>
              </a:rPr>
              <a:t>Useful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for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phylogenetics</a:t>
            </a:r>
            <a:r>
              <a:rPr lang="de-DE" dirty="0">
                <a:ea typeface="+mn-lt"/>
                <a:cs typeface="+mn-lt"/>
              </a:rPr>
              <a:t>, </a:t>
            </a:r>
            <a:r>
              <a:rPr lang="de-DE" dirty="0" err="1">
                <a:ea typeface="+mn-lt"/>
                <a:cs typeface="+mn-lt"/>
              </a:rPr>
              <a:t>population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genetics</a:t>
            </a:r>
            <a:r>
              <a:rPr lang="de-DE" dirty="0">
                <a:ea typeface="+mn-lt"/>
                <a:cs typeface="+mn-lt"/>
              </a:rPr>
              <a:t>, and </a:t>
            </a:r>
            <a:r>
              <a:rPr lang="de-DE" dirty="0" err="1">
                <a:ea typeface="+mn-lt"/>
                <a:cs typeface="+mn-lt"/>
              </a:rPr>
              <a:t>species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identification</a:t>
            </a:r>
            <a:r>
              <a:rPr lang="de-DE" dirty="0">
                <a:ea typeface="+mn-lt"/>
                <a:cs typeface="+mn-lt"/>
              </a:rPr>
              <a:t> (e.g., DNA </a:t>
            </a:r>
            <a:r>
              <a:rPr lang="de-DE" dirty="0" err="1">
                <a:ea typeface="+mn-lt"/>
                <a:cs typeface="+mn-lt"/>
              </a:rPr>
              <a:t>barcoding</a:t>
            </a:r>
            <a:r>
              <a:rPr lang="de-DE" dirty="0">
                <a:ea typeface="+mn-lt"/>
                <a:cs typeface="+mn-lt"/>
              </a:rPr>
              <a:t>)</a:t>
            </a:r>
            <a:endParaRPr lang="de-DE" dirty="0">
              <a:ea typeface="Calibri"/>
              <a:cs typeface="Calibri"/>
            </a:endParaRPr>
          </a:p>
          <a:p>
            <a:r>
              <a:rPr lang="de-DE" dirty="0">
                <a:ea typeface="+mn-lt"/>
                <a:cs typeface="+mn-lt"/>
              </a:rPr>
              <a:t>Higher </a:t>
            </a:r>
            <a:r>
              <a:rPr lang="de-DE" dirty="0" err="1">
                <a:ea typeface="+mn-lt"/>
                <a:cs typeface="+mn-lt"/>
              </a:rPr>
              <a:t>mutation</a:t>
            </a:r>
            <a:r>
              <a:rPr lang="de-DE" dirty="0">
                <a:ea typeface="+mn-lt"/>
                <a:cs typeface="+mn-lt"/>
              </a:rPr>
              <a:t> rate </a:t>
            </a:r>
            <a:r>
              <a:rPr lang="de-DE" dirty="0" err="1">
                <a:ea typeface="+mn-lt"/>
                <a:cs typeface="+mn-lt"/>
              </a:rPr>
              <a:t>than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nuclear</a:t>
            </a:r>
            <a:r>
              <a:rPr lang="de-DE" dirty="0">
                <a:ea typeface="+mn-lt"/>
                <a:cs typeface="+mn-lt"/>
              </a:rPr>
              <a:t> DNA → sensitive </a:t>
            </a:r>
            <a:r>
              <a:rPr lang="de-DE" dirty="0" err="1">
                <a:ea typeface="+mn-lt"/>
                <a:cs typeface="+mn-lt"/>
              </a:rPr>
              <a:t>marker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for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recent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evolutionary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events</a:t>
            </a:r>
            <a:endParaRPr lang="de-DE" dirty="0" err="1">
              <a:ea typeface="Calibri"/>
              <a:cs typeface="Calibri"/>
            </a:endParaRPr>
          </a:p>
          <a:p>
            <a:endParaRPr lang="de-DE" dirty="0">
              <a:ea typeface="Calibri"/>
              <a:cs typeface="Calibri"/>
            </a:endParaRPr>
          </a:p>
          <a:p>
            <a:pPr lvl="2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32776-F30B-4537-BF09-0378F947367C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93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2364-CE33-44EF-B204-B79C4A18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Challenges in Assembly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80BC-F6AB-443F-9658-3A7395422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925"/>
            <a:ext cx="1059615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b="1" dirty="0">
                <a:ea typeface="+mn-lt"/>
                <a:cs typeface="+mn-lt"/>
              </a:rPr>
              <a:t>Short </a:t>
            </a:r>
            <a:r>
              <a:rPr lang="de-DE" b="1" dirty="0" err="1">
                <a:ea typeface="+mn-lt"/>
                <a:cs typeface="+mn-lt"/>
              </a:rPr>
              <a:t>reads</a:t>
            </a:r>
            <a:r>
              <a:rPr lang="de-DE" dirty="0">
                <a:ea typeface="+mn-lt"/>
                <a:cs typeface="+mn-lt"/>
              </a:rPr>
              <a:t>: </a:t>
            </a:r>
            <a:r>
              <a:rPr lang="de-DE" dirty="0" err="1">
                <a:ea typeface="+mn-lt"/>
                <a:cs typeface="+mn-lt"/>
              </a:rPr>
              <a:t>Can't</a:t>
            </a:r>
            <a:r>
              <a:rPr lang="de-DE" dirty="0">
                <a:ea typeface="+mn-lt"/>
                <a:cs typeface="+mn-lt"/>
              </a:rPr>
              <a:t> span repetitive </a:t>
            </a:r>
            <a:r>
              <a:rPr lang="de-DE" dirty="0" err="1">
                <a:ea typeface="+mn-lt"/>
                <a:cs typeface="+mn-lt"/>
              </a:rPr>
              <a:t>regions</a:t>
            </a:r>
            <a:r>
              <a:rPr lang="de-DE" dirty="0">
                <a:ea typeface="+mn-lt"/>
                <a:cs typeface="+mn-lt"/>
              </a:rPr>
              <a:t> → </a:t>
            </a:r>
            <a:r>
              <a:rPr lang="de-DE" dirty="0" err="1">
                <a:ea typeface="+mn-lt"/>
                <a:cs typeface="+mn-lt"/>
              </a:rPr>
              <a:t>fragmented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assemblies</a:t>
            </a:r>
            <a:r>
              <a:rPr lang="de-DE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de-DE" b="1" dirty="0" err="1">
                <a:ea typeface="+mn-lt"/>
                <a:cs typeface="+mn-lt"/>
              </a:rPr>
              <a:t>Circularity</a:t>
            </a:r>
            <a:r>
              <a:rPr lang="de-DE" dirty="0">
                <a:ea typeface="+mn-lt"/>
                <a:cs typeface="+mn-lt"/>
              </a:rPr>
              <a:t>: </a:t>
            </a:r>
            <a:r>
              <a:rPr lang="de-DE" dirty="0" err="1">
                <a:ea typeface="+mn-lt"/>
                <a:cs typeface="+mn-lt"/>
              </a:rPr>
              <a:t>Must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identify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overlap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circularize</a:t>
            </a:r>
            <a:r>
              <a:rPr lang="de-DE" dirty="0">
                <a:ea typeface="+mn-lt"/>
                <a:cs typeface="+mn-lt"/>
              </a:rPr>
              <a:t>.</a:t>
            </a:r>
          </a:p>
          <a:p>
            <a:r>
              <a:rPr lang="de-DE" b="1" dirty="0">
                <a:ea typeface="+mn-lt"/>
                <a:cs typeface="+mn-lt"/>
              </a:rPr>
              <a:t>NUMTs</a:t>
            </a:r>
            <a:r>
              <a:rPr lang="de-DE" dirty="0">
                <a:ea typeface="+mn-lt"/>
                <a:cs typeface="+mn-lt"/>
              </a:rPr>
              <a:t>: </a:t>
            </a:r>
            <a:r>
              <a:rPr lang="de-DE" dirty="0" err="1">
                <a:ea typeface="+mn-lt"/>
                <a:cs typeface="+mn-lt"/>
              </a:rPr>
              <a:t>Nuclear</a:t>
            </a:r>
            <a:r>
              <a:rPr lang="de-DE" dirty="0">
                <a:ea typeface="+mn-lt"/>
                <a:cs typeface="+mn-lt"/>
              </a:rPr>
              <a:t> mitochondrial DNA </a:t>
            </a:r>
            <a:r>
              <a:rPr lang="de-DE" dirty="0" err="1">
                <a:ea typeface="+mn-lt"/>
                <a:cs typeface="+mn-lt"/>
              </a:rPr>
              <a:t>segments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that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mimic</a:t>
            </a:r>
            <a:r>
              <a:rPr lang="de-DE" dirty="0">
                <a:ea typeface="+mn-lt"/>
                <a:cs typeface="+mn-lt"/>
              </a:rPr>
              <a:t> mitochondrial </a:t>
            </a:r>
            <a:r>
              <a:rPr lang="de-DE" dirty="0" err="1">
                <a:ea typeface="+mn-lt"/>
                <a:cs typeface="+mn-lt"/>
              </a:rPr>
              <a:t>sequences</a:t>
            </a:r>
            <a:r>
              <a:rPr lang="de-DE" dirty="0">
                <a:ea typeface="+mn-lt"/>
                <a:cs typeface="+mn-lt"/>
              </a:rPr>
              <a:t>.</a:t>
            </a:r>
          </a:p>
          <a:p>
            <a:r>
              <a:rPr lang="de-DE" dirty="0" err="1">
                <a:ea typeface="+mn-lt"/>
                <a:cs typeface="+mn-lt"/>
              </a:rPr>
              <a:t>Heteroplasmy</a:t>
            </a:r>
            <a:r>
              <a:rPr lang="de-DE" dirty="0">
                <a:ea typeface="+mn-lt"/>
                <a:cs typeface="+mn-lt"/>
              </a:rPr>
              <a:t> (</a:t>
            </a:r>
            <a:r>
              <a:rPr lang="de-DE" dirty="0" err="1">
                <a:ea typeface="+mn-lt"/>
                <a:cs typeface="+mn-lt"/>
              </a:rPr>
              <a:t>coexistence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of</a:t>
            </a:r>
            <a:r>
              <a:rPr lang="de-DE" dirty="0">
                <a:ea typeface="+mn-lt"/>
                <a:cs typeface="+mn-lt"/>
              </a:rPr>
              <a:t> multiple mtDNA </a:t>
            </a:r>
            <a:r>
              <a:rPr lang="de-DE" dirty="0" err="1">
                <a:ea typeface="+mn-lt"/>
                <a:cs typeface="+mn-lt"/>
              </a:rPr>
              <a:t>variants</a:t>
            </a:r>
            <a:r>
              <a:rPr lang="de-DE" dirty="0">
                <a:ea typeface="+mn-lt"/>
                <a:cs typeface="+mn-lt"/>
              </a:rPr>
              <a:t> in a </a:t>
            </a:r>
            <a:r>
              <a:rPr lang="de-DE" dirty="0" err="1">
                <a:ea typeface="+mn-lt"/>
                <a:cs typeface="+mn-lt"/>
              </a:rPr>
              <a:t>single</a:t>
            </a:r>
            <a:r>
              <a:rPr lang="de-DE" dirty="0">
                <a:ea typeface="+mn-lt"/>
                <a:cs typeface="+mn-lt"/>
              </a:rPr>
              <a:t> individual).</a:t>
            </a:r>
            <a:endParaRPr lang="en-US" dirty="0"/>
          </a:p>
          <a:p>
            <a:pPr marL="0" indent="0">
              <a:buNone/>
            </a:pPr>
            <a:endParaRPr lang="de-DE" dirty="0">
              <a:ea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32776-F30B-4537-BF09-0378F947367C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54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2364-CE33-44EF-B204-B79C4A18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NUMTs  - </a:t>
            </a:r>
            <a:r>
              <a:rPr lang="en-US" dirty="0">
                <a:latin typeface="Calibri Light"/>
                <a:ea typeface="Calibri Light"/>
                <a:cs typeface="Calibri Light"/>
              </a:rPr>
              <a:t>Nuclear Mitochondrial DNA </a:t>
            </a:r>
            <a:r>
              <a:rPr lang="en-US" dirty="0">
                <a:ea typeface="+mj-lt"/>
                <a:cs typeface="+mj-lt"/>
              </a:rPr>
              <a:t>Segments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80BC-F6AB-443F-9658-3A7395422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925"/>
            <a:ext cx="1059615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Segments of </a:t>
            </a:r>
            <a:r>
              <a:rPr lang="en-US" dirty="0" err="1">
                <a:ea typeface="+mn-lt"/>
                <a:cs typeface="+mn-lt"/>
              </a:rPr>
              <a:t>mtDNA</a:t>
            </a:r>
            <a:r>
              <a:rPr lang="en-US" dirty="0">
                <a:ea typeface="+mn-lt"/>
                <a:cs typeface="+mn-lt"/>
              </a:rPr>
              <a:t> that have been inserted into the nuclear genome</a:t>
            </a:r>
          </a:p>
          <a:p>
            <a:r>
              <a:rPr lang="en-US" dirty="0">
                <a:ea typeface="+mn-lt"/>
                <a:cs typeface="+mn-lt"/>
              </a:rPr>
              <a:t>Continuous, on-going and non-random random process found across species and tissues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Fragments can </a:t>
            </a:r>
            <a:r>
              <a:rPr lang="en-US" dirty="0" err="1">
                <a:ea typeface="+mn-lt"/>
                <a:cs typeface="+mn-lt"/>
              </a:rPr>
              <a:t>introgress</a:t>
            </a:r>
            <a:r>
              <a:rPr lang="en-US" dirty="0">
                <a:ea typeface="+mn-lt"/>
                <a:cs typeface="+mn-lt"/>
              </a:rPr>
              <a:t> from closely related species through hybridization or interbreeding</a:t>
            </a:r>
          </a:p>
          <a:p>
            <a:r>
              <a:rPr lang="en-US" dirty="0">
                <a:ea typeface="+mn-lt"/>
                <a:cs typeface="+mn-lt"/>
              </a:rPr>
              <a:t>Can be preserved in ancestral state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32776-F30B-4537-BF09-0378F947367C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15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C70A2-72BC-1642-F00E-735932859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026B-EC4B-A18F-85FA-A7CDD120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Why Study NUMTs?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4317A-5084-E57B-F95C-F9E570BC4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925"/>
            <a:ext cx="1059615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52DBE8-B720-20E7-88F1-5C4FD6C55168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8CE658-73EB-10EE-7E36-D9CC80A84753}"/>
              </a:ext>
            </a:extLst>
          </p:cNvPr>
          <p:cNvSpPr txBox="1">
            <a:spLocks/>
          </p:cNvSpPr>
          <p:nvPr/>
        </p:nvSpPr>
        <p:spPr>
          <a:xfrm>
            <a:off x="843844" y="1939925"/>
            <a:ext cx="10596154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Calibri"/>
                <a:cs typeface="Calibri"/>
              </a:rPr>
              <a:t>Molecular fossils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Comparing NUMTs to current </a:t>
            </a:r>
            <a:r>
              <a:rPr lang="en-US" err="1">
                <a:ea typeface="+mn-lt"/>
                <a:cs typeface="+mn-lt"/>
              </a:rPr>
              <a:t>mtDNA</a:t>
            </a:r>
            <a:r>
              <a:rPr lang="en-US" dirty="0">
                <a:ea typeface="+mn-lt"/>
                <a:cs typeface="+mn-lt"/>
              </a:rPr>
              <a:t> can reveal:</a:t>
            </a:r>
            <a:endParaRPr lang="en-US">
              <a:ea typeface="Calibri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Past mitochondrial haplotypes</a:t>
            </a:r>
            <a:endParaRPr lang="en-US" dirty="0">
              <a:ea typeface="Calibri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Evolutionary events like selective sweeps or </a:t>
            </a:r>
            <a:r>
              <a:rPr lang="en-US" dirty="0" err="1">
                <a:ea typeface="+mn-lt"/>
                <a:cs typeface="+mn-lt"/>
              </a:rPr>
              <a:t>mtDNA</a:t>
            </a:r>
            <a:r>
              <a:rPr lang="en-US" dirty="0">
                <a:ea typeface="+mn-lt"/>
                <a:cs typeface="+mn-lt"/>
              </a:rPr>
              <a:t> lineage replacements</a:t>
            </a:r>
            <a:endParaRPr lang="en-US" dirty="0">
              <a:ea typeface="Calibri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</a:rPr>
              <a:t>Timing of insertions (using molecular clocks or flanking nuclear divergence)</a:t>
            </a:r>
            <a:endParaRPr lang="en-US">
              <a:ea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NUMTs as Markers of Species and Population Divergence</a:t>
            </a:r>
            <a:endParaRPr lang="en-US" dirty="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Species differ in:</a:t>
            </a:r>
            <a:endParaRPr lang="en-US">
              <a:ea typeface="Calibri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NUMT </a:t>
            </a:r>
            <a:r>
              <a:rPr lang="en-US" b="1" dirty="0">
                <a:ea typeface="+mn-lt"/>
                <a:cs typeface="+mn-lt"/>
              </a:rPr>
              <a:t>number</a:t>
            </a:r>
            <a:endParaRPr lang="en-US" dirty="0">
              <a:ea typeface="Calibri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NUMT </a:t>
            </a:r>
            <a:r>
              <a:rPr lang="en-US" b="1" dirty="0">
                <a:ea typeface="+mn-lt"/>
                <a:cs typeface="+mn-lt"/>
              </a:rPr>
              <a:t>locations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b="1" dirty="0">
                <a:ea typeface="+mn-lt"/>
                <a:cs typeface="+mn-lt"/>
              </a:rPr>
              <a:t>sequences</a:t>
            </a:r>
            <a:endParaRPr lang="en-US" dirty="0">
              <a:ea typeface="Calibri"/>
              <a:cs typeface="Calibri"/>
            </a:endParaRP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This variation can be used for:</a:t>
            </a:r>
            <a:endParaRPr lang="en-US">
              <a:ea typeface="Calibri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b="1" dirty="0">
                <a:ea typeface="+mn-lt"/>
                <a:cs typeface="+mn-lt"/>
              </a:rPr>
              <a:t>Phylogenetic inference</a:t>
            </a:r>
            <a:r>
              <a:rPr lang="en-US" dirty="0">
                <a:ea typeface="+mn-lt"/>
                <a:cs typeface="+mn-lt"/>
              </a:rPr>
              <a:t> 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Tracing </a:t>
            </a:r>
            <a:r>
              <a:rPr lang="en-US" b="1" dirty="0">
                <a:ea typeface="+mn-lt"/>
                <a:cs typeface="+mn-lt"/>
              </a:rPr>
              <a:t>hybridization</a:t>
            </a:r>
            <a:r>
              <a:rPr lang="en-US" dirty="0">
                <a:ea typeface="+mn-lt"/>
                <a:cs typeface="+mn-lt"/>
              </a:rPr>
              <a:t> or </a:t>
            </a:r>
            <a:r>
              <a:rPr lang="en-US" b="1" dirty="0">
                <a:ea typeface="+mn-lt"/>
                <a:cs typeface="+mn-lt"/>
              </a:rPr>
              <a:t>introgression</a:t>
            </a:r>
            <a:r>
              <a:rPr lang="en-US" dirty="0">
                <a:ea typeface="+mn-lt"/>
                <a:cs typeface="+mn-lt"/>
              </a:rPr>
              <a:t> events</a:t>
            </a:r>
            <a:endParaRPr lang="en-US" dirty="0">
              <a:ea typeface="Calibri"/>
              <a:cs typeface="Calibri"/>
            </a:endParaRPr>
          </a:p>
          <a:p>
            <a:pPr marL="457200" lvl="1" indent="0">
              <a:buNone/>
            </a:pP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9585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2364-CE33-44EF-B204-B79C4A18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ea typeface="+mj-lt"/>
                <a:cs typeface="+mj-lt"/>
              </a:rPr>
              <a:t>08. Mitochondrial Genome Reconstruction</a:t>
            </a:r>
            <a:endParaRPr lang="en-US" sz="400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80BC-F6AB-443F-9658-3A7395422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925"/>
            <a:ext cx="1059615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2"/>
              </a:rPr>
              <a:t>https://github.com/AureKylmanen/Swarmgenomics/blob/main/08.%20Mitochondrial%20Genome%20Reconstruction.md</a:t>
            </a:r>
            <a:endParaRPr lang="en-US" dirty="0"/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r>
              <a:rPr lang="en-US" dirty="0"/>
              <a:t>The mitogenome assembly uses </a:t>
            </a:r>
            <a:r>
              <a:rPr lang="en-US" dirty="0" err="1"/>
              <a:t>GetOrganelle</a:t>
            </a:r>
            <a:endParaRPr lang="en-US" dirty="0"/>
          </a:p>
          <a:p>
            <a:pPr lvl="1"/>
            <a:r>
              <a:rPr lang="pt-BR" dirty="0"/>
              <a:t>De novo assembly of organelle genomes from </a:t>
            </a:r>
            <a:r>
              <a:rPr lang="de-DE" dirty="0" err="1"/>
              <a:t>raw</a:t>
            </a:r>
            <a:r>
              <a:rPr lang="de-DE" dirty="0"/>
              <a:t> </a:t>
            </a:r>
            <a:r>
              <a:rPr lang="de-DE" dirty="0" err="1"/>
              <a:t>sequencing</a:t>
            </a:r>
            <a:r>
              <a:rPr lang="de-DE" dirty="0"/>
              <a:t> </a:t>
            </a:r>
            <a:r>
              <a:rPr lang="de-DE" dirty="0" err="1"/>
              <a:t>reads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32776-F30B-4537-BF09-0378F947367C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336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2364-CE33-44EF-B204-B79C4A18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08. Mitochondrial Genome Reconstruction</a:t>
            </a:r>
          </a:p>
        </p:txBody>
      </p:sp>
      <p:pic>
        <p:nvPicPr>
          <p:cNvPr id="7" name="Content Placeholder 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CBBB83BF-DF46-3511-E051-2EBDA8C4A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-370" b="7788"/>
          <a:stretch>
            <a:fillRect/>
          </a:stretch>
        </p:blipFill>
        <p:spPr>
          <a:xfrm>
            <a:off x="920810" y="2451324"/>
            <a:ext cx="6118579" cy="167441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532776-F30B-4537-BF09-0378F947367C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A close-up of a number&#10;&#10;AI-generated content may be incorrect.">
            <a:extLst>
              <a:ext uri="{FF2B5EF4-FFF2-40B4-BE49-F238E27FC236}">
                <a16:creationId xmlns:a16="http://schemas.microsoft.com/office/drawing/2014/main" id="{8AACC052-A02E-884D-2F7A-0B8A0FD5F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044" y="4505042"/>
            <a:ext cx="9358489" cy="112169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D32EC21-FE79-39C9-17C4-16313A873EEE}"/>
              </a:ext>
            </a:extLst>
          </p:cNvPr>
          <p:cNvSpPr/>
          <p:nvPr/>
        </p:nvSpPr>
        <p:spPr>
          <a:xfrm>
            <a:off x="7653866" y="5300132"/>
            <a:ext cx="316090" cy="191911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ea typeface="Calibri"/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8D81A3-51E5-0C36-ECC7-C3B4E28BE252}"/>
              </a:ext>
            </a:extLst>
          </p:cNvPr>
          <p:cNvSpPr/>
          <p:nvPr/>
        </p:nvSpPr>
        <p:spPr>
          <a:xfrm>
            <a:off x="3533421" y="4927598"/>
            <a:ext cx="6304845" cy="158045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ea typeface="Calibri"/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E849F-4183-04F1-D776-D40E3BE305BC}"/>
              </a:ext>
            </a:extLst>
          </p:cNvPr>
          <p:cNvSpPr/>
          <p:nvPr/>
        </p:nvSpPr>
        <p:spPr>
          <a:xfrm>
            <a:off x="1433688" y="5142087"/>
            <a:ext cx="6304845" cy="158045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ea typeface="Calibri"/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33613-DCB0-E90B-B076-1767A132A825}"/>
              </a:ext>
            </a:extLst>
          </p:cNvPr>
          <p:cNvSpPr/>
          <p:nvPr/>
        </p:nvSpPr>
        <p:spPr>
          <a:xfrm>
            <a:off x="1433687" y="5300132"/>
            <a:ext cx="5475112" cy="191911"/>
          </a:xfrm>
          <a:prstGeom prst="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BBB35E-3869-613B-DBAC-B8085A01B7A7}"/>
              </a:ext>
            </a:extLst>
          </p:cNvPr>
          <p:cNvSpPr txBox="1"/>
          <p:nvPr/>
        </p:nvSpPr>
        <p:spPr>
          <a:xfrm>
            <a:off x="7971366" y="3863623"/>
            <a:ext cx="257104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_paired.fastq.gz files from your </a:t>
            </a:r>
            <a:r>
              <a:rPr lang="en-US" dirty="0" err="1">
                <a:ea typeface="Calibri"/>
                <a:cs typeface="Calibri"/>
              </a:rPr>
              <a:t>fastq</a:t>
            </a:r>
            <a:r>
              <a:rPr lang="en-US" dirty="0">
                <a:ea typeface="Calibri"/>
                <a:cs typeface="Calibri"/>
              </a:rPr>
              <a:t> directory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136282-30E4-C0B2-5539-E6AC4322B754}"/>
              </a:ext>
            </a:extLst>
          </p:cNvPr>
          <p:cNvSpPr txBox="1"/>
          <p:nvPr/>
        </p:nvSpPr>
        <p:spPr>
          <a:xfrm>
            <a:off x="2010833" y="5630334"/>
            <a:ext cx="32088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output directory and file name accordingly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D7FFC8-D97B-EDC5-ECCD-EAC6962552CF}"/>
              </a:ext>
            </a:extLst>
          </p:cNvPr>
          <p:cNvSpPr txBox="1"/>
          <p:nvPr/>
        </p:nvSpPr>
        <p:spPr>
          <a:xfrm>
            <a:off x="7265810" y="5709356"/>
            <a:ext cx="257104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Change number of threads accordingly</a:t>
            </a:r>
            <a:endParaRPr lang="en-US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0690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2096c39-030a-44d0-937f-1e505a68819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A7616307476BEC4DABB85B58AE5E5FA0" ma:contentTypeVersion="15" ma:contentTypeDescription="新建文档。" ma:contentTypeScope="" ma:versionID="1f115ee3266a31c8ba18fc550f2fb8f1">
  <xsd:schema xmlns:xsd="http://www.w3.org/2001/XMLSchema" xmlns:xs="http://www.w3.org/2001/XMLSchema" xmlns:p="http://schemas.microsoft.com/office/2006/metadata/properties" xmlns:ns3="12096c39-030a-44d0-937f-1e505a688192" xmlns:ns4="0a9bc837-cabd-4428-b690-e5360198ffbc" targetNamespace="http://schemas.microsoft.com/office/2006/metadata/properties" ma:root="true" ma:fieldsID="862852b782a035797f37f6f359f7f984" ns3:_="" ns4:_="">
    <xsd:import namespace="12096c39-030a-44d0-937f-1e505a688192"/>
    <xsd:import namespace="0a9bc837-cabd-4428-b690-e5360198ffbc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SystemTag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096c39-030a-44d0-937f-1e505a68819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9bc837-cabd-4428-b690-e5360198ffbc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共享提示哈希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EBCB80-8EAC-4E23-9266-63D0F00A3F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412ACB-A9C4-49A1-AE3D-B253C20EBEC4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2096c39-030a-44d0-937f-1e505a688192"/>
    <ds:schemaRef ds:uri="0a9bc837-cabd-4428-b690-e5360198ffb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E6F9B14-285F-4996-BB36-711F75AEA3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096c39-030a-44d0-937f-1e505a688192"/>
    <ds:schemaRef ds:uri="0a9bc837-cabd-4428-b690-e5360198ff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659</Words>
  <Application>Microsoft Office PowerPoint</Application>
  <PresentationFormat>Widescreen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SwarmGenomics Mitogenome assembly and NUMTs</vt:lpstr>
      <vt:lpstr>PowerPoint Presentation</vt:lpstr>
      <vt:lpstr>Mitogenome</vt:lpstr>
      <vt:lpstr>Why Study Mitogenomes?</vt:lpstr>
      <vt:lpstr>Common Challenges in Assembly</vt:lpstr>
      <vt:lpstr>NUMTs  - Nuclear Mitochondrial DNA Segments</vt:lpstr>
      <vt:lpstr>Why Study NUMTs?</vt:lpstr>
      <vt:lpstr>08. Mitochondrial Genome Reconstruction</vt:lpstr>
      <vt:lpstr>08. Mitochondrial Genome Reconstruction</vt:lpstr>
      <vt:lpstr>08. Mitochondrial Genome Reconstruction</vt:lpstr>
      <vt:lpstr>08. Mitochondrial Genome Reconstruction</vt:lpstr>
      <vt:lpstr>08. Mitochondrial Genome Reconstruction</vt:lpstr>
      <vt:lpstr>08. Mitochondrial Genome Reconstruction</vt:lpstr>
      <vt:lpstr>08. Mitochondrial Genome Reconstruction</vt:lpstr>
      <vt:lpstr>08. Mitochondrial Genome Reconstruction</vt:lpstr>
      <vt:lpstr>09. NUMT Identification</vt:lpstr>
      <vt:lpstr>09. NUMT Identification</vt:lpstr>
      <vt:lpstr>09. NUMT Identification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SwarmGenomics Repeat analysis</dc:title>
  <dc:creator>Aure Kylmänen</dc:creator>
  <cp:lastModifiedBy>Aure Kylmänen</cp:lastModifiedBy>
  <cp:revision>325</cp:revision>
  <dcterms:created xsi:type="dcterms:W3CDTF">2025-05-26T10:06:36Z</dcterms:created>
  <dcterms:modified xsi:type="dcterms:W3CDTF">2025-09-18T12:07:30Z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0x010100A7616307476BEC4DABB85B58AE5E5FA0</vt:lpwstr>
  </property>
</Properties>
</file>