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8" r:id="rId7"/>
    <p:sldId id="293" r:id="rId8"/>
    <p:sldId id="295" r:id="rId9"/>
    <p:sldId id="296" r:id="rId10"/>
    <p:sldId id="290" r:id="rId11"/>
    <p:sldId id="294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f40cdf3d-409a-4456-96d2-090a9a656bab" providerId="ADAL" clId="{449014BF-A68B-4BB0-8CFB-944C0F41B764}"/>
    <pc:docChg chg="custSel addSld delSld modSld">
      <pc:chgData name="Aure Kylmänen" userId="f40cdf3d-409a-4456-96d2-090a9a656bab" providerId="ADAL" clId="{449014BF-A68B-4BB0-8CFB-944C0F41B764}" dt="2025-09-18T12:09:44.402" v="434" actId="20577"/>
      <pc:docMkLst>
        <pc:docMk/>
      </pc:docMkLst>
      <pc:sldChg chg="del">
        <pc:chgData name="Aure Kylmänen" userId="f40cdf3d-409a-4456-96d2-090a9a656bab" providerId="ADAL" clId="{449014BF-A68B-4BB0-8CFB-944C0F41B764}" dt="2025-09-18T08:48:37.809" v="1" actId="47"/>
        <pc:sldMkLst>
          <pc:docMk/>
          <pc:sldMk cId="852155352" sldId="256"/>
        </pc:sldMkLst>
      </pc:sldChg>
      <pc:sldChg chg="modSp mod">
        <pc:chgData name="Aure Kylmänen" userId="f40cdf3d-409a-4456-96d2-090a9a656bab" providerId="ADAL" clId="{449014BF-A68B-4BB0-8CFB-944C0F41B764}" dt="2025-09-18T08:48:35.197" v="0" actId="20577"/>
        <pc:sldMkLst>
          <pc:docMk/>
          <pc:sldMk cId="1973046764" sldId="257"/>
        </pc:sldMkLst>
        <pc:spChg chg="mod">
          <ac:chgData name="Aure Kylmänen" userId="f40cdf3d-409a-4456-96d2-090a9a656bab" providerId="ADAL" clId="{449014BF-A68B-4BB0-8CFB-944C0F41B764}" dt="2025-09-18T08:48:35.197" v="0" actId="20577"/>
          <ac:spMkLst>
            <pc:docMk/>
            <pc:sldMk cId="1973046764" sldId="257"/>
            <ac:spMk id="3" creationId="{07EE69F1-00BF-2757-7CF4-5CC8B001F02E}"/>
          </ac:spMkLst>
        </pc:spChg>
      </pc:sldChg>
      <pc:sldChg chg="addSp modSp mod">
        <pc:chgData name="Aure Kylmänen" userId="f40cdf3d-409a-4456-96d2-090a9a656bab" providerId="ADAL" clId="{449014BF-A68B-4BB0-8CFB-944C0F41B764}" dt="2025-09-18T08:56:34.420" v="429" actId="14100"/>
        <pc:sldMkLst>
          <pc:docMk/>
          <pc:sldMk cId="3360336096" sldId="294"/>
        </pc:sldMkLst>
        <pc:spChg chg="mod">
          <ac:chgData name="Aure Kylmänen" userId="f40cdf3d-409a-4456-96d2-090a9a656bab" providerId="ADAL" clId="{449014BF-A68B-4BB0-8CFB-944C0F41B764}" dt="2025-09-18T08:49:09.889" v="8" actId="20577"/>
          <ac:spMkLst>
            <pc:docMk/>
            <pc:sldMk cId="3360336096" sldId="294"/>
            <ac:spMk id="2" creationId="{0D4A2364-CE33-44EF-B204-B79C4A182743}"/>
          </ac:spMkLst>
        </pc:spChg>
        <pc:spChg chg="mod">
          <ac:chgData name="Aure Kylmänen" userId="f40cdf3d-409a-4456-96d2-090a9a656bab" providerId="ADAL" clId="{449014BF-A68B-4BB0-8CFB-944C0F41B764}" dt="2025-09-18T08:53:47.420" v="306" actId="20577"/>
          <ac:spMkLst>
            <pc:docMk/>
            <pc:sldMk cId="3360336096" sldId="294"/>
            <ac:spMk id="3" creationId="{E95D80BC-F6AB-443F-9658-3A73954227EE}"/>
          </ac:spMkLst>
        </pc:spChg>
        <pc:picChg chg="add mod">
          <ac:chgData name="Aure Kylmänen" userId="f40cdf3d-409a-4456-96d2-090a9a656bab" providerId="ADAL" clId="{449014BF-A68B-4BB0-8CFB-944C0F41B764}" dt="2025-09-18T08:56:34.420" v="429" actId="14100"/>
          <ac:picMkLst>
            <pc:docMk/>
            <pc:sldMk cId="3360336096" sldId="294"/>
            <ac:picMk id="5" creationId="{13A237F2-CCF8-444F-B576-31BE01B4F788}"/>
          </ac:picMkLst>
        </pc:picChg>
      </pc:sldChg>
      <pc:sldChg chg="modSp mod">
        <pc:chgData name="Aure Kylmänen" userId="f40cdf3d-409a-4456-96d2-090a9a656bab" providerId="ADAL" clId="{449014BF-A68B-4BB0-8CFB-944C0F41B764}" dt="2025-09-18T12:09:35.199" v="430" actId="20577"/>
        <pc:sldMkLst>
          <pc:docMk/>
          <pc:sldMk cId="780690510" sldId="297"/>
        </pc:sldMkLst>
        <pc:spChg chg="mod">
          <ac:chgData name="Aure Kylmänen" userId="f40cdf3d-409a-4456-96d2-090a9a656bab" providerId="ADAL" clId="{449014BF-A68B-4BB0-8CFB-944C0F41B764}" dt="2025-09-18T12:09:35.199" v="430" actId="20577"/>
          <ac:spMkLst>
            <pc:docMk/>
            <pc:sldMk cId="780690510" sldId="297"/>
            <ac:spMk id="2" creationId="{0D4A2364-CE33-44EF-B204-B79C4A182743}"/>
          </ac:spMkLst>
        </pc:spChg>
        <pc:spChg chg="mod">
          <ac:chgData name="Aure Kylmänen" userId="f40cdf3d-409a-4456-96d2-090a9a656bab" providerId="ADAL" clId="{449014BF-A68B-4BB0-8CFB-944C0F41B764}" dt="2025-09-18T08:49:25.130" v="28" actId="20577"/>
          <ac:spMkLst>
            <pc:docMk/>
            <pc:sldMk cId="780690510" sldId="297"/>
            <ac:spMk id="3" creationId="{E95D80BC-F6AB-443F-9658-3A73954227EE}"/>
          </ac:spMkLst>
        </pc:spChg>
        <pc:picChg chg="mod">
          <ac:chgData name="Aure Kylmänen" userId="f40cdf3d-409a-4456-96d2-090a9a656bab" providerId="ADAL" clId="{449014BF-A68B-4BB0-8CFB-944C0F41B764}" dt="2025-09-18T08:49:27.842" v="29" actId="1076"/>
          <ac:picMkLst>
            <pc:docMk/>
            <pc:sldMk cId="780690510" sldId="297"/>
            <ac:picMk id="5" creationId="{DB2CEDAF-08D4-4737-A482-A4F10C640EF1}"/>
          </ac:picMkLst>
        </pc:picChg>
      </pc:sldChg>
      <pc:sldChg chg="modSp mod">
        <pc:chgData name="Aure Kylmänen" userId="f40cdf3d-409a-4456-96d2-090a9a656bab" providerId="ADAL" clId="{449014BF-A68B-4BB0-8CFB-944C0F41B764}" dt="2025-09-18T12:09:37.136" v="431" actId="20577"/>
        <pc:sldMkLst>
          <pc:docMk/>
          <pc:sldMk cId="55848051" sldId="298"/>
        </pc:sldMkLst>
        <pc:spChg chg="mod">
          <ac:chgData name="Aure Kylmänen" userId="f40cdf3d-409a-4456-96d2-090a9a656bab" providerId="ADAL" clId="{449014BF-A68B-4BB0-8CFB-944C0F41B764}" dt="2025-09-18T12:09:37.136" v="431" actId="20577"/>
          <ac:spMkLst>
            <pc:docMk/>
            <pc:sldMk cId="55848051" sldId="298"/>
            <ac:spMk id="2" creationId="{0D4A2364-CE33-44EF-B204-B79C4A182743}"/>
          </ac:spMkLst>
        </pc:spChg>
      </pc:sldChg>
      <pc:sldChg chg="addSp delSp modSp mod">
        <pc:chgData name="Aure Kylmänen" userId="f40cdf3d-409a-4456-96d2-090a9a656bab" providerId="ADAL" clId="{449014BF-A68B-4BB0-8CFB-944C0F41B764}" dt="2025-09-18T12:09:39.262" v="432" actId="20577"/>
        <pc:sldMkLst>
          <pc:docMk/>
          <pc:sldMk cId="102183070" sldId="299"/>
        </pc:sldMkLst>
        <pc:spChg chg="mod">
          <ac:chgData name="Aure Kylmänen" userId="f40cdf3d-409a-4456-96d2-090a9a656bab" providerId="ADAL" clId="{449014BF-A68B-4BB0-8CFB-944C0F41B764}" dt="2025-09-18T12:09:39.262" v="432" actId="20577"/>
          <ac:spMkLst>
            <pc:docMk/>
            <pc:sldMk cId="102183070" sldId="299"/>
            <ac:spMk id="2" creationId="{0D4A2364-CE33-44EF-B204-B79C4A182743}"/>
          </ac:spMkLst>
        </pc:spChg>
        <pc:spChg chg="mod">
          <ac:chgData name="Aure Kylmänen" userId="f40cdf3d-409a-4456-96d2-090a9a656bab" providerId="ADAL" clId="{449014BF-A68B-4BB0-8CFB-944C0F41B764}" dt="2025-09-18T08:52:20.498" v="159" actId="14100"/>
          <ac:spMkLst>
            <pc:docMk/>
            <pc:sldMk cId="102183070" sldId="299"/>
            <ac:spMk id="10" creationId="{7DD6FCAD-4B89-4309-8FEE-8D44A4EEC0D1}"/>
          </ac:spMkLst>
        </pc:spChg>
        <pc:spChg chg="del">
          <ac:chgData name="Aure Kylmänen" userId="f40cdf3d-409a-4456-96d2-090a9a656bab" providerId="ADAL" clId="{449014BF-A68B-4BB0-8CFB-944C0F41B764}" dt="2025-09-18T08:52:02.420" v="146" actId="478"/>
          <ac:spMkLst>
            <pc:docMk/>
            <pc:sldMk cId="102183070" sldId="299"/>
            <ac:spMk id="12" creationId="{6E3B5D63-4471-4324-94C6-E11E94B5DCA5}"/>
          </ac:spMkLst>
        </pc:spChg>
        <pc:spChg chg="del">
          <ac:chgData name="Aure Kylmänen" userId="f40cdf3d-409a-4456-96d2-090a9a656bab" providerId="ADAL" clId="{449014BF-A68B-4BB0-8CFB-944C0F41B764}" dt="2025-09-18T08:52:03.609" v="147" actId="478"/>
          <ac:spMkLst>
            <pc:docMk/>
            <pc:sldMk cId="102183070" sldId="299"/>
            <ac:spMk id="13" creationId="{89ED8227-2685-4E7D-A8BD-39175290B881}"/>
          </ac:spMkLst>
        </pc:spChg>
        <pc:spChg chg="mod">
          <ac:chgData name="Aure Kylmänen" userId="f40cdf3d-409a-4456-96d2-090a9a656bab" providerId="ADAL" clId="{449014BF-A68B-4BB0-8CFB-944C0F41B764}" dt="2025-09-18T08:51:59.889" v="145" actId="1076"/>
          <ac:spMkLst>
            <pc:docMk/>
            <pc:sldMk cId="102183070" sldId="299"/>
            <ac:spMk id="14" creationId="{2E5BFAB2-D477-4B89-BADC-E6F7FBD9AB7B}"/>
          </ac:spMkLst>
        </pc:spChg>
        <pc:spChg chg="mod">
          <ac:chgData name="Aure Kylmänen" userId="f40cdf3d-409a-4456-96d2-090a9a656bab" providerId="ADAL" clId="{449014BF-A68B-4BB0-8CFB-944C0F41B764}" dt="2025-09-18T08:52:13.388" v="157" actId="20577"/>
          <ac:spMkLst>
            <pc:docMk/>
            <pc:sldMk cId="102183070" sldId="299"/>
            <ac:spMk id="16" creationId="{04DEF1AF-17BF-4C01-854D-6E55127EB36C}"/>
          </ac:spMkLst>
        </pc:spChg>
        <pc:spChg chg="mod">
          <ac:chgData name="Aure Kylmänen" userId="f40cdf3d-409a-4456-96d2-090a9a656bab" providerId="ADAL" clId="{449014BF-A68B-4BB0-8CFB-944C0F41B764}" dt="2025-09-18T08:49:47.685" v="45" actId="20577"/>
          <ac:spMkLst>
            <pc:docMk/>
            <pc:sldMk cId="102183070" sldId="299"/>
            <ac:spMk id="17" creationId="{1CA66A9B-5730-4204-A548-0714B2B9C8A1}"/>
          </ac:spMkLst>
        </pc:spChg>
        <pc:spChg chg="add mod">
          <ac:chgData name="Aure Kylmänen" userId="f40cdf3d-409a-4456-96d2-090a9a656bab" providerId="ADAL" clId="{449014BF-A68B-4BB0-8CFB-944C0F41B764}" dt="2025-09-18T08:50:04.842" v="48" actId="14100"/>
          <ac:spMkLst>
            <pc:docMk/>
            <pc:sldMk cId="102183070" sldId="299"/>
            <ac:spMk id="18" creationId="{04565BCE-7864-4604-9A84-791BB1A7C082}"/>
          </ac:spMkLst>
        </pc:spChg>
        <pc:spChg chg="add mod">
          <ac:chgData name="Aure Kylmänen" userId="f40cdf3d-409a-4456-96d2-090a9a656bab" providerId="ADAL" clId="{449014BF-A68B-4BB0-8CFB-944C0F41B764}" dt="2025-09-18T08:50:21.108" v="96" actId="20577"/>
          <ac:spMkLst>
            <pc:docMk/>
            <pc:sldMk cId="102183070" sldId="299"/>
            <ac:spMk id="19" creationId="{E5E2676E-B61C-4F22-8E53-8EC5C2373405}"/>
          </ac:spMkLst>
        </pc:spChg>
        <pc:picChg chg="mod">
          <ac:chgData name="Aure Kylmänen" userId="f40cdf3d-409a-4456-96d2-090a9a656bab" providerId="ADAL" clId="{449014BF-A68B-4BB0-8CFB-944C0F41B764}" dt="2025-09-18T08:52:17.249" v="158" actId="1076"/>
          <ac:picMkLst>
            <pc:docMk/>
            <pc:sldMk cId="102183070" sldId="299"/>
            <ac:picMk id="5" creationId="{5F9FED0B-2D39-487F-8EA0-394871898545}"/>
          </ac:picMkLst>
        </pc:picChg>
      </pc:sldChg>
      <pc:sldChg chg="addSp delSp modSp mod">
        <pc:chgData name="Aure Kylmänen" userId="f40cdf3d-409a-4456-96d2-090a9a656bab" providerId="ADAL" clId="{449014BF-A68B-4BB0-8CFB-944C0F41B764}" dt="2025-09-18T12:09:40.903" v="433" actId="20577"/>
        <pc:sldMkLst>
          <pc:docMk/>
          <pc:sldMk cId="2159761395" sldId="300"/>
        </pc:sldMkLst>
        <pc:spChg chg="mod">
          <ac:chgData name="Aure Kylmänen" userId="f40cdf3d-409a-4456-96d2-090a9a656bab" providerId="ADAL" clId="{449014BF-A68B-4BB0-8CFB-944C0F41B764}" dt="2025-09-18T12:09:40.903" v="433" actId="20577"/>
          <ac:spMkLst>
            <pc:docMk/>
            <pc:sldMk cId="2159761395" sldId="300"/>
            <ac:spMk id="2" creationId="{0D4A2364-CE33-44EF-B204-B79C4A182743}"/>
          </ac:spMkLst>
        </pc:spChg>
        <pc:spChg chg="mod">
          <ac:chgData name="Aure Kylmänen" userId="f40cdf3d-409a-4456-96d2-090a9a656bab" providerId="ADAL" clId="{449014BF-A68B-4BB0-8CFB-944C0F41B764}" dt="2025-09-18T08:53:13.717" v="211" actId="20577"/>
          <ac:spMkLst>
            <pc:docMk/>
            <pc:sldMk cId="2159761395" sldId="300"/>
            <ac:spMk id="3" creationId="{E95D80BC-F6AB-443F-9658-3A73954227EE}"/>
          </ac:spMkLst>
        </pc:spChg>
        <pc:picChg chg="add mod">
          <ac:chgData name="Aure Kylmänen" userId="f40cdf3d-409a-4456-96d2-090a9a656bab" providerId="ADAL" clId="{449014BF-A68B-4BB0-8CFB-944C0F41B764}" dt="2025-09-18T08:54:03.464" v="307" actId="1076"/>
          <ac:picMkLst>
            <pc:docMk/>
            <pc:sldMk cId="2159761395" sldId="300"/>
            <ac:picMk id="5" creationId="{39E54DF0-965F-4913-A04D-5F4E0A9EFF3A}"/>
          </ac:picMkLst>
        </pc:picChg>
        <pc:picChg chg="del">
          <ac:chgData name="Aure Kylmänen" userId="f40cdf3d-409a-4456-96d2-090a9a656bab" providerId="ADAL" clId="{449014BF-A68B-4BB0-8CFB-944C0F41B764}" dt="2025-09-18T08:52:39.590" v="160" actId="478"/>
          <ac:picMkLst>
            <pc:docMk/>
            <pc:sldMk cId="2159761395" sldId="300"/>
            <ac:picMk id="7" creationId="{521A6A86-4383-49A2-8950-7E51503D9C4D}"/>
          </ac:picMkLst>
        </pc:picChg>
      </pc:sldChg>
      <pc:sldChg chg="addSp delSp modSp add mod">
        <pc:chgData name="Aure Kylmänen" userId="f40cdf3d-409a-4456-96d2-090a9a656bab" providerId="ADAL" clId="{449014BF-A68B-4BB0-8CFB-944C0F41B764}" dt="2025-09-18T12:09:44.402" v="434" actId="20577"/>
        <pc:sldMkLst>
          <pc:docMk/>
          <pc:sldMk cId="2826145204" sldId="301"/>
        </pc:sldMkLst>
        <pc:spChg chg="mod">
          <ac:chgData name="Aure Kylmänen" userId="f40cdf3d-409a-4456-96d2-090a9a656bab" providerId="ADAL" clId="{449014BF-A68B-4BB0-8CFB-944C0F41B764}" dt="2025-09-18T12:09:44.402" v="434" actId="20577"/>
          <ac:spMkLst>
            <pc:docMk/>
            <pc:sldMk cId="2826145204" sldId="301"/>
            <ac:spMk id="2" creationId="{0D4A2364-CE33-44EF-B204-B79C4A182743}"/>
          </ac:spMkLst>
        </pc:spChg>
        <pc:spChg chg="mod">
          <ac:chgData name="Aure Kylmänen" userId="f40cdf3d-409a-4456-96d2-090a9a656bab" providerId="ADAL" clId="{449014BF-A68B-4BB0-8CFB-944C0F41B764}" dt="2025-09-18T08:55:51.718" v="415" actId="20577"/>
          <ac:spMkLst>
            <pc:docMk/>
            <pc:sldMk cId="2826145204" sldId="301"/>
            <ac:spMk id="3" creationId="{E95D80BC-F6AB-443F-9658-3A73954227EE}"/>
          </ac:spMkLst>
        </pc:spChg>
        <pc:picChg chg="del">
          <ac:chgData name="Aure Kylmänen" userId="f40cdf3d-409a-4456-96d2-090a9a656bab" providerId="ADAL" clId="{449014BF-A68B-4BB0-8CFB-944C0F41B764}" dt="2025-09-18T08:54:11.623" v="310" actId="478"/>
          <ac:picMkLst>
            <pc:docMk/>
            <pc:sldMk cId="2826145204" sldId="301"/>
            <ac:picMk id="5" creationId="{39E54DF0-965F-4913-A04D-5F4E0A9EFF3A}"/>
          </ac:picMkLst>
        </pc:picChg>
        <pc:picChg chg="add mod">
          <ac:chgData name="Aure Kylmänen" userId="f40cdf3d-409a-4456-96d2-090a9a656bab" providerId="ADAL" clId="{449014BF-A68B-4BB0-8CFB-944C0F41B764}" dt="2025-09-18T08:56:26.358" v="426" actId="14100"/>
          <ac:picMkLst>
            <pc:docMk/>
            <pc:sldMk cId="2826145204" sldId="301"/>
            <ac:picMk id="7" creationId="{7BFB5ABA-A4B2-4A98-931C-92EC20A8E056}"/>
          </ac:picMkLst>
        </pc:picChg>
        <pc:picChg chg="add mod">
          <ac:chgData name="Aure Kylmänen" userId="f40cdf3d-409a-4456-96d2-090a9a656bab" providerId="ADAL" clId="{449014BF-A68B-4BB0-8CFB-944C0F41B764}" dt="2025-09-18T08:56:21.045" v="424" actId="1076"/>
          <ac:picMkLst>
            <pc:docMk/>
            <pc:sldMk cId="2826145204" sldId="301"/>
            <ac:picMk id="9" creationId="{00E15653-735B-46D5-B829-F0AD122A88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D-3079-49DE-9E97-99F2BA7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1E5-AE38-4E17-9981-E1158683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CE58-0D34-4581-9C22-94AF809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B2E9-10A0-460B-8644-3D35D86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AA58-4110-426D-802C-F5A1E98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49B-EDBF-4DBE-B316-B9086B2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021E-7DAB-4C55-A8AF-F2548424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67AF-2DF6-4F7D-9340-24F8B6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405-8AC7-497B-9355-CA11F24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FDFA-F149-4671-8EF7-286CAD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C28F-AF8D-4E35-9617-61F9BF8A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77EC-4BFC-41DF-A148-3BD4756F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06A-A776-4D44-A299-F3CC71B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563-3E2D-45AB-91BC-A8E1AC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BE95-A5C3-4764-9C8B-A2D8B1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A3A-13DD-4887-A9CB-3C927A4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1A8-9687-49C9-B7D7-06A4E6C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0BC1-C631-4F5E-BE9B-6F5DD9C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29-A850-4CB5-AE79-FB989D9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20-FE45-4C1E-B1F9-2E0A09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276-3B91-4B9D-AC0F-2E80074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6CCC-5F86-42F8-B1E6-9FE7F6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7D4-9E69-44D4-A965-314438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832B-BD38-4C00-95A3-D545CEE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060-6051-494C-9012-4D45B33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6E-A447-4CF4-9612-02EAF919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759-4366-4449-A730-0BEEA211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996F-9855-4E24-BBF3-AF68150A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F8A-9BE2-4074-8EDC-F66F146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61F7-9B64-452E-A1C7-E7FEE1D5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01CD-98FB-410E-9891-E21E924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072E-EB96-41EB-99BA-37856B2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ED0E-8636-4D06-B229-B895177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6BEF-47C6-4C3A-AB1D-F6932F7A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023E-BC96-481A-9ACD-09149436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74AD-9355-4C61-917F-44392FE4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4186-A7D0-42FA-B47F-3505106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D10E-D024-4409-B812-A4C9F8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02D4E-11C6-4161-8FC6-6DC440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E5F-EEE7-42A0-AD75-490F1F0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A3685-E954-46FA-8EB7-D5FAD0F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86AB-938E-4D42-B07B-7DA2471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DB73-3EE5-4F98-A02C-AEEA344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DEB6-DCDE-4870-B7B8-874BB78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F292-2D69-4901-96CC-3AFEC44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44C0-65CC-4A61-9DB1-3F8B8B0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380-9824-4E05-8CDC-9074770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E3F-CCE7-4E9A-8A5B-405D0A6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FE3D-272D-4397-BD45-0695407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52D7-5ABF-443D-B97D-6EFE10D0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6704-FA6C-4EAA-A8E1-2BBF9D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1744-3288-43E9-9ADE-9739C5E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255-429D-4E7F-9D2A-B2FCB81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51C7-EE47-469D-8EC3-5D6FB84C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2A7-DCCC-4626-B7E8-B043ECD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83BC-A773-4A73-94E0-C1E5867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7DFA-D8A6-4DA1-AF13-F139AF5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C10E-546A-4466-AD53-828BBD0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1DB-A13B-4A4D-9213-770599D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7410-081D-48C6-9582-CC123675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FEFC-8592-418E-8026-174FC6E7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A66-B749-4722-98E0-F4B600160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D67-57A6-418E-B3CD-D7A735333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AureKylmanen/Swarmgenomics/blob/main/11.%20Unmapped%20Reads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Unmapped 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9F1-00BF-2757-7CF4-5CC8B001F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92" y="33849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Activate kraken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15453-ABC9-40D3-9269-853947E8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3144"/>
            <a:ext cx="4176304" cy="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Modify script according to your species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ED0B-2D39-487F-8EA0-394871898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770" y="2641293"/>
            <a:ext cx="3656546" cy="28356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D6FCAD-4B89-4309-8FEE-8D44A4EEC0D1}"/>
              </a:ext>
            </a:extLst>
          </p:cNvPr>
          <p:cNvSpPr/>
          <p:nvPr/>
        </p:nvSpPr>
        <p:spPr>
          <a:xfrm>
            <a:off x="1950719" y="3446630"/>
            <a:ext cx="1576251" cy="22094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650EB-3A21-4479-9EEB-8AF5A60F09EF}"/>
              </a:ext>
            </a:extLst>
          </p:cNvPr>
          <p:cNvSpPr/>
          <p:nvPr/>
        </p:nvSpPr>
        <p:spPr>
          <a:xfrm>
            <a:off x="1837509" y="3943349"/>
            <a:ext cx="1789610" cy="23157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BFAB2-D477-4B89-BADC-E6F7FBD9AB7B}"/>
              </a:ext>
            </a:extLst>
          </p:cNvPr>
          <p:cNvSpPr/>
          <p:nvPr/>
        </p:nvSpPr>
        <p:spPr>
          <a:xfrm>
            <a:off x="1088359" y="5164807"/>
            <a:ext cx="1498088" cy="21399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86018-F693-411F-BF23-BC8E20029B9A}"/>
              </a:ext>
            </a:extLst>
          </p:cNvPr>
          <p:cNvSpPr/>
          <p:nvPr/>
        </p:nvSpPr>
        <p:spPr>
          <a:xfrm>
            <a:off x="1950720" y="4929350"/>
            <a:ext cx="322218" cy="21399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EF1AF-17BF-4C01-854D-6E55127EB36C}"/>
              </a:ext>
            </a:extLst>
          </p:cNvPr>
          <p:cNvSpPr txBox="1"/>
          <p:nvPr/>
        </p:nvSpPr>
        <p:spPr>
          <a:xfrm>
            <a:off x="5092122" y="3837245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Rename if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66A9B-5730-4204-A548-0714B2B9C8A1}"/>
              </a:ext>
            </a:extLst>
          </p:cNvPr>
          <p:cNvSpPr txBox="1"/>
          <p:nvPr/>
        </p:nvSpPr>
        <p:spPr>
          <a:xfrm>
            <a:off x="5092123" y="4928397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Change number of threads accordingly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65BCE-7864-4604-9A84-791BB1A7C082}"/>
              </a:ext>
            </a:extLst>
          </p:cNvPr>
          <p:cNvSpPr/>
          <p:nvPr/>
        </p:nvSpPr>
        <p:spPr>
          <a:xfrm>
            <a:off x="1502229" y="3208057"/>
            <a:ext cx="2773679" cy="22094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2676E-B61C-4F22-8E53-8EC5C2373405}"/>
              </a:ext>
            </a:extLst>
          </p:cNvPr>
          <p:cNvSpPr txBox="1"/>
          <p:nvPr/>
        </p:nvSpPr>
        <p:spPr>
          <a:xfrm>
            <a:off x="4963885" y="3120945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Path to the downloaded kraken database</a:t>
            </a:r>
          </a:p>
        </p:txBody>
      </p:sp>
    </p:spTree>
    <p:extLst>
      <p:ext uri="{BB962C8B-B14F-4D97-AF65-F5344CB8AC3E}">
        <p14:creationId xmlns:p14="http://schemas.microsoft.com/office/powerpoint/2010/main" val="10218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Download and copy kreport2krona.py into your directory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Plot the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54DF0-965F-4913-A04D-5F4E0A9E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5662"/>
            <a:ext cx="5714771" cy="19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6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11. </a:t>
            </a:r>
            <a:r>
              <a:rPr lang="en-GB" dirty="0"/>
              <a:t>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 results are stored in an interactive .html file which you can open in a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B5ABA-A4B2-4A98-931C-92EC20A8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83" y="3226668"/>
            <a:ext cx="5739017" cy="348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15653-735B-46D5-B829-F0AD122A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0" y="3163894"/>
            <a:ext cx="6144319" cy="34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DF411-7D09-481C-9DE2-DE5AAECE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20" y="450850"/>
            <a:ext cx="7156462" cy="5794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D8F8A0-ED62-4890-B21D-3FFE0ED9808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219BEF-164C-4A16-9608-1DA7D39FC62E}"/>
              </a:ext>
            </a:extLst>
          </p:cNvPr>
          <p:cNvSpPr/>
          <p:nvPr/>
        </p:nvSpPr>
        <p:spPr>
          <a:xfrm>
            <a:off x="4121364" y="2660876"/>
            <a:ext cx="1353606" cy="1200150"/>
          </a:xfrm>
          <a:prstGeom prst="flowChartConnector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dirty="0"/>
              <a:t>Reads that fail to align to the provided reference genome</a:t>
            </a:r>
          </a:p>
          <a:p>
            <a:r>
              <a:rPr lang="en-US" dirty="0"/>
              <a:t>Often </a:t>
            </a:r>
            <a:r>
              <a:rPr lang="en-US" b="1" dirty="0"/>
              <a:t>discarded</a:t>
            </a:r>
            <a:r>
              <a:rPr lang="en-US" dirty="0"/>
              <a:t> or </a:t>
            </a:r>
            <a:r>
              <a:rPr lang="en-US" b="1" dirty="0"/>
              <a:t>ignored</a:t>
            </a:r>
            <a:r>
              <a:rPr lang="en-US" dirty="0"/>
              <a:t> in traditional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de-DE" dirty="0"/>
              <a:t>Biological Discovery</a:t>
            </a:r>
          </a:p>
          <a:p>
            <a:pPr lvl="1"/>
            <a:r>
              <a:rPr lang="de-DE" dirty="0"/>
              <a:t>Hidden </a:t>
            </a:r>
            <a:r>
              <a:rPr lang="de-DE" dirty="0" err="1"/>
              <a:t>Microbial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pPr lvl="2"/>
            <a:r>
              <a:rPr lang="en-US" dirty="0"/>
              <a:t>Often come from bacteria, viruses, fungi, or other non-host organisms</a:t>
            </a:r>
          </a:p>
          <a:p>
            <a:pPr lvl="2"/>
            <a:r>
              <a:rPr lang="de-DE" dirty="0"/>
              <a:t>Relevant in:</a:t>
            </a:r>
          </a:p>
          <a:p>
            <a:pPr lvl="3"/>
            <a:r>
              <a:rPr lang="de-DE" dirty="0"/>
              <a:t>Tumor </a:t>
            </a:r>
            <a:r>
              <a:rPr lang="de-DE" dirty="0" err="1"/>
              <a:t>microbiome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lvl="3"/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WGS </a:t>
            </a:r>
            <a:r>
              <a:rPr lang="de-DE" dirty="0" err="1"/>
              <a:t>samples</a:t>
            </a:r>
            <a:endParaRPr lang="de-DE" dirty="0"/>
          </a:p>
          <a:p>
            <a:pPr lvl="3"/>
            <a:r>
              <a:rPr lang="de-DE" dirty="0"/>
              <a:t>Host-pathogen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 lvl="1"/>
            <a:r>
              <a:rPr lang="de-DE" dirty="0" err="1"/>
              <a:t>Novel</a:t>
            </a:r>
            <a:r>
              <a:rPr lang="de-DE" dirty="0"/>
              <a:t> Genomic Elements</a:t>
            </a:r>
          </a:p>
          <a:p>
            <a:pPr lvl="2"/>
            <a:r>
              <a:rPr lang="en-US" dirty="0"/>
              <a:t>May come from </a:t>
            </a:r>
            <a:r>
              <a:rPr lang="en-US" b="1" dirty="0"/>
              <a:t>previously unknown sequences</a:t>
            </a:r>
            <a:r>
              <a:rPr lang="en-US" dirty="0"/>
              <a:t>, such as:</a:t>
            </a:r>
          </a:p>
          <a:p>
            <a:pPr lvl="3"/>
            <a:r>
              <a:rPr lang="en-US" dirty="0"/>
              <a:t>Structural variants</a:t>
            </a:r>
          </a:p>
          <a:p>
            <a:pPr lvl="3"/>
            <a:r>
              <a:rPr lang="en-US" dirty="0"/>
              <a:t>Insertions/deletions not in the reference genome</a:t>
            </a:r>
          </a:p>
          <a:p>
            <a:pPr lvl="3"/>
            <a:r>
              <a:rPr lang="en-US" dirty="0"/>
              <a:t>Transposons or endogenous retroviruses</a:t>
            </a:r>
          </a:p>
          <a:p>
            <a:pPr lvl="2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3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de-DE" dirty="0"/>
              <a:t>Biological Discovery</a:t>
            </a:r>
          </a:p>
          <a:p>
            <a:pPr lvl="1"/>
            <a:r>
              <a:rPr lang="de-DE" dirty="0"/>
              <a:t>Environmental </a:t>
            </a:r>
            <a:r>
              <a:rPr lang="de-DE" dirty="0" err="1"/>
              <a:t>or</a:t>
            </a:r>
            <a:r>
              <a:rPr lang="de-DE" dirty="0"/>
              <a:t> Microbiome Data</a:t>
            </a:r>
          </a:p>
          <a:p>
            <a:pPr lvl="2"/>
            <a:r>
              <a:rPr lang="en-US" dirty="0"/>
              <a:t>In </a:t>
            </a:r>
            <a:r>
              <a:rPr lang="en-US" b="1" dirty="0"/>
              <a:t>metagenomic</a:t>
            </a:r>
            <a:r>
              <a:rPr lang="en-US" dirty="0"/>
              <a:t> or </a:t>
            </a:r>
            <a:r>
              <a:rPr lang="en-US" b="1" dirty="0"/>
              <a:t>environmental</a:t>
            </a:r>
            <a:r>
              <a:rPr lang="en-US" dirty="0"/>
              <a:t> samples, many reads don’t map because:</a:t>
            </a:r>
          </a:p>
          <a:p>
            <a:pPr lvl="3"/>
            <a:r>
              <a:rPr lang="en-US" dirty="0"/>
              <a:t>No suitable reference genome exists.</a:t>
            </a:r>
          </a:p>
          <a:p>
            <a:pPr lvl="3"/>
            <a:r>
              <a:rPr lang="en-US" dirty="0"/>
              <a:t>Organisms are poorly characterized or unknown.</a:t>
            </a:r>
          </a:p>
          <a:p>
            <a:r>
              <a:rPr lang="de-DE" dirty="0"/>
              <a:t>Technical Quality Control</a:t>
            </a:r>
          </a:p>
          <a:p>
            <a:pPr lvl="1"/>
            <a:r>
              <a:rPr lang="de-DE" dirty="0" err="1"/>
              <a:t>Contamination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/>
              <a:t>Pipeline and Reference </a:t>
            </a:r>
            <a:r>
              <a:rPr lang="de-DE" dirty="0" err="1"/>
              <a:t>Issues</a:t>
            </a:r>
            <a:endParaRPr lang="de-DE" dirty="0"/>
          </a:p>
          <a:p>
            <a:pPr lvl="2"/>
            <a:r>
              <a:rPr lang="en-US" dirty="0"/>
              <a:t>Use of the wrong genome build</a:t>
            </a:r>
          </a:p>
          <a:p>
            <a:pPr lvl="2"/>
            <a:r>
              <a:rPr lang="en-US" dirty="0"/>
              <a:t>Problems in read preprocessing (adapter trimming, QC)</a:t>
            </a:r>
          </a:p>
          <a:p>
            <a:pPr lvl="2"/>
            <a:r>
              <a:rPr lang="en-US" dirty="0" err="1"/>
              <a:t>Misindexed</a:t>
            </a:r>
            <a:r>
              <a:rPr lang="en-US" dirty="0"/>
              <a:t> references or sample mix-ups.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5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Metrics of Data Quality and Sample Identity</a:t>
            </a:r>
          </a:p>
          <a:p>
            <a:pPr lvl="1"/>
            <a:r>
              <a:rPr lang="en-US" dirty="0"/>
              <a:t>Consistent unmapped read patterns across samples can:</a:t>
            </a:r>
          </a:p>
          <a:p>
            <a:pPr lvl="2"/>
            <a:r>
              <a:rPr lang="en-US" dirty="0"/>
              <a:t>Suggest batch effects or reagent contamination</a:t>
            </a:r>
          </a:p>
          <a:p>
            <a:pPr lvl="2"/>
            <a:r>
              <a:rPr lang="en-US" dirty="0"/>
              <a:t>Help confirm sample identity (e.g. microbiome signatures)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Indicate degradation or low-complexity sequences.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B38441-F8FE-4DD1-A8BA-07C72A802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68895"/>
              </p:ext>
            </p:extLst>
          </p:nvPr>
        </p:nvGraphicFramePr>
        <p:xfrm>
          <a:off x="838200" y="1951514"/>
          <a:ext cx="10515600" cy="42062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433548">
                  <a:extLst>
                    <a:ext uri="{9D8B030D-6E8A-4147-A177-3AD203B41FA5}">
                      <a16:colId xmlns:a16="http://schemas.microsoft.com/office/drawing/2014/main" val="3216534032"/>
                    </a:ext>
                  </a:extLst>
                </a:gridCol>
                <a:gridCol w="6082052">
                  <a:extLst>
                    <a:ext uri="{9D8B030D-6E8A-4147-A177-3AD203B41FA5}">
                      <a16:colId xmlns:a16="http://schemas.microsoft.com/office/drawing/2014/main" val="2340706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Cause</a:t>
                      </a:r>
                      <a:r>
                        <a:rPr lang="de-DE" dirty="0"/>
                        <a:t> of </a:t>
                      </a:r>
                      <a:r>
                        <a:rPr lang="de-DE" dirty="0" err="1"/>
                        <a:t>Unmapped</a:t>
                      </a:r>
                      <a:r>
                        <a:rPr lang="de-DE" dirty="0"/>
                        <a:t> 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05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Contamination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DNA/RNA from other organisms (bacteria, viruses, lab contaminants, vectors).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4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 dirty="0" err="1"/>
                        <a:t>Incomplete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or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incorrect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reference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Host reference genome is missing regions (common in non-model organisms).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24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Novel sequences or insertions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Reads come from unknown or uncharacterized parts of the genome.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20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Poor read quality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Reads with too many sequencing errors are discarded during mapping.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57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Adapters or artifacts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Untrimmed adapters or poly-N stretches prevent proper 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97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Highly repetitive regions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Multi-mapping reads can be discarded by aligners with strict settings.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852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3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https://github.com/AureKylmanen/Swarmgenomics/blob/main/11.%20Unmapped%20Reads.md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237F2-CCF8-444F-B576-31BE01B4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162" y="2638698"/>
            <a:ext cx="6808856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unmapped reads from the BAM file and change them to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CEDAF-08D4-4737-A482-A4F10C64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2975528"/>
            <a:ext cx="6851195" cy="17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6F9B14-285F-4996-BB36-711F75AEA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412ACB-A9C4-49A1-AE3D-B253C20EBEC4}">
  <ds:schemaRefs>
    <ds:schemaRef ds:uri="http://purl.org/dc/elements/1.1/"/>
    <ds:schemaRef ds:uri="http://schemas.microsoft.com/office/2006/documentManagement/types"/>
    <ds:schemaRef ds:uri="0a9bc837-cabd-4428-b690-e5360198ffb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2096c39-030a-44d0-937f-1e505a68819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EBCB80-8EAC-4E23-9266-63D0F00A3F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SwarmGenomics Unmapped Reads</vt:lpstr>
      <vt:lpstr>PowerPoint Presentation</vt:lpstr>
      <vt:lpstr>Background</vt:lpstr>
      <vt:lpstr>Why interesting?</vt:lpstr>
      <vt:lpstr>Why interesting?</vt:lpstr>
      <vt:lpstr>Why interesting?</vt:lpstr>
      <vt:lpstr>Causes </vt:lpstr>
      <vt:lpstr>11. Unmapped Reads</vt:lpstr>
      <vt:lpstr>11. Unmapped Reads</vt:lpstr>
      <vt:lpstr>11. Unmapped Reads</vt:lpstr>
      <vt:lpstr>11. Unmapped Reads</vt:lpstr>
      <vt:lpstr>11. Unmapped Reads</vt:lpstr>
      <vt:lpstr>11. Unmapped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Repeat analysis</dc:title>
  <dc:creator>Aure Kylmänen</dc:creator>
  <cp:lastModifiedBy>Aure Kylmänen</cp:lastModifiedBy>
  <cp:revision>50</cp:revision>
  <dcterms:created xsi:type="dcterms:W3CDTF">2025-05-26T10:06:36Z</dcterms:created>
  <dcterms:modified xsi:type="dcterms:W3CDTF">2025-09-18T12:09:45Z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