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Override1.xml" ContentType="application/vnd.openxmlformats-officedocument.themeOverride+xml"/>
  <Override PartName="/ppt/tags/tag5.xml" ContentType="application/vnd.openxmlformats-officedocument.presentationml.tags+xml"/>
  <Override PartName="/ppt/theme/theme2.xml" ContentType="application/vnd.openxmlformats-officedocument.theme+xml"/>
  <Override PartName="/ppt/tags/tag6.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4"/>
  </p:sldMasterIdLst>
  <p:notesMasterIdLst>
    <p:notesMasterId r:id="rId6"/>
  </p:notesMasterIdLst>
  <p:sldIdLst>
    <p:sldId id="476" r:id="rId5"/>
  </p:sldIdLst>
  <p:sldSz cx="6858000" cy="9906000" type="A4"/>
  <p:notesSz cx="7315200" cy="12344400"/>
  <p:embeddedFontLst>
    <p:embeddedFont>
      <p:font typeface="Calibri" panose="020F0502020204030204" pitchFamily="34" charset="0"/>
      <p:regular r:id="rId7"/>
      <p:bold r:id="rId8"/>
      <p:italic r:id="rId9"/>
      <p:boldItalic r:id="rId10"/>
    </p:embeddedFont>
    <p:embeddedFont>
      <p:font typeface="FlexoSoft" panose="02000000000000000000" pitchFamily="2" charset="0"/>
      <p:regular r:id="rId11"/>
      <p:bold r:id="rId12"/>
      <p:italic r:id="rId13"/>
      <p:boldItalic r:id="rId14"/>
    </p:embeddedFont>
    <p:embeddedFont>
      <p:font typeface="FlexoSoft DemiBold" panose="02000000000000000000" pitchFamily="2" charset="0"/>
      <p:bold r:id="rId15"/>
      <p:boldItalic r:id="rId16"/>
    </p:embeddedFont>
    <p:embeddedFont>
      <p:font typeface="FlexoSoft Light" panose="02000000000000000000" pitchFamily="2" charset="0"/>
      <p:regular r:id="rId17"/>
      <p:italic r:id="rId18"/>
    </p:embeddedFont>
    <p:embeddedFont>
      <p:font typeface="FlexoSoft Medium" panose="02000000000000000000" pitchFamily="2" charset="0"/>
      <p:regular r:id="rId19"/>
      <p:italic r:id="rId20"/>
    </p:embeddedFont>
    <p:embeddedFont>
      <p:font typeface="Wingdings 2" panose="05020102010507070707" pitchFamily="18" charset="2"/>
      <p:regular r:id="rId21"/>
    </p:embeddedFont>
  </p:embeddedFontLst>
  <p:custDataLst>
    <p:tags r:id="rId22"/>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7" userDrawn="1">
          <p15:clr>
            <a:srgbClr val="A4A3A4"/>
          </p15:clr>
        </p15:guide>
        <p15:guide id="2" pos="108" userDrawn="1">
          <p15:clr>
            <a:srgbClr val="A4A3A4"/>
          </p15:clr>
        </p15:guide>
        <p15:guide id="3" pos="1090" userDrawn="1">
          <p15:clr>
            <a:srgbClr val="A4A3A4"/>
          </p15:clr>
        </p15:guide>
        <p15:guide id="4" pos="1147" userDrawn="1">
          <p15:clr>
            <a:srgbClr val="A4A3A4"/>
          </p15:clr>
        </p15:guide>
        <p15:guide id="5" pos="2133" userDrawn="1">
          <p15:clr>
            <a:srgbClr val="A4A3A4"/>
          </p15:clr>
        </p15:guide>
        <p15:guide id="6" pos="2186" userDrawn="1">
          <p15:clr>
            <a:srgbClr val="A4A3A4"/>
          </p15:clr>
        </p15:guide>
        <p15:guide id="7" pos="3171" userDrawn="1">
          <p15:clr>
            <a:srgbClr val="A4A3A4"/>
          </p15:clr>
        </p15:guide>
        <p15:guide id="8" pos="3225" userDrawn="1">
          <p15:clr>
            <a:srgbClr val="A4A3A4"/>
          </p15:clr>
        </p15:guide>
        <p15:guide id="9" pos="4211" userDrawn="1">
          <p15:clr>
            <a:srgbClr val="A4A3A4"/>
          </p15:clr>
        </p15:guide>
        <p15:guide id="10" orient="horz" pos="492" userDrawn="1">
          <p15:clr>
            <a:srgbClr val="A4A3A4"/>
          </p15:clr>
        </p15:guide>
        <p15:guide id="11" orient="horz" pos="1132" userDrawn="1">
          <p15:clr>
            <a:srgbClr val="A4A3A4"/>
          </p15:clr>
        </p15:guide>
        <p15:guide id="12" orient="horz" pos="1547" userDrawn="1">
          <p15:clr>
            <a:srgbClr val="A4A3A4"/>
          </p15:clr>
        </p15:guide>
        <p15:guide id="13" orient="horz" pos="5618" userDrawn="1">
          <p15:clr>
            <a:srgbClr val="A4A3A4"/>
          </p15:clr>
        </p15:guide>
        <p15:guide id="14" orient="horz" pos="5821" userDrawn="1">
          <p15:clr>
            <a:srgbClr val="A4A3A4"/>
          </p15:clr>
        </p15:guide>
        <p15:guide id="15" orient="horz" pos="605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drian Kisliuk" initials="AK" lastIdx="1" clrIdx="6">
    <p:extLst>
      <p:ext uri="{19B8F6BF-5375-455C-9EA6-DF929625EA0E}">
        <p15:presenceInfo xmlns:p15="http://schemas.microsoft.com/office/powerpoint/2012/main" userId="S::Adrian.Kisliuk@detecon.com::81f189f0-3ed9-4f29-a7b1-770f7af93676" providerId="AD"/>
      </p:ext>
    </p:extLst>
  </p:cmAuthor>
  <p:cmAuthor id="1" name="Nathan Rader" initials="NR" lastIdx="37" clrIdx="0">
    <p:extLst>
      <p:ext uri="{19B8F6BF-5375-455C-9EA6-DF929625EA0E}">
        <p15:presenceInfo xmlns:p15="http://schemas.microsoft.com/office/powerpoint/2012/main" userId="Nathan Rader" providerId="None"/>
      </p:ext>
    </p:extLst>
  </p:cmAuthor>
  <p:cmAuthor id="8" name="Lüder de Riese" initials="LdR" lastIdx="1" clrIdx="7">
    <p:extLst>
      <p:ext uri="{19B8F6BF-5375-455C-9EA6-DF929625EA0E}">
        <p15:presenceInfo xmlns:p15="http://schemas.microsoft.com/office/powerpoint/2012/main" userId="Lüder de Riese" providerId="None"/>
      </p:ext>
    </p:extLst>
  </p:cmAuthor>
  <p:cmAuthor id="2" name="Kisliuk, Adrian (ext)" initials="KA(" lastIdx="54" clrIdx="1">
    <p:extLst>
      <p:ext uri="{19B8F6BF-5375-455C-9EA6-DF929625EA0E}">
        <p15:presenceInfo xmlns:p15="http://schemas.microsoft.com/office/powerpoint/2012/main" userId="Kisliuk, Adrian (ext)" providerId="None"/>
      </p:ext>
    </p:extLst>
  </p:cmAuthor>
  <p:cmAuthor id="9" name="Mundt, Elmar" initials="ME" lastIdx="1" clrIdx="8">
    <p:extLst>
      <p:ext uri="{19B8F6BF-5375-455C-9EA6-DF929625EA0E}">
        <p15:presenceInfo xmlns:p15="http://schemas.microsoft.com/office/powerpoint/2012/main" userId="S::Elmar.Mundt@telekom.de::b694f4a4-fe46-4199-a28f-b75d190b6d85" providerId="AD"/>
      </p:ext>
    </p:extLst>
  </p:cmAuthor>
  <p:cmAuthor id="3" name="Kümmerle, Markus" initials="KM" lastIdx="11" clrIdx="2">
    <p:extLst>
      <p:ext uri="{19B8F6BF-5375-455C-9EA6-DF929625EA0E}">
        <p15:presenceInfo xmlns:p15="http://schemas.microsoft.com/office/powerpoint/2012/main" userId="S::Markus.Kuemmerle@t-systems.com::edb588ad-b118-44cb-93b6-335b967c9009" providerId="AD"/>
      </p:ext>
    </p:extLst>
  </p:cmAuthor>
  <p:cmAuthor id="4" name="Kisliuk, Adrian (ext)" initials="K(" lastIdx="1" clrIdx="3">
    <p:extLst>
      <p:ext uri="{19B8F6BF-5375-455C-9EA6-DF929625EA0E}">
        <p15:presenceInfo xmlns:p15="http://schemas.microsoft.com/office/powerpoint/2012/main" userId="S::adrian.kisliuk@external.t-systems.com::6e619ce3-2643-4cdf-9a13-b4c269650021" providerId="AD"/>
      </p:ext>
    </p:extLst>
  </p:cmAuthor>
  <p:cmAuthor id="5" name="Damker, Herbert" initials="DH" lastIdx="5" clrIdx="4">
    <p:extLst>
      <p:ext uri="{19B8F6BF-5375-455C-9EA6-DF929625EA0E}">
        <p15:presenceInfo xmlns:p15="http://schemas.microsoft.com/office/powerpoint/2012/main" userId="S::herbert.damker@telekom.de::37ff36be-0e4d-42c3-ac06-7b904f0f6b24" providerId="AD"/>
      </p:ext>
    </p:extLst>
  </p:cmAuthor>
  <p:cmAuthor id="6" name="Dsouza, Felix" initials="DF" lastIdx="2" clrIdx="5">
    <p:extLst>
      <p:ext uri="{19B8F6BF-5375-455C-9EA6-DF929625EA0E}">
        <p15:presenceInfo xmlns:p15="http://schemas.microsoft.com/office/powerpoint/2012/main" userId="S::Felix.Dsouza@telekom.de::937cf874-2bf2-4bc2-bae8-9a90428f36d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14651"/>
    <a:srgbClr val="02A0BA"/>
    <a:srgbClr val="14DBFC"/>
    <a:srgbClr val="000000"/>
    <a:srgbClr val="262626"/>
    <a:srgbClr val="004750"/>
    <a:srgbClr val="A4A4A4"/>
    <a:srgbClr val="32B9AF"/>
    <a:srgbClr val="00A2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97B2C-A97F-449E-B929-432F44BF6DEA}" v="715" dt="2022-02-11T17:10:30.006"/>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11"/>
    <p:restoredTop sz="94647"/>
  </p:normalViewPr>
  <p:slideViewPr>
    <p:cSldViewPr snapToGrid="0">
      <p:cViewPr>
        <p:scale>
          <a:sx n="200" d="100"/>
          <a:sy n="200" d="100"/>
        </p:scale>
        <p:origin x="498" y="-8010"/>
      </p:cViewPr>
      <p:guideLst>
        <p:guide orient="horz" pos="347"/>
        <p:guide pos="108"/>
        <p:guide pos="1090"/>
        <p:guide pos="1147"/>
        <p:guide pos="2133"/>
        <p:guide pos="2186"/>
        <p:guide pos="3171"/>
        <p:guide pos="3225"/>
        <p:guide pos="4211"/>
        <p:guide orient="horz" pos="492"/>
        <p:guide orient="horz" pos="1132"/>
        <p:guide orient="horz" pos="1547"/>
        <p:guide orient="horz" pos="5618"/>
        <p:guide orient="horz" pos="5821"/>
        <p:guide orient="horz" pos="6057"/>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font" Target="fonts/font15.fnt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font" Target="fonts/font10.fntdata"/><Relationship Id="rId20" Type="http://schemas.openxmlformats.org/officeDocument/2006/relationships/font" Target="fonts/font14.fntdata"/><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font" Target="fonts/font9.fntdata"/><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font" Target="fonts/font4.fntdata"/><Relationship Id="rId19" Type="http://schemas.openxmlformats.org/officeDocument/2006/relationships/font" Target="fonts/font13.fntdata"/><Relationship Id="rId4" Type="http://schemas.openxmlformats.org/officeDocument/2006/relationships/slideMaster" Target="slideMasters/slideMaster1.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tags" Target="tags/tag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min" userId="367cba60-ceb5-4d31-a4f7-3eb89db6ea72" providerId="ADAL" clId="{1F8444A0-C9D9-4DF8-8C04-6BAB37D6D8E3}"/>
    <pc:docChg chg="custSel delSld modSld">
      <pc:chgData name="Jasmin" userId="367cba60-ceb5-4d31-a4f7-3eb89db6ea72" providerId="ADAL" clId="{1F8444A0-C9D9-4DF8-8C04-6BAB37D6D8E3}" dt="2022-02-07T15:23:59.179" v="59" actId="207"/>
      <pc:docMkLst>
        <pc:docMk/>
      </pc:docMkLst>
      <pc:sldChg chg="del">
        <pc:chgData name="Jasmin" userId="367cba60-ceb5-4d31-a4f7-3eb89db6ea72" providerId="ADAL" clId="{1F8444A0-C9D9-4DF8-8C04-6BAB37D6D8E3}" dt="2022-02-07T14:11:46.842" v="0" actId="47"/>
        <pc:sldMkLst>
          <pc:docMk/>
          <pc:sldMk cId="3888384040" sldId="474"/>
        </pc:sldMkLst>
      </pc:sldChg>
      <pc:sldChg chg="del">
        <pc:chgData name="Jasmin" userId="367cba60-ceb5-4d31-a4f7-3eb89db6ea72" providerId="ADAL" clId="{1F8444A0-C9D9-4DF8-8C04-6BAB37D6D8E3}" dt="2022-02-07T14:11:47.990" v="1" actId="47"/>
        <pc:sldMkLst>
          <pc:docMk/>
          <pc:sldMk cId="2450611885" sldId="475"/>
        </pc:sldMkLst>
      </pc:sldChg>
      <pc:sldChg chg="addSp delSp modSp mod">
        <pc:chgData name="Jasmin" userId="367cba60-ceb5-4d31-a4f7-3eb89db6ea72" providerId="ADAL" clId="{1F8444A0-C9D9-4DF8-8C04-6BAB37D6D8E3}" dt="2022-02-07T15:23:59.179" v="59" actId="207"/>
        <pc:sldMkLst>
          <pc:docMk/>
          <pc:sldMk cId="1078392102" sldId="476"/>
        </pc:sldMkLst>
        <pc:spChg chg="ord">
          <ac:chgData name="Jasmin" userId="367cba60-ceb5-4d31-a4f7-3eb89db6ea72" providerId="ADAL" clId="{1F8444A0-C9D9-4DF8-8C04-6BAB37D6D8E3}" dt="2022-02-07T14:24:00.453" v="53" actId="167"/>
          <ac:spMkLst>
            <pc:docMk/>
            <pc:sldMk cId="1078392102" sldId="476"/>
            <ac:spMk id="14" creationId="{C77DB04D-680F-4792-8C55-C3EDD8FE3DE3}"/>
          </ac:spMkLst>
        </pc:spChg>
        <pc:spChg chg="mod">
          <ac:chgData name="Jasmin" userId="367cba60-ceb5-4d31-a4f7-3eb89db6ea72" providerId="ADAL" clId="{1F8444A0-C9D9-4DF8-8C04-6BAB37D6D8E3}" dt="2022-02-07T15:23:59.179" v="59" actId="207"/>
          <ac:spMkLst>
            <pc:docMk/>
            <pc:sldMk cId="1078392102" sldId="476"/>
            <ac:spMk id="16" creationId="{07781526-2C35-4E7F-A631-E96D17F67820}"/>
          </ac:spMkLst>
        </pc:spChg>
        <pc:spChg chg="mod">
          <ac:chgData name="Jasmin" userId="367cba60-ceb5-4d31-a4f7-3eb89db6ea72" providerId="ADAL" clId="{1F8444A0-C9D9-4DF8-8C04-6BAB37D6D8E3}" dt="2022-02-07T15:23:28.754" v="56" actId="207"/>
          <ac:spMkLst>
            <pc:docMk/>
            <pc:sldMk cId="1078392102" sldId="476"/>
            <ac:spMk id="18" creationId="{65EF841E-5324-4802-8439-DA09C72EE9FA}"/>
          </ac:spMkLst>
        </pc:spChg>
        <pc:spChg chg="mod">
          <ac:chgData name="Jasmin" userId="367cba60-ceb5-4d31-a4f7-3eb89db6ea72" providerId="ADAL" clId="{1F8444A0-C9D9-4DF8-8C04-6BAB37D6D8E3}" dt="2022-02-07T15:23:28.754" v="56" actId="207"/>
          <ac:spMkLst>
            <pc:docMk/>
            <pc:sldMk cId="1078392102" sldId="476"/>
            <ac:spMk id="24" creationId="{AC7D6176-BF39-4614-ACCC-F97892C45227}"/>
          </ac:spMkLst>
        </pc:spChg>
        <pc:spChg chg="mod">
          <ac:chgData name="Jasmin" userId="367cba60-ceb5-4d31-a4f7-3eb89db6ea72" providerId="ADAL" clId="{1F8444A0-C9D9-4DF8-8C04-6BAB37D6D8E3}" dt="2022-02-07T15:23:39.572" v="57" actId="12"/>
          <ac:spMkLst>
            <pc:docMk/>
            <pc:sldMk cId="1078392102" sldId="476"/>
            <ac:spMk id="25" creationId="{6F65B2A9-87D6-4951-A965-5D06786D8A96}"/>
          </ac:spMkLst>
        </pc:spChg>
        <pc:spChg chg="mod">
          <ac:chgData name="Jasmin" userId="367cba60-ceb5-4d31-a4f7-3eb89db6ea72" providerId="ADAL" clId="{1F8444A0-C9D9-4DF8-8C04-6BAB37D6D8E3}" dt="2022-02-07T15:23:50.648" v="58" actId="12"/>
          <ac:spMkLst>
            <pc:docMk/>
            <pc:sldMk cId="1078392102" sldId="476"/>
            <ac:spMk id="26" creationId="{27F292CF-0E31-483F-82D0-444253679C0E}"/>
          </ac:spMkLst>
        </pc:spChg>
        <pc:spChg chg="del">
          <ac:chgData name="Jasmin" userId="367cba60-ceb5-4d31-a4f7-3eb89db6ea72" providerId="ADAL" clId="{1F8444A0-C9D9-4DF8-8C04-6BAB37D6D8E3}" dt="2022-02-07T14:12:48.043" v="8" actId="478"/>
          <ac:spMkLst>
            <pc:docMk/>
            <pc:sldMk cId="1078392102" sldId="476"/>
            <ac:spMk id="38" creationId="{F14C1EDA-B3C9-4774-AE77-2CF3D14B3D3A}"/>
          </ac:spMkLst>
        </pc:spChg>
        <pc:spChg chg="del">
          <ac:chgData name="Jasmin" userId="367cba60-ceb5-4d31-a4f7-3eb89db6ea72" providerId="ADAL" clId="{1F8444A0-C9D9-4DF8-8C04-6BAB37D6D8E3}" dt="2022-02-07T14:12:45.793" v="7" actId="478"/>
          <ac:spMkLst>
            <pc:docMk/>
            <pc:sldMk cId="1078392102" sldId="476"/>
            <ac:spMk id="39" creationId="{FCD48880-48EB-4C49-9797-324055228AFE}"/>
          </ac:spMkLst>
        </pc:spChg>
        <pc:picChg chg="del">
          <ac:chgData name="Jasmin" userId="367cba60-ceb5-4d31-a4f7-3eb89db6ea72" providerId="ADAL" clId="{1F8444A0-C9D9-4DF8-8C04-6BAB37D6D8E3}" dt="2022-02-07T14:23:57.306" v="52" actId="478"/>
          <ac:picMkLst>
            <pc:docMk/>
            <pc:sldMk cId="1078392102" sldId="476"/>
            <ac:picMk id="3" creationId="{ABAC0D8C-5940-47C8-A016-477EF7A6AC5C}"/>
          </ac:picMkLst>
        </pc:picChg>
        <pc:picChg chg="add mod">
          <ac:chgData name="Jasmin" userId="367cba60-ceb5-4d31-a4f7-3eb89db6ea72" providerId="ADAL" clId="{1F8444A0-C9D9-4DF8-8C04-6BAB37D6D8E3}" dt="2022-02-07T14:14:51.780" v="24" actId="1076"/>
          <ac:picMkLst>
            <pc:docMk/>
            <pc:sldMk cId="1078392102" sldId="476"/>
            <ac:picMk id="5" creationId="{2F5A3DE1-64B6-4EDF-8581-AC4866695EFC}"/>
          </ac:picMkLst>
        </pc:picChg>
        <pc:picChg chg="add del mod">
          <ac:chgData name="Jasmin" userId="367cba60-ceb5-4d31-a4f7-3eb89db6ea72" providerId="ADAL" clId="{1F8444A0-C9D9-4DF8-8C04-6BAB37D6D8E3}" dt="2022-02-07T14:20:59.664" v="33" actId="478"/>
          <ac:picMkLst>
            <pc:docMk/>
            <pc:sldMk cId="1078392102" sldId="476"/>
            <ac:picMk id="7" creationId="{4F2EA01C-6A73-41F7-B52C-0946EC2931F7}"/>
          </ac:picMkLst>
        </pc:picChg>
        <pc:picChg chg="add del mod">
          <ac:chgData name="Jasmin" userId="367cba60-ceb5-4d31-a4f7-3eb89db6ea72" providerId="ADAL" clId="{1F8444A0-C9D9-4DF8-8C04-6BAB37D6D8E3}" dt="2022-02-07T14:23:56.340" v="51" actId="478"/>
          <ac:picMkLst>
            <pc:docMk/>
            <pc:sldMk cId="1078392102" sldId="476"/>
            <ac:picMk id="10" creationId="{C1468423-5CF6-4C24-BE84-5CF3159CA887}"/>
          </ac:picMkLst>
        </pc:picChg>
        <pc:picChg chg="add mod ord">
          <ac:chgData name="Jasmin" userId="367cba60-ceb5-4d31-a4f7-3eb89db6ea72" providerId="ADAL" clId="{1F8444A0-C9D9-4DF8-8C04-6BAB37D6D8E3}" dt="2022-02-07T14:23:54.301" v="50" actId="167"/>
          <ac:picMkLst>
            <pc:docMk/>
            <pc:sldMk cId="1078392102" sldId="476"/>
            <ac:picMk id="12" creationId="{88409D5E-A1A0-477A-A82A-0AF69C898AE9}"/>
          </ac:picMkLst>
        </pc:picChg>
        <pc:picChg chg="ord">
          <ac:chgData name="Jasmin" userId="367cba60-ceb5-4d31-a4f7-3eb89db6ea72" providerId="ADAL" clId="{1F8444A0-C9D9-4DF8-8C04-6BAB37D6D8E3}" dt="2022-02-07T14:24:08.830" v="54" actId="167"/>
          <ac:picMkLst>
            <pc:docMk/>
            <pc:sldMk cId="1078392102" sldId="476"/>
            <ac:picMk id="15" creationId="{36ED363F-89DC-418F-A550-D8C93BCC06D6}"/>
          </ac:picMkLst>
        </pc:picChg>
        <pc:picChg chg="add del mod">
          <ac:chgData name="Jasmin" userId="367cba60-ceb5-4d31-a4f7-3eb89db6ea72" providerId="ADAL" clId="{1F8444A0-C9D9-4DF8-8C04-6BAB37D6D8E3}" dt="2022-02-07T14:14:03.848" v="20" actId="478"/>
          <ac:picMkLst>
            <pc:docMk/>
            <pc:sldMk cId="1078392102" sldId="476"/>
            <ac:picMk id="28" creationId="{F7580B24-0E6B-4B16-BE14-90DB70D99115}"/>
          </ac:picMkLst>
        </pc:picChg>
        <pc:picChg chg="mod">
          <ac:chgData name="Jasmin" userId="367cba60-ceb5-4d31-a4f7-3eb89db6ea72" providerId="ADAL" clId="{1F8444A0-C9D9-4DF8-8C04-6BAB37D6D8E3}" dt="2022-02-07T14:13:02.865" v="16" actId="1076"/>
          <ac:picMkLst>
            <pc:docMk/>
            <pc:sldMk cId="1078392102" sldId="476"/>
            <ac:picMk id="29" creationId="{F63B2F31-87B2-4AE5-876A-5DDEA9D5076F}"/>
          </ac:picMkLst>
        </pc:picChg>
        <pc:picChg chg="mod">
          <ac:chgData name="Jasmin" userId="367cba60-ceb5-4d31-a4f7-3eb89db6ea72" providerId="ADAL" clId="{1F8444A0-C9D9-4DF8-8C04-6BAB37D6D8E3}" dt="2022-02-07T14:12:57.518" v="14" actId="1076"/>
          <ac:picMkLst>
            <pc:docMk/>
            <pc:sldMk cId="1078392102" sldId="476"/>
            <ac:picMk id="30" creationId="{61C595F0-9A4D-48E4-B3A2-6653BB86E25F}"/>
          </ac:picMkLst>
        </pc:picChg>
        <pc:picChg chg="mod">
          <ac:chgData name="Jasmin" userId="367cba60-ceb5-4d31-a4f7-3eb89db6ea72" providerId="ADAL" clId="{1F8444A0-C9D9-4DF8-8C04-6BAB37D6D8E3}" dt="2022-02-07T14:13:08.553" v="18" actId="1076"/>
          <ac:picMkLst>
            <pc:docMk/>
            <pc:sldMk cId="1078392102" sldId="476"/>
            <ac:picMk id="31" creationId="{D14A0942-DB49-46E4-A71B-792A5725144A}"/>
          </ac:picMkLst>
        </pc:picChg>
        <pc:picChg chg="mod">
          <ac:chgData name="Jasmin" userId="367cba60-ceb5-4d31-a4f7-3eb89db6ea72" providerId="ADAL" clId="{1F8444A0-C9D9-4DF8-8C04-6BAB37D6D8E3}" dt="2022-02-07T14:13:00.174" v="15" actId="1076"/>
          <ac:picMkLst>
            <pc:docMk/>
            <pc:sldMk cId="1078392102" sldId="476"/>
            <ac:picMk id="32" creationId="{16A901F4-0D14-4D96-B942-5CC14F12C906}"/>
          </ac:picMkLst>
        </pc:picChg>
        <pc:picChg chg="mod">
          <ac:chgData name="Jasmin" userId="367cba60-ceb5-4d31-a4f7-3eb89db6ea72" providerId="ADAL" clId="{1F8444A0-C9D9-4DF8-8C04-6BAB37D6D8E3}" dt="2022-02-07T14:15:27.876" v="25" actId="1076"/>
          <ac:picMkLst>
            <pc:docMk/>
            <pc:sldMk cId="1078392102" sldId="476"/>
            <ac:picMk id="33" creationId="{23C3B532-F0D5-462A-9339-CEECF45FC024}"/>
          </ac:picMkLst>
        </pc:picChg>
        <pc:picChg chg="mod">
          <ac:chgData name="Jasmin" userId="367cba60-ceb5-4d31-a4f7-3eb89db6ea72" providerId="ADAL" clId="{1F8444A0-C9D9-4DF8-8C04-6BAB37D6D8E3}" dt="2022-02-07T14:13:05.636" v="17" actId="1076"/>
          <ac:picMkLst>
            <pc:docMk/>
            <pc:sldMk cId="1078392102" sldId="476"/>
            <ac:picMk id="34" creationId="{BBDF7DE1-787B-4195-93D6-D149A173C7C7}"/>
          </ac:picMkLst>
        </pc:picChg>
        <pc:picChg chg="mod">
          <ac:chgData name="Jasmin" userId="367cba60-ceb5-4d31-a4f7-3eb89db6ea72" providerId="ADAL" clId="{1F8444A0-C9D9-4DF8-8C04-6BAB37D6D8E3}" dt="2022-02-07T14:12:52.767" v="11" actId="1076"/>
          <ac:picMkLst>
            <pc:docMk/>
            <pc:sldMk cId="1078392102" sldId="476"/>
            <ac:picMk id="35" creationId="{85BC8D03-18D8-4D87-B992-FC738ED9FEFC}"/>
          </ac:picMkLst>
        </pc:picChg>
        <pc:picChg chg="mod">
          <ac:chgData name="Jasmin" userId="367cba60-ceb5-4d31-a4f7-3eb89db6ea72" providerId="ADAL" clId="{1F8444A0-C9D9-4DF8-8C04-6BAB37D6D8E3}" dt="2022-02-07T14:12:39.548" v="4" actId="1076"/>
          <ac:picMkLst>
            <pc:docMk/>
            <pc:sldMk cId="1078392102" sldId="476"/>
            <ac:picMk id="36" creationId="{DBAD3A9A-2A63-437C-B025-FE1C8BE8FFA3}"/>
          </ac:picMkLst>
        </pc:picChg>
        <pc:picChg chg="mod">
          <ac:chgData name="Jasmin" userId="367cba60-ceb5-4d31-a4f7-3eb89db6ea72" providerId="ADAL" clId="{1F8444A0-C9D9-4DF8-8C04-6BAB37D6D8E3}" dt="2022-02-07T14:12:54.492" v="12" actId="1076"/>
          <ac:picMkLst>
            <pc:docMk/>
            <pc:sldMk cId="1078392102" sldId="476"/>
            <ac:picMk id="37" creationId="{37A2616A-A3EB-43BF-BBF8-BDA847282F77}"/>
          </ac:picMkLst>
        </pc:picChg>
        <pc:picChg chg="mod">
          <ac:chgData name="Jasmin" userId="367cba60-ceb5-4d31-a4f7-3eb89db6ea72" providerId="ADAL" clId="{1F8444A0-C9D9-4DF8-8C04-6BAB37D6D8E3}" dt="2022-02-07T14:12:55.819" v="13" actId="1076"/>
          <ac:picMkLst>
            <pc:docMk/>
            <pc:sldMk cId="1078392102" sldId="476"/>
            <ac:picMk id="40" creationId="{0D888403-AEA0-42FF-913A-3B9254ED1CBA}"/>
          </ac:picMkLst>
        </pc:picChg>
        <pc:picChg chg="mod">
          <ac:chgData name="Jasmin" userId="367cba60-ceb5-4d31-a4f7-3eb89db6ea72" providerId="ADAL" clId="{1F8444A0-C9D9-4DF8-8C04-6BAB37D6D8E3}" dt="2022-02-07T14:12:50.826" v="10" actId="1076"/>
          <ac:picMkLst>
            <pc:docMk/>
            <pc:sldMk cId="1078392102" sldId="476"/>
            <ac:picMk id="41" creationId="{695FF3A2-599C-4625-A27E-2B781C9B0479}"/>
          </ac:picMkLst>
        </pc:picChg>
      </pc:sldChg>
      <pc:sldChg chg="del">
        <pc:chgData name="Jasmin" userId="367cba60-ceb5-4d31-a4f7-3eb89db6ea72" providerId="ADAL" clId="{1F8444A0-C9D9-4DF8-8C04-6BAB37D6D8E3}" dt="2022-02-07T14:11:49.492" v="2" actId="47"/>
        <pc:sldMkLst>
          <pc:docMk/>
          <pc:sldMk cId="1249938020" sldId="477"/>
        </pc:sldMkLst>
      </pc:sldChg>
    </pc:docChg>
  </pc:docChgLst>
  <pc:docChgLst>
    <pc:chgData name="Schulmeyer, Jasmin" userId="367cba60-ceb5-4d31-a4f7-3eb89db6ea72" providerId="ADAL" clId="{1F8444A0-C9D9-4DF8-8C04-6BAB37D6D8E3}"/>
    <pc:docChg chg="custSel modSld">
      <pc:chgData name="Schulmeyer, Jasmin" userId="367cba60-ceb5-4d31-a4f7-3eb89db6ea72" providerId="ADAL" clId="{1F8444A0-C9D9-4DF8-8C04-6BAB37D6D8E3}" dt="2022-02-08T14:39:59.931" v="2" actId="947"/>
      <pc:docMkLst>
        <pc:docMk/>
      </pc:docMkLst>
      <pc:sldChg chg="addSp modSp mod">
        <pc:chgData name="Schulmeyer, Jasmin" userId="367cba60-ceb5-4d31-a4f7-3eb89db6ea72" providerId="ADAL" clId="{1F8444A0-C9D9-4DF8-8C04-6BAB37D6D8E3}" dt="2022-02-08T14:39:59.931" v="2" actId="947"/>
        <pc:sldMkLst>
          <pc:docMk/>
          <pc:sldMk cId="1078392102" sldId="476"/>
        </pc:sldMkLst>
        <pc:spChg chg="add mod">
          <ac:chgData name="Schulmeyer, Jasmin" userId="367cba60-ceb5-4d31-a4f7-3eb89db6ea72" providerId="ADAL" clId="{1F8444A0-C9D9-4DF8-8C04-6BAB37D6D8E3}" dt="2022-02-08T14:39:59.931" v="2" actId="947"/>
          <ac:spMkLst>
            <pc:docMk/>
            <pc:sldMk cId="1078392102" sldId="476"/>
            <ac:spMk id="3" creationId="{67E9CA92-9BA4-4049-AB8E-3AE906ACF0DC}"/>
          </ac:spMkLst>
        </pc:spChg>
      </pc:sldChg>
    </pc:docChg>
  </pc:docChgLst>
  <pc:docChgLst>
    <pc:chgData name="Kümmerle, Markus" userId="edb588ad-b118-44cb-93b6-335b967c9009" providerId="ADAL" clId="{15E97B2C-A97F-449E-B929-432F44BF6DEA}"/>
    <pc:docChg chg="undo custSel modSld">
      <pc:chgData name="Kümmerle, Markus" userId="edb588ad-b118-44cb-93b6-335b967c9009" providerId="ADAL" clId="{15E97B2C-A97F-449E-B929-432F44BF6DEA}" dt="2022-02-11T17:10:29.079" v="116" actId="1076"/>
      <pc:docMkLst>
        <pc:docMk/>
      </pc:docMkLst>
      <pc:sldChg chg="addSp delSp modSp mod">
        <pc:chgData name="Kümmerle, Markus" userId="edb588ad-b118-44cb-93b6-335b967c9009" providerId="ADAL" clId="{15E97B2C-A97F-449E-B929-432F44BF6DEA}" dt="2022-02-11T17:10:29.079" v="116" actId="1076"/>
        <pc:sldMkLst>
          <pc:docMk/>
          <pc:sldMk cId="1078392102" sldId="476"/>
        </pc:sldMkLst>
        <pc:spChg chg="add mod">
          <ac:chgData name="Kümmerle, Markus" userId="edb588ad-b118-44cb-93b6-335b967c9009" providerId="ADAL" clId="{15E97B2C-A97F-449E-B929-432F44BF6DEA}" dt="2022-02-11T10:06:45.236" v="86" actId="20577"/>
          <ac:spMkLst>
            <pc:docMk/>
            <pc:sldMk cId="1078392102" sldId="476"/>
            <ac:spMk id="2" creationId="{CD5275E9-6057-4486-B63F-567ED92B7275}"/>
          </ac:spMkLst>
        </pc:spChg>
        <pc:spChg chg="mod">
          <ac:chgData name="Kümmerle, Markus" userId="edb588ad-b118-44cb-93b6-335b967c9009" providerId="ADAL" clId="{15E97B2C-A97F-449E-B929-432F44BF6DEA}" dt="2022-02-07T15:53:21.414" v="0" actId="14100"/>
          <ac:spMkLst>
            <pc:docMk/>
            <pc:sldMk cId="1078392102" sldId="476"/>
            <ac:spMk id="16" creationId="{07781526-2C35-4E7F-A631-E96D17F67820}"/>
          </ac:spMkLst>
        </pc:spChg>
        <pc:spChg chg="mod">
          <ac:chgData name="Kümmerle, Markus" userId="edb588ad-b118-44cb-93b6-335b967c9009" providerId="ADAL" clId="{15E97B2C-A97F-449E-B929-432F44BF6DEA}" dt="2022-02-09T16:01:51.149" v="37" actId="20577"/>
          <ac:spMkLst>
            <pc:docMk/>
            <pc:sldMk cId="1078392102" sldId="476"/>
            <ac:spMk id="18" creationId="{65EF841E-5324-4802-8439-DA09C72EE9FA}"/>
          </ac:spMkLst>
        </pc:spChg>
        <pc:spChg chg="mod">
          <ac:chgData name="Kümmerle, Markus" userId="edb588ad-b118-44cb-93b6-335b967c9009" providerId="ADAL" clId="{15E97B2C-A97F-449E-B929-432F44BF6DEA}" dt="2022-02-07T15:56:50.880" v="4" actId="14100"/>
          <ac:spMkLst>
            <pc:docMk/>
            <pc:sldMk cId="1078392102" sldId="476"/>
            <ac:spMk id="24" creationId="{AC7D6176-BF39-4614-ACCC-F97892C45227}"/>
          </ac:spMkLst>
        </pc:spChg>
        <pc:spChg chg="mod">
          <ac:chgData name="Kümmerle, Markus" userId="edb588ad-b118-44cb-93b6-335b967c9009" providerId="ADAL" clId="{15E97B2C-A97F-449E-B929-432F44BF6DEA}" dt="2022-02-11T17:08:18.301" v="94" actId="12"/>
          <ac:spMkLst>
            <pc:docMk/>
            <pc:sldMk cId="1078392102" sldId="476"/>
            <ac:spMk id="25" creationId="{6F65B2A9-87D6-4951-A965-5D06786D8A96}"/>
          </ac:spMkLst>
        </pc:spChg>
        <pc:spChg chg="mod">
          <ac:chgData name="Kümmerle, Markus" userId="edb588ad-b118-44cb-93b6-335b967c9009" providerId="ADAL" clId="{15E97B2C-A97F-449E-B929-432F44BF6DEA}" dt="2022-02-11T17:08:26.460" v="97" actId="12"/>
          <ac:spMkLst>
            <pc:docMk/>
            <pc:sldMk cId="1078392102" sldId="476"/>
            <ac:spMk id="26" creationId="{27F292CF-0E31-483F-82D0-444253679C0E}"/>
          </ac:spMkLst>
        </pc:spChg>
        <pc:spChg chg="mod">
          <ac:chgData name="Kümmerle, Markus" userId="edb588ad-b118-44cb-93b6-335b967c9009" providerId="ADAL" clId="{15E97B2C-A97F-449E-B929-432F44BF6DEA}" dt="2022-02-07T16:23:23.532" v="9" actId="20577"/>
          <ac:spMkLst>
            <pc:docMk/>
            <pc:sldMk cId="1078392102" sldId="476"/>
            <ac:spMk id="43" creationId="{BDFB9A18-73B4-4CCA-B372-37EFB554C165}"/>
          </ac:spMkLst>
        </pc:spChg>
        <pc:picChg chg="mod">
          <ac:chgData name="Kümmerle, Markus" userId="edb588ad-b118-44cb-93b6-335b967c9009" providerId="ADAL" clId="{15E97B2C-A97F-449E-B929-432F44BF6DEA}" dt="2022-02-11T10:04:30.440" v="71" actId="1076"/>
          <ac:picMkLst>
            <pc:docMk/>
            <pc:sldMk cId="1078392102" sldId="476"/>
            <ac:picMk id="5" creationId="{2F5A3DE1-64B6-4EDF-8581-AC4866695EFC}"/>
          </ac:picMkLst>
        </pc:picChg>
        <pc:picChg chg="add mod">
          <ac:chgData name="Kümmerle, Markus" userId="edb588ad-b118-44cb-93b6-335b967c9009" providerId="ADAL" clId="{15E97B2C-A97F-449E-B929-432F44BF6DEA}" dt="2022-02-11T17:09:43.400" v="107" actId="1076"/>
          <ac:picMkLst>
            <pc:docMk/>
            <pc:sldMk cId="1078392102" sldId="476"/>
            <ac:picMk id="6" creationId="{0FF0977A-195B-4666-81D1-169F6FA80357}"/>
          </ac:picMkLst>
        </pc:picChg>
        <pc:picChg chg="add mod">
          <ac:chgData name="Kümmerle, Markus" userId="edb588ad-b118-44cb-93b6-335b967c9009" providerId="ADAL" clId="{15E97B2C-A97F-449E-B929-432F44BF6DEA}" dt="2022-02-11T17:10:24.449" v="114" actId="1076"/>
          <ac:picMkLst>
            <pc:docMk/>
            <pc:sldMk cId="1078392102" sldId="476"/>
            <ac:picMk id="7" creationId="{037C97D1-DFA5-489E-80E0-5896E2B9919E}"/>
          </ac:picMkLst>
        </pc:picChg>
        <pc:picChg chg="add mod">
          <ac:chgData name="Kümmerle, Markus" userId="edb588ad-b118-44cb-93b6-335b967c9009" providerId="ADAL" clId="{15E97B2C-A97F-449E-B929-432F44BF6DEA}" dt="2022-02-11T17:09:42.063" v="106" actId="1076"/>
          <ac:picMkLst>
            <pc:docMk/>
            <pc:sldMk cId="1078392102" sldId="476"/>
            <ac:picMk id="27" creationId="{030DB03A-0895-4112-8649-533038B3969B}"/>
          </ac:picMkLst>
        </pc:picChg>
        <pc:picChg chg="add mod">
          <ac:chgData name="Kümmerle, Markus" userId="edb588ad-b118-44cb-93b6-335b967c9009" providerId="ADAL" clId="{15E97B2C-A97F-449E-B929-432F44BF6DEA}" dt="2022-02-11T17:09:57.839" v="111" actId="1076"/>
          <ac:picMkLst>
            <pc:docMk/>
            <pc:sldMk cId="1078392102" sldId="476"/>
            <ac:picMk id="28" creationId="{8B276BBC-836F-405C-9B33-8C9BF24C2E9F}"/>
          </ac:picMkLst>
        </pc:picChg>
        <pc:picChg chg="del">
          <ac:chgData name="Kümmerle, Markus" userId="edb588ad-b118-44cb-93b6-335b967c9009" providerId="ADAL" clId="{15E97B2C-A97F-449E-B929-432F44BF6DEA}" dt="2022-02-11T09:51:56.766" v="55" actId="478"/>
          <ac:picMkLst>
            <pc:docMk/>
            <pc:sldMk cId="1078392102" sldId="476"/>
            <ac:picMk id="29" creationId="{F63B2F31-87B2-4AE5-876A-5DDEA9D5076F}"/>
          </ac:picMkLst>
        </pc:picChg>
        <pc:picChg chg="mod">
          <ac:chgData name="Kümmerle, Markus" userId="edb588ad-b118-44cb-93b6-335b967c9009" providerId="ADAL" clId="{15E97B2C-A97F-449E-B929-432F44BF6DEA}" dt="2022-02-11T17:09:46.113" v="109" actId="1076"/>
          <ac:picMkLst>
            <pc:docMk/>
            <pc:sldMk cId="1078392102" sldId="476"/>
            <ac:picMk id="30" creationId="{61C595F0-9A4D-48E4-B3A2-6653BB86E25F}"/>
          </ac:picMkLst>
        </pc:picChg>
        <pc:picChg chg="mod">
          <ac:chgData name="Kümmerle, Markus" userId="edb588ad-b118-44cb-93b6-335b967c9009" providerId="ADAL" clId="{15E97B2C-A97F-449E-B929-432F44BF6DEA}" dt="2022-02-11T17:10:29.079" v="116" actId="1076"/>
          <ac:picMkLst>
            <pc:docMk/>
            <pc:sldMk cId="1078392102" sldId="476"/>
            <ac:picMk id="31" creationId="{D14A0942-DB49-46E4-A71B-792A5725144A}"/>
          </ac:picMkLst>
        </pc:picChg>
        <pc:picChg chg="mod">
          <ac:chgData name="Kümmerle, Markus" userId="edb588ad-b118-44cb-93b6-335b967c9009" providerId="ADAL" clId="{15E97B2C-A97F-449E-B929-432F44BF6DEA}" dt="2022-02-11T17:09:04.998" v="102" actId="1076"/>
          <ac:picMkLst>
            <pc:docMk/>
            <pc:sldMk cId="1078392102" sldId="476"/>
            <ac:picMk id="32" creationId="{16A901F4-0D14-4D96-B942-5CC14F12C906}"/>
          </ac:picMkLst>
        </pc:picChg>
        <pc:picChg chg="del mod">
          <ac:chgData name="Kümmerle, Markus" userId="edb588ad-b118-44cb-93b6-335b967c9009" providerId="ADAL" clId="{15E97B2C-A97F-449E-B929-432F44BF6DEA}" dt="2022-02-11T17:06:23.767" v="92" actId="478"/>
          <ac:picMkLst>
            <pc:docMk/>
            <pc:sldMk cId="1078392102" sldId="476"/>
            <ac:picMk id="33" creationId="{23C3B532-F0D5-462A-9339-CEECF45FC024}"/>
          </ac:picMkLst>
        </pc:picChg>
        <pc:picChg chg="mod">
          <ac:chgData name="Kümmerle, Markus" userId="edb588ad-b118-44cb-93b6-335b967c9009" providerId="ADAL" clId="{15E97B2C-A97F-449E-B929-432F44BF6DEA}" dt="2022-02-11T17:10:25.727" v="115" actId="1076"/>
          <ac:picMkLst>
            <pc:docMk/>
            <pc:sldMk cId="1078392102" sldId="476"/>
            <ac:picMk id="34" creationId="{BBDF7DE1-787B-4195-93D6-D149A173C7C7}"/>
          </ac:picMkLst>
        </pc:picChg>
        <pc:picChg chg="mod">
          <ac:chgData name="Kümmerle, Markus" userId="edb588ad-b118-44cb-93b6-335b967c9009" providerId="ADAL" clId="{15E97B2C-A97F-449E-B929-432F44BF6DEA}" dt="2022-02-11T17:09:37.246" v="105" actId="408"/>
          <ac:picMkLst>
            <pc:docMk/>
            <pc:sldMk cId="1078392102" sldId="476"/>
            <ac:picMk id="35" creationId="{85BC8D03-18D8-4D87-B992-FC738ED9FEFC}"/>
          </ac:picMkLst>
        </pc:picChg>
        <pc:picChg chg="mod">
          <ac:chgData name="Kümmerle, Markus" userId="edb588ad-b118-44cb-93b6-335b967c9009" providerId="ADAL" clId="{15E97B2C-A97F-449E-B929-432F44BF6DEA}" dt="2022-02-11T17:09:10.096" v="103" actId="1076"/>
          <ac:picMkLst>
            <pc:docMk/>
            <pc:sldMk cId="1078392102" sldId="476"/>
            <ac:picMk id="36" creationId="{DBAD3A9A-2A63-437C-B025-FE1C8BE8FFA3}"/>
          </ac:picMkLst>
        </pc:picChg>
        <pc:picChg chg="del">
          <ac:chgData name="Kümmerle, Markus" userId="edb588ad-b118-44cb-93b6-335b967c9009" providerId="ADAL" clId="{15E97B2C-A97F-449E-B929-432F44BF6DEA}" dt="2022-02-10T12:00:19.329" v="47" actId="478"/>
          <ac:picMkLst>
            <pc:docMk/>
            <pc:sldMk cId="1078392102" sldId="476"/>
            <ac:picMk id="37" creationId="{37A2616A-A3EB-43BF-BBF8-BDA847282F77}"/>
          </ac:picMkLst>
        </pc:picChg>
        <pc:picChg chg="add mod">
          <ac:chgData name="Kümmerle, Markus" userId="edb588ad-b118-44cb-93b6-335b967c9009" providerId="ADAL" clId="{15E97B2C-A97F-449E-B929-432F44BF6DEA}" dt="2022-02-11T17:09:48.657" v="110" actId="1076"/>
          <ac:picMkLst>
            <pc:docMk/>
            <pc:sldMk cId="1078392102" sldId="476"/>
            <ac:picMk id="37" creationId="{A8CBB58E-56D5-4A2C-AAE1-C8B9F0D4E0E4}"/>
          </ac:picMkLst>
        </pc:picChg>
        <pc:picChg chg="add mod">
          <ac:chgData name="Kümmerle, Markus" userId="edb588ad-b118-44cb-93b6-335b967c9009" providerId="ADAL" clId="{15E97B2C-A97F-449E-B929-432F44BF6DEA}" dt="2022-02-11T10:04:26.705" v="69" actId="1076"/>
          <ac:picMkLst>
            <pc:docMk/>
            <pc:sldMk cId="1078392102" sldId="476"/>
            <ac:picMk id="38" creationId="{06527CBD-70B8-40FB-8885-0CB8742CD665}"/>
          </ac:picMkLst>
        </pc:picChg>
        <pc:picChg chg="mod">
          <ac:chgData name="Kümmerle, Markus" userId="edb588ad-b118-44cb-93b6-335b967c9009" providerId="ADAL" clId="{15E97B2C-A97F-449E-B929-432F44BF6DEA}" dt="2022-02-11T17:09:44.570" v="108" actId="1076"/>
          <ac:picMkLst>
            <pc:docMk/>
            <pc:sldMk cId="1078392102" sldId="476"/>
            <ac:picMk id="40" creationId="{0D888403-AEA0-42FF-913A-3B9254ED1CBA}"/>
          </ac:picMkLst>
        </pc:picChg>
        <pc:picChg chg="mod">
          <ac:chgData name="Kümmerle, Markus" userId="edb588ad-b118-44cb-93b6-335b967c9009" providerId="ADAL" clId="{15E97B2C-A97F-449E-B929-432F44BF6DEA}" dt="2022-02-11T10:05:36.694" v="84" actId="1076"/>
          <ac:picMkLst>
            <pc:docMk/>
            <pc:sldMk cId="1078392102" sldId="476"/>
            <ac:picMk id="41" creationId="{695FF3A2-599C-4625-A27E-2B781C9B0479}"/>
          </ac:picMkLst>
        </pc:picChg>
      </pc:sldChg>
    </pc:docChg>
  </pc:docChgLst>
  <pc:docChgLst>
    <pc:chgData name="Rader, Nathan" userId="7244b1dd-4610-4b97-aeb0-d62ce9ae169d" providerId="ADAL" clId="{0DD16920-A2DB-7442-8ADF-03B48CD20D53}"/>
    <pc:docChg chg="">
      <pc:chgData name="Rader, Nathan" userId="7244b1dd-4610-4b97-aeb0-d62ce9ae169d" providerId="ADAL" clId="{0DD16920-A2DB-7442-8ADF-03B48CD20D53}" dt="2022-02-11T14:18:16.408" v="11" actId="2696"/>
      <pc:docMkLst>
        <pc:docMk/>
      </pc:docMkLst>
      <pc:sldMasterChg chg="delSldLayout">
        <pc:chgData name="Rader, Nathan" userId="7244b1dd-4610-4b97-aeb0-d62ce9ae169d" providerId="ADAL" clId="{0DD16920-A2DB-7442-8ADF-03B48CD20D53}" dt="2022-02-11T14:18:16.408" v="11" actId="2696"/>
        <pc:sldMasterMkLst>
          <pc:docMk/>
          <pc:sldMasterMk cId="792883523" sldId="2147483648"/>
        </pc:sldMasterMkLst>
        <pc:sldLayoutChg chg="del">
          <pc:chgData name="Rader, Nathan" userId="7244b1dd-4610-4b97-aeb0-d62ce9ae169d" providerId="ADAL" clId="{0DD16920-A2DB-7442-8ADF-03B48CD20D53}" dt="2022-02-11T14:18:16.408" v="11" actId="2696"/>
          <pc:sldLayoutMkLst>
            <pc:docMk/>
            <pc:sldMasterMk cId="792883523" sldId="2147483648"/>
            <pc:sldLayoutMk cId="3611655355" sldId="2147483650"/>
          </pc:sldLayoutMkLst>
        </pc:sldLayoutChg>
        <pc:sldLayoutChg chg="del">
          <pc:chgData name="Rader, Nathan" userId="7244b1dd-4610-4b97-aeb0-d62ce9ae169d" providerId="ADAL" clId="{0DD16920-A2DB-7442-8ADF-03B48CD20D53}" dt="2022-02-11T14:18:14.649" v="10" actId="2696"/>
          <pc:sldLayoutMkLst>
            <pc:docMk/>
            <pc:sldMasterMk cId="792883523" sldId="2147483648"/>
            <pc:sldLayoutMk cId="3519797754" sldId="2147483651"/>
          </pc:sldLayoutMkLst>
        </pc:sldLayoutChg>
        <pc:sldLayoutChg chg="del">
          <pc:chgData name="Rader, Nathan" userId="7244b1dd-4610-4b97-aeb0-d62ce9ae169d" providerId="ADAL" clId="{0DD16920-A2DB-7442-8ADF-03B48CD20D53}" dt="2022-02-11T14:18:13.119" v="9" actId="2696"/>
          <pc:sldLayoutMkLst>
            <pc:docMk/>
            <pc:sldMasterMk cId="792883523" sldId="2147483648"/>
            <pc:sldLayoutMk cId="3171617450" sldId="2147483652"/>
          </pc:sldLayoutMkLst>
        </pc:sldLayoutChg>
        <pc:sldLayoutChg chg="del">
          <pc:chgData name="Rader, Nathan" userId="7244b1dd-4610-4b97-aeb0-d62ce9ae169d" providerId="ADAL" clId="{0DD16920-A2DB-7442-8ADF-03B48CD20D53}" dt="2022-02-11T14:17:59.424" v="4" actId="2696"/>
          <pc:sldLayoutMkLst>
            <pc:docMk/>
            <pc:sldMasterMk cId="792883523" sldId="2147483648"/>
            <pc:sldLayoutMk cId="2967300306" sldId="2147483653"/>
          </pc:sldLayoutMkLst>
        </pc:sldLayoutChg>
        <pc:sldLayoutChg chg="del">
          <pc:chgData name="Rader, Nathan" userId="7244b1dd-4610-4b97-aeb0-d62ce9ae169d" providerId="ADAL" clId="{0DD16920-A2DB-7442-8ADF-03B48CD20D53}" dt="2022-02-11T14:18:09.747" v="8" actId="2696"/>
          <pc:sldLayoutMkLst>
            <pc:docMk/>
            <pc:sldMasterMk cId="792883523" sldId="2147483648"/>
            <pc:sldLayoutMk cId="2394391421" sldId="2147483659"/>
          </pc:sldLayoutMkLst>
        </pc:sldLayoutChg>
        <pc:sldLayoutChg chg="del">
          <pc:chgData name="Rader, Nathan" userId="7244b1dd-4610-4b97-aeb0-d62ce9ae169d" providerId="ADAL" clId="{0DD16920-A2DB-7442-8ADF-03B48CD20D53}" dt="2022-02-11T14:18:08.197" v="7" actId="2696"/>
          <pc:sldLayoutMkLst>
            <pc:docMk/>
            <pc:sldMasterMk cId="792883523" sldId="2147483648"/>
            <pc:sldLayoutMk cId="3273949510" sldId="2147483660"/>
          </pc:sldLayoutMkLst>
        </pc:sldLayoutChg>
        <pc:sldLayoutChg chg="del">
          <pc:chgData name="Rader, Nathan" userId="7244b1dd-4610-4b97-aeb0-d62ce9ae169d" providerId="ADAL" clId="{0DD16920-A2DB-7442-8ADF-03B48CD20D53}" dt="2022-02-11T14:18:06.513" v="6" actId="2696"/>
          <pc:sldLayoutMkLst>
            <pc:docMk/>
            <pc:sldMasterMk cId="792883523" sldId="2147483648"/>
            <pc:sldLayoutMk cId="2923560172" sldId="2147483661"/>
          </pc:sldLayoutMkLst>
        </pc:sldLayoutChg>
        <pc:sldLayoutChg chg="del">
          <pc:chgData name="Rader, Nathan" userId="7244b1dd-4610-4b97-aeb0-d62ce9ae169d" providerId="ADAL" clId="{0DD16920-A2DB-7442-8ADF-03B48CD20D53}" dt="2022-02-11T14:18:00.462" v="5" actId="2696"/>
          <pc:sldLayoutMkLst>
            <pc:docMk/>
            <pc:sldMasterMk cId="792883523" sldId="2147483648"/>
            <pc:sldLayoutMk cId="47689872" sldId="2147483663"/>
          </pc:sldLayoutMkLst>
        </pc:sldLayoutChg>
        <pc:sldLayoutChg chg="del">
          <pc:chgData name="Rader, Nathan" userId="7244b1dd-4610-4b97-aeb0-d62ce9ae169d" providerId="ADAL" clId="{0DD16920-A2DB-7442-8ADF-03B48CD20D53}" dt="2022-02-11T14:17:58.666" v="3" actId="2696"/>
          <pc:sldLayoutMkLst>
            <pc:docMk/>
            <pc:sldMasterMk cId="792883523" sldId="2147483648"/>
            <pc:sldLayoutMk cId="2884250309" sldId="2147483664"/>
          </pc:sldLayoutMkLst>
        </pc:sldLayoutChg>
        <pc:sldLayoutChg chg="del">
          <pc:chgData name="Rader, Nathan" userId="7244b1dd-4610-4b97-aeb0-d62ce9ae169d" providerId="ADAL" clId="{0DD16920-A2DB-7442-8ADF-03B48CD20D53}" dt="2022-02-11T14:17:57.797" v="2" actId="2696"/>
          <pc:sldLayoutMkLst>
            <pc:docMk/>
            <pc:sldMasterMk cId="792883523" sldId="2147483648"/>
            <pc:sldLayoutMk cId="1287174251" sldId="2147483665"/>
          </pc:sldLayoutMkLst>
        </pc:sldLayoutChg>
        <pc:sldLayoutChg chg="del">
          <pc:chgData name="Rader, Nathan" userId="7244b1dd-4610-4b97-aeb0-d62ce9ae169d" providerId="ADAL" clId="{0DD16920-A2DB-7442-8ADF-03B48CD20D53}" dt="2022-02-11T14:17:56.474" v="1" actId="2696"/>
          <pc:sldLayoutMkLst>
            <pc:docMk/>
            <pc:sldMasterMk cId="792883523" sldId="2147483648"/>
            <pc:sldLayoutMk cId="1378677934" sldId="2147483666"/>
          </pc:sldLayoutMkLst>
        </pc:sldLayoutChg>
        <pc:sldLayoutChg chg="del">
          <pc:chgData name="Rader, Nathan" userId="7244b1dd-4610-4b97-aeb0-d62ce9ae169d" providerId="ADAL" clId="{0DD16920-A2DB-7442-8ADF-03B48CD20D53}" dt="2022-02-11T14:17:55.123" v="0" actId="2696"/>
          <pc:sldLayoutMkLst>
            <pc:docMk/>
            <pc:sldMasterMk cId="792883523" sldId="2147483648"/>
            <pc:sldLayoutMk cId="891223727" sldId="214748366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3169919" cy="617220"/>
          </a:xfrm>
          <a:prstGeom prst="rect">
            <a:avLst/>
          </a:prstGeom>
        </p:spPr>
        <p:txBody>
          <a:bodyPr vert="horz" lIns="107551" tIns="53775" rIns="107551" bIns="53775" rtlCol="0"/>
          <a:lstStyle>
            <a:lvl1pPr algn="l">
              <a:defRPr sz="1400"/>
            </a:lvl1pPr>
          </a:lstStyle>
          <a:p>
            <a:endParaRPr lang="de-DE"/>
          </a:p>
        </p:txBody>
      </p:sp>
      <p:sp>
        <p:nvSpPr>
          <p:cNvPr id="3" name="Datumsplatzhalter 2"/>
          <p:cNvSpPr>
            <a:spLocks noGrp="1"/>
          </p:cNvSpPr>
          <p:nvPr>
            <p:ph type="dt" idx="1"/>
          </p:nvPr>
        </p:nvSpPr>
        <p:spPr>
          <a:xfrm>
            <a:off x="4143589" y="0"/>
            <a:ext cx="3169919" cy="617220"/>
          </a:xfrm>
          <a:prstGeom prst="rect">
            <a:avLst/>
          </a:prstGeom>
        </p:spPr>
        <p:txBody>
          <a:bodyPr vert="horz" lIns="107551" tIns="53775" rIns="107551" bIns="53775" rtlCol="0"/>
          <a:lstStyle>
            <a:lvl1pPr algn="r">
              <a:defRPr sz="1400"/>
            </a:lvl1pPr>
          </a:lstStyle>
          <a:p>
            <a:fld id="{9847C1C0-7CF7-4E43-8415-72BC7E37BCB3}" type="datetimeFigureOut">
              <a:rPr lang="de-DE" smtClean="0"/>
              <a:pPr/>
              <a:t>11.02.2022</a:t>
            </a:fld>
            <a:endParaRPr lang="de-DE"/>
          </a:p>
        </p:txBody>
      </p:sp>
      <p:sp>
        <p:nvSpPr>
          <p:cNvPr id="4" name="Folienbildplatzhalter 3"/>
          <p:cNvSpPr>
            <a:spLocks noGrp="1" noRot="1" noChangeAspect="1"/>
          </p:cNvSpPr>
          <p:nvPr>
            <p:ph type="sldImg" idx="2"/>
          </p:nvPr>
        </p:nvSpPr>
        <p:spPr>
          <a:xfrm>
            <a:off x="2055813" y="925513"/>
            <a:ext cx="3203575" cy="4629150"/>
          </a:xfrm>
          <a:prstGeom prst="rect">
            <a:avLst/>
          </a:prstGeom>
          <a:noFill/>
          <a:ln w="12700">
            <a:solidFill>
              <a:prstClr val="black"/>
            </a:solidFill>
          </a:ln>
        </p:spPr>
        <p:txBody>
          <a:bodyPr vert="horz" lIns="107551" tIns="53775" rIns="107551" bIns="53775" rtlCol="0" anchor="ctr"/>
          <a:lstStyle/>
          <a:p>
            <a:endParaRPr lang="de-DE"/>
          </a:p>
        </p:txBody>
      </p:sp>
      <p:sp>
        <p:nvSpPr>
          <p:cNvPr id="5" name="Notizenplatzhalter 4"/>
          <p:cNvSpPr>
            <a:spLocks noGrp="1"/>
          </p:cNvSpPr>
          <p:nvPr>
            <p:ph type="body" sz="quarter" idx="3"/>
          </p:nvPr>
        </p:nvSpPr>
        <p:spPr>
          <a:xfrm>
            <a:off x="731520" y="5863591"/>
            <a:ext cx="5852160" cy="5554980"/>
          </a:xfrm>
          <a:prstGeom prst="rect">
            <a:avLst/>
          </a:prstGeom>
        </p:spPr>
        <p:txBody>
          <a:bodyPr vert="horz" lIns="107551" tIns="53775" rIns="107551" bIns="53775"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2" y="11725039"/>
            <a:ext cx="3169919" cy="617220"/>
          </a:xfrm>
          <a:prstGeom prst="rect">
            <a:avLst/>
          </a:prstGeom>
        </p:spPr>
        <p:txBody>
          <a:bodyPr vert="horz" lIns="107551" tIns="53775" rIns="107551" bIns="53775" rtlCol="0" anchor="b"/>
          <a:lstStyle>
            <a:lvl1pPr algn="l">
              <a:defRPr sz="1400"/>
            </a:lvl1pPr>
          </a:lstStyle>
          <a:p>
            <a:endParaRPr lang="de-DE"/>
          </a:p>
        </p:txBody>
      </p:sp>
      <p:sp>
        <p:nvSpPr>
          <p:cNvPr id="7" name="Foliennummernplatzhalter 6"/>
          <p:cNvSpPr>
            <a:spLocks noGrp="1"/>
          </p:cNvSpPr>
          <p:nvPr>
            <p:ph type="sldNum" sz="quarter" idx="5"/>
          </p:nvPr>
        </p:nvSpPr>
        <p:spPr>
          <a:xfrm>
            <a:off x="4143589" y="11725039"/>
            <a:ext cx="3169919" cy="617220"/>
          </a:xfrm>
          <a:prstGeom prst="rect">
            <a:avLst/>
          </a:prstGeom>
        </p:spPr>
        <p:txBody>
          <a:bodyPr vert="horz" lIns="107551" tIns="53775" rIns="107551" bIns="53775" rtlCol="0" anchor="b"/>
          <a:lstStyle>
            <a:lvl1pPr algn="r">
              <a:defRPr sz="1400"/>
            </a:lvl1pPr>
          </a:lstStyle>
          <a:p>
            <a:fld id="{DD817DD0-38E7-46ED-A2FE-994A5C249761}" type="slidenum">
              <a:rPr lang="de-DE" smtClean="0"/>
              <a:pPr/>
              <a:t>‹Nr.›</a:t>
            </a:fld>
            <a:endParaRPr lang="de-DE"/>
          </a:p>
        </p:txBody>
      </p:sp>
    </p:spTree>
    <p:extLst>
      <p:ext uri="{BB962C8B-B14F-4D97-AF65-F5344CB8AC3E}">
        <p14:creationId xmlns:p14="http://schemas.microsoft.com/office/powerpoint/2010/main" val="1097037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055813" y="925513"/>
            <a:ext cx="3203575" cy="462915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DD817DD0-38E7-46ED-A2FE-994A5C249761}" type="slidenum">
              <a:rPr lang="de-DE" smtClean="0"/>
              <a:pPr/>
              <a:t>1</a:t>
            </a:fld>
            <a:endParaRPr lang="de-DE"/>
          </a:p>
        </p:txBody>
      </p:sp>
    </p:spTree>
    <p:extLst>
      <p:ext uri="{BB962C8B-B14F-4D97-AF65-F5344CB8AC3E}">
        <p14:creationId xmlns:p14="http://schemas.microsoft.com/office/powerpoint/2010/main" val="36139882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hemeOverride" Target="../theme/themeOverride1.x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7A8A"/>
        </a:solidFill>
        <a:effectLst/>
      </p:bgPr>
    </p:bg>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1"/>
            </p:custDataLst>
            <p:extLst>
              <p:ext uri="{D42A27DB-BD31-4B8C-83A1-F6EECF244321}">
                <p14:modId xmlns:p14="http://schemas.microsoft.com/office/powerpoint/2010/main" val="3613556048"/>
              </p:ext>
            </p:extLst>
          </p:nvPr>
        </p:nvGraphicFramePr>
        <p:xfrm>
          <a:off x="945" y="2430"/>
          <a:ext cx="945" cy="2424"/>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5" name="Objekt 4" hidden="1"/>
                      <p:cNvPicPr/>
                      <p:nvPr/>
                    </p:nvPicPr>
                    <p:blipFill>
                      <a:blip r:embed="rId4"/>
                      <a:stretch>
                        <a:fillRect/>
                      </a:stretch>
                    </p:blipFill>
                    <p:spPr>
                      <a:xfrm>
                        <a:off x="945" y="2430"/>
                        <a:ext cx="945" cy="2424"/>
                      </a:xfrm>
                      <a:prstGeom prst="rect">
                        <a:avLst/>
                      </a:prstGeom>
                    </p:spPr>
                  </p:pic>
                </p:oleObj>
              </mc:Fallback>
            </mc:AlternateContent>
          </a:graphicData>
        </a:graphic>
      </p:graphicFrame>
      <p:sp>
        <p:nvSpPr>
          <p:cNvPr id="9" name="Textfeld 8"/>
          <p:cNvSpPr txBox="1"/>
          <p:nvPr userDrawn="1"/>
        </p:nvSpPr>
        <p:spPr>
          <a:xfrm>
            <a:off x="2975882" y="9277707"/>
            <a:ext cx="961345" cy="400110"/>
          </a:xfrm>
          <a:prstGeom prst="rect">
            <a:avLst/>
          </a:prstGeom>
          <a:noFill/>
        </p:spPr>
        <p:txBody>
          <a:bodyPr wrap="square" lIns="0" tIns="0" rIns="0" bIns="0" rtlCol="0">
            <a:noAutofit/>
          </a:bodyPr>
          <a:lstStyle/>
          <a:p>
            <a:endParaRPr lang="de-DE" sz="2750"/>
          </a:p>
        </p:txBody>
      </p:sp>
      <p:sp>
        <p:nvSpPr>
          <p:cNvPr id="4" name="Textplatzhalter 3"/>
          <p:cNvSpPr>
            <a:spLocks noGrp="1"/>
          </p:cNvSpPr>
          <p:nvPr>
            <p:ph type="body" sz="quarter" idx="12" hasCustomPrompt="1"/>
          </p:nvPr>
        </p:nvSpPr>
        <p:spPr>
          <a:xfrm>
            <a:off x="171419" y="2458117"/>
            <a:ext cx="6514611" cy="3387472"/>
          </a:xfrm>
          <a:prstGeom prst="rect">
            <a:avLst/>
          </a:prstGeom>
        </p:spPr>
        <p:txBody>
          <a:bodyPr>
            <a:noAutofit/>
          </a:bodyPr>
          <a:lstStyle>
            <a:lvl1pPr>
              <a:lnSpc>
                <a:spcPct val="104000"/>
              </a:lnSpc>
              <a:spcBef>
                <a:spcPts val="0"/>
              </a:spcBef>
              <a:defRPr sz="6721" b="0" baseline="0">
                <a:solidFill>
                  <a:schemeClr val="bg1"/>
                </a:solidFill>
                <a:latin typeface="FlexoSoft Medium" panose="02000000000000000000" pitchFamily="2" charset="0"/>
                <a:ea typeface="Typold Book" panose="020B0004030204060B03" pitchFamily="34" charset="0"/>
              </a:defRPr>
            </a:lvl1pPr>
          </a:lstStyle>
          <a:p>
            <a:pPr lvl="0"/>
            <a:r>
              <a:rPr lang="de-DE" err="1"/>
              <a:t>Heading</a:t>
            </a:r>
            <a:r>
              <a:rPr lang="de-DE"/>
              <a:t> Flexo Soft Medium</a:t>
            </a:r>
            <a:br>
              <a:rPr lang="de-DE"/>
            </a:br>
            <a:r>
              <a:rPr lang="de-DE"/>
              <a:t>Maximum 3 </a:t>
            </a:r>
            <a:r>
              <a:rPr lang="de-DE" err="1"/>
              <a:t>lines</a:t>
            </a:r>
            <a:br>
              <a:rPr lang="de-DE"/>
            </a:br>
            <a:r>
              <a:rPr lang="de-DE"/>
              <a:t>44 </a:t>
            </a:r>
            <a:r>
              <a:rPr lang="de-DE" err="1"/>
              <a:t>pt</a:t>
            </a:r>
            <a:endParaRPr lang="de-DE"/>
          </a:p>
        </p:txBody>
      </p:sp>
      <p:sp>
        <p:nvSpPr>
          <p:cNvPr id="6" name="Textplatzhalter 5"/>
          <p:cNvSpPr>
            <a:spLocks noGrp="1"/>
          </p:cNvSpPr>
          <p:nvPr>
            <p:ph type="body" sz="quarter" idx="13" hasCustomPrompt="1"/>
          </p:nvPr>
        </p:nvSpPr>
        <p:spPr>
          <a:xfrm>
            <a:off x="171419" y="6505490"/>
            <a:ext cx="6514611" cy="946541"/>
          </a:xfrm>
          <a:prstGeom prst="rect">
            <a:avLst/>
          </a:prstGeom>
        </p:spPr>
        <p:txBody>
          <a:bodyPr wrap="square">
            <a:spAutoFit/>
          </a:bodyPr>
          <a:lstStyle>
            <a:lvl1pPr>
              <a:spcBef>
                <a:spcPts val="0"/>
              </a:spcBef>
              <a:defRPr sz="3055" b="0" baseline="0">
                <a:solidFill>
                  <a:schemeClr val="bg1"/>
                </a:solidFill>
                <a:latin typeface="FlexoSoft Medium" panose="02000000000000000000" pitchFamily="2" charset="0"/>
                <a:ea typeface="Typold Book" panose="020B0004030204060B03" pitchFamily="34" charset="0"/>
              </a:defRPr>
            </a:lvl1pPr>
            <a:lvl5pPr>
              <a:defRPr/>
            </a:lvl5pPr>
          </a:lstStyle>
          <a:p>
            <a:pPr lvl="0"/>
            <a:r>
              <a:rPr lang="de-DE" err="1"/>
              <a:t>Subheading</a:t>
            </a:r>
            <a:r>
              <a:rPr lang="de-DE"/>
              <a:t> Flexo Soft Medium, 20 </a:t>
            </a:r>
            <a:r>
              <a:rPr lang="de-DE" err="1"/>
              <a:t>pt</a:t>
            </a:r>
            <a:endParaRPr lang="de-DE"/>
          </a:p>
        </p:txBody>
      </p:sp>
      <p:grpSp>
        <p:nvGrpSpPr>
          <p:cNvPr id="147" name="Gruppieren 146"/>
          <p:cNvGrpSpPr/>
          <p:nvPr userDrawn="1"/>
        </p:nvGrpSpPr>
        <p:grpSpPr>
          <a:xfrm>
            <a:off x="-207478" y="-471353"/>
            <a:ext cx="7265611" cy="10886622"/>
            <a:chOff x="-348582" y="-308570"/>
            <a:chExt cx="12206900" cy="7126900"/>
          </a:xfrm>
        </p:grpSpPr>
        <p:grpSp>
          <p:nvGrpSpPr>
            <p:cNvPr id="148" name="Gruppieren 147"/>
            <p:cNvGrpSpPr/>
            <p:nvPr userDrawn="1"/>
          </p:nvGrpSpPr>
          <p:grpSpPr>
            <a:xfrm>
              <a:off x="-348582" y="362069"/>
              <a:ext cx="180000" cy="5931473"/>
              <a:chOff x="-348582" y="362069"/>
              <a:chExt cx="180000" cy="5931473"/>
            </a:xfrm>
          </p:grpSpPr>
          <p:cxnSp>
            <p:nvCxnSpPr>
              <p:cNvPr id="175"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9" name="Gruppieren 148"/>
            <p:cNvGrpSpPr/>
            <p:nvPr userDrawn="1"/>
          </p:nvGrpSpPr>
          <p:grpSpPr>
            <a:xfrm>
              <a:off x="11678318" y="362069"/>
              <a:ext cx="180000" cy="5931473"/>
              <a:chOff x="11678318" y="362069"/>
              <a:chExt cx="180000" cy="5931473"/>
            </a:xfrm>
          </p:grpSpPr>
          <p:cxnSp>
            <p:nvCxnSpPr>
              <p:cNvPr id="168"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uppieren 149"/>
            <p:cNvGrpSpPr/>
            <p:nvPr userDrawn="1"/>
          </p:nvGrpSpPr>
          <p:grpSpPr>
            <a:xfrm>
              <a:off x="288925" y="6638330"/>
              <a:ext cx="10944224" cy="180000"/>
              <a:chOff x="288925" y="6638330"/>
              <a:chExt cx="10944224" cy="180000"/>
            </a:xfrm>
          </p:grpSpPr>
          <p:cxnSp>
            <p:nvCxnSpPr>
              <p:cNvPr id="160"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1" name="Gruppieren 150"/>
            <p:cNvGrpSpPr/>
            <p:nvPr userDrawn="1"/>
          </p:nvGrpSpPr>
          <p:grpSpPr>
            <a:xfrm>
              <a:off x="288925" y="-308570"/>
              <a:ext cx="10944224" cy="180000"/>
              <a:chOff x="288925" y="-308570"/>
              <a:chExt cx="10944224" cy="180000"/>
            </a:xfrm>
          </p:grpSpPr>
          <p:cxnSp>
            <p:nvCxnSpPr>
              <p:cNvPr id="152"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147159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1 Column">
    <p:bg>
      <p:bgRef idx="1001">
        <a:schemeClr val="bg1"/>
      </p:bgRef>
    </p:bg>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extLst>
              <p:ext uri="{D42A27DB-BD31-4B8C-83A1-F6EECF244321}">
                <p14:modId xmlns:p14="http://schemas.microsoft.com/office/powerpoint/2010/main" val="1229747221"/>
              </p:ext>
            </p:extLst>
          </p:nvPr>
        </p:nvGraphicFramePr>
        <p:xfrm>
          <a:off x="945" y="2430"/>
          <a:ext cx="945" cy="2424"/>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6" name="Objekt 5" hidden="1"/>
                      <p:cNvPicPr/>
                      <p:nvPr/>
                    </p:nvPicPr>
                    <p:blipFill>
                      <a:blip r:embed="rId5"/>
                      <a:stretch>
                        <a:fillRect/>
                      </a:stretch>
                    </p:blipFill>
                    <p:spPr>
                      <a:xfrm>
                        <a:off x="945" y="2430"/>
                        <a:ext cx="945" cy="2424"/>
                      </a:xfrm>
                      <a:prstGeom prst="rect">
                        <a:avLst/>
                      </a:prstGeom>
                    </p:spPr>
                  </p:pic>
                </p:oleObj>
              </mc:Fallback>
            </mc:AlternateContent>
          </a:graphicData>
        </a:graphic>
      </p:graphicFrame>
      <p:sp>
        <p:nvSpPr>
          <p:cNvPr id="19" name="Titelplatzhalter 1">
            <a:extLst>
              <a:ext uri="{FF2B5EF4-FFF2-40B4-BE49-F238E27FC236}">
                <a16:creationId xmlns:a16="http://schemas.microsoft.com/office/drawing/2014/main" id="{0F872612-C098-46A7-B992-BDA843ECC1EF}"/>
              </a:ext>
            </a:extLst>
          </p:cNvPr>
          <p:cNvSpPr>
            <a:spLocks noGrp="1"/>
          </p:cNvSpPr>
          <p:nvPr>
            <p:ph type="title"/>
          </p:nvPr>
        </p:nvSpPr>
        <p:spPr>
          <a:xfrm>
            <a:off x="171969" y="392622"/>
            <a:ext cx="6514061" cy="1198379"/>
          </a:xfrm>
          <a:prstGeom prst="rect">
            <a:avLst/>
          </a:prstGeom>
        </p:spPr>
        <p:txBody>
          <a:bodyPr vert="horz" wrap="square" lIns="0" tIns="0" rIns="0" bIns="0" rtlCol="0" anchor="t" anchorCtr="0">
            <a:noAutofit/>
          </a:bodyPr>
          <a:lstStyle/>
          <a:p>
            <a:r>
              <a:rPr lang="de-DE"/>
              <a:t>Action Title</a:t>
            </a:r>
            <a:br>
              <a:rPr lang="de-DE"/>
            </a:br>
            <a:r>
              <a:rPr lang="de-DE"/>
              <a:t>Flexo Soft </a:t>
            </a:r>
            <a:r>
              <a:rPr lang="de-DE" err="1"/>
              <a:t>Bold</a:t>
            </a:r>
            <a:r>
              <a:rPr lang="de-DE"/>
              <a:t>, 28 </a:t>
            </a:r>
            <a:r>
              <a:rPr lang="de-DE" err="1"/>
              <a:t>pt</a:t>
            </a:r>
            <a:endParaRPr lang="de-DE"/>
          </a:p>
        </p:txBody>
      </p:sp>
      <p:sp>
        <p:nvSpPr>
          <p:cNvPr id="21" name="Textplatzhalter 2">
            <a:extLst>
              <a:ext uri="{FF2B5EF4-FFF2-40B4-BE49-F238E27FC236}">
                <a16:creationId xmlns:a16="http://schemas.microsoft.com/office/drawing/2014/main" id="{DFFDA173-07E4-4F86-BA96-2030BDBB80DA}"/>
              </a:ext>
            </a:extLst>
          </p:cNvPr>
          <p:cNvSpPr>
            <a:spLocks noGrp="1"/>
          </p:cNvSpPr>
          <p:nvPr>
            <p:ph idx="1"/>
          </p:nvPr>
        </p:nvSpPr>
        <p:spPr>
          <a:xfrm>
            <a:off x="171970" y="2067969"/>
            <a:ext cx="6514611" cy="6846220"/>
          </a:xfrm>
          <a:prstGeom prst="rect">
            <a:avLst/>
          </a:prstGeom>
        </p:spPr>
        <p:txBody>
          <a:bodyPr vert="horz" lIns="0" tIns="0" rIns="0" bIns="0" rtlCol="0">
            <a:noAutofit/>
          </a:bodyPr>
          <a:lstStyle/>
          <a:p>
            <a:pPr lvl="0"/>
            <a:r>
              <a:rPr lang="de-DE"/>
              <a:t>First Level</a:t>
            </a:r>
          </a:p>
          <a:p>
            <a:pPr lvl="1"/>
            <a:r>
              <a:rPr lang="de-DE"/>
              <a:t>Second Level</a:t>
            </a:r>
          </a:p>
          <a:p>
            <a:pPr lvl="2"/>
            <a:r>
              <a:rPr lang="de-DE"/>
              <a:t>Third Level</a:t>
            </a:r>
          </a:p>
          <a:p>
            <a:pPr lvl="3"/>
            <a:r>
              <a:rPr lang="de-DE" err="1"/>
              <a:t>Fourth</a:t>
            </a:r>
            <a:r>
              <a:rPr lang="de-DE"/>
              <a:t> Level</a:t>
            </a:r>
          </a:p>
          <a:p>
            <a:pPr lvl="4"/>
            <a:r>
              <a:rPr lang="de-DE" err="1"/>
              <a:t>Fifth</a:t>
            </a:r>
            <a:r>
              <a:rPr lang="de-DE"/>
              <a:t> Level</a:t>
            </a:r>
          </a:p>
          <a:p>
            <a:pPr lvl="5"/>
            <a:r>
              <a:rPr lang="de-DE" err="1"/>
              <a:t>Sixth</a:t>
            </a:r>
            <a:r>
              <a:rPr lang="de-DE"/>
              <a:t> Level</a:t>
            </a:r>
          </a:p>
          <a:p>
            <a:pPr lvl="6"/>
            <a:r>
              <a:rPr lang="de-DE" err="1"/>
              <a:t>Seventh</a:t>
            </a:r>
            <a:r>
              <a:rPr lang="de-DE"/>
              <a:t> Level</a:t>
            </a:r>
          </a:p>
          <a:p>
            <a:pPr lvl="7"/>
            <a:r>
              <a:rPr lang="de-DE" err="1"/>
              <a:t>Eighth</a:t>
            </a:r>
            <a:r>
              <a:rPr lang="de-DE"/>
              <a:t> Level</a:t>
            </a:r>
          </a:p>
          <a:p>
            <a:pPr lvl="8"/>
            <a:r>
              <a:rPr lang="de-DE" err="1"/>
              <a:t>Ninth</a:t>
            </a:r>
            <a:r>
              <a:rPr lang="de-DE"/>
              <a:t> Level</a:t>
            </a:r>
          </a:p>
        </p:txBody>
      </p:sp>
    </p:spTree>
    <p:extLst>
      <p:ext uri="{BB962C8B-B14F-4D97-AF65-F5344CB8AC3E}">
        <p14:creationId xmlns:p14="http://schemas.microsoft.com/office/powerpoint/2010/main" val="3748291341"/>
      </p:ext>
    </p:extLst>
  </p:cSld>
  <p:clrMapOvr>
    <a:overrideClrMapping bg1="lt1" tx1="dk1" bg2="lt2" tx2="dk2" accent1="accent1" accent2="accent2" accent3="accent3" accent4="accent4" accent5="accent5" accent6="accent6" hlink="hlink" folHlink="folHlink"/>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96660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6"/>
            </p:custDataLst>
            <p:extLst>
              <p:ext uri="{D42A27DB-BD31-4B8C-83A1-F6EECF244321}">
                <p14:modId xmlns:p14="http://schemas.microsoft.com/office/powerpoint/2010/main" val="1411000655"/>
              </p:ext>
            </p:extLst>
          </p:nvPr>
        </p:nvGraphicFramePr>
        <p:xfrm>
          <a:off x="945" y="2430"/>
          <a:ext cx="945" cy="2424"/>
        </p:xfrm>
        <a:graphic>
          <a:graphicData uri="http://schemas.openxmlformats.org/presentationml/2006/ole">
            <mc:AlternateContent xmlns:mc="http://schemas.openxmlformats.org/markup-compatibility/2006">
              <mc:Choice xmlns:v="urn:schemas-microsoft-com:vml" Requires="v">
                <p:oleObj name="think-cell Folie" r:id="rId7" imgW="270" imgH="270" progId="TCLayout.ActiveDocument.1">
                  <p:embed/>
                </p:oleObj>
              </mc:Choice>
              <mc:Fallback>
                <p:oleObj name="think-cell Folie" r:id="rId7" imgW="270" imgH="270" progId="TCLayout.ActiveDocument.1">
                  <p:embed/>
                  <p:pic>
                    <p:nvPicPr>
                      <p:cNvPr id="4" name="Objekt 3" hidden="1"/>
                      <p:cNvPicPr/>
                      <p:nvPr/>
                    </p:nvPicPr>
                    <p:blipFill>
                      <a:blip r:embed="rId8"/>
                      <a:stretch>
                        <a:fillRect/>
                      </a:stretch>
                    </p:blipFill>
                    <p:spPr>
                      <a:xfrm>
                        <a:off x="945" y="2430"/>
                        <a:ext cx="945" cy="2424"/>
                      </a:xfrm>
                      <a:prstGeom prst="rect">
                        <a:avLst/>
                      </a:prstGeom>
                    </p:spPr>
                  </p:pic>
                </p:oleObj>
              </mc:Fallback>
            </mc:AlternateContent>
          </a:graphicData>
        </a:graphic>
      </p:graphicFrame>
      <p:sp>
        <p:nvSpPr>
          <p:cNvPr id="2" name="Titelplatzhalter 1"/>
          <p:cNvSpPr>
            <a:spLocks noGrp="1"/>
          </p:cNvSpPr>
          <p:nvPr>
            <p:ph type="title"/>
          </p:nvPr>
        </p:nvSpPr>
        <p:spPr>
          <a:xfrm>
            <a:off x="171969" y="392622"/>
            <a:ext cx="6514061" cy="1198379"/>
          </a:xfrm>
          <a:prstGeom prst="rect">
            <a:avLst/>
          </a:prstGeom>
        </p:spPr>
        <p:txBody>
          <a:bodyPr vert="horz" wrap="square" lIns="0" tIns="0" rIns="0" bIns="0" rtlCol="0" anchor="t" anchorCtr="0">
            <a:noAutofit/>
          </a:bodyPr>
          <a:lstStyle/>
          <a:p>
            <a:r>
              <a:rPr lang="de-DE"/>
              <a:t>Action Title</a:t>
            </a:r>
            <a:br>
              <a:rPr lang="de-DE"/>
            </a:br>
            <a:r>
              <a:rPr lang="de-DE"/>
              <a:t>Flexo Soft </a:t>
            </a:r>
            <a:r>
              <a:rPr lang="de-DE" err="1"/>
              <a:t>Bold</a:t>
            </a:r>
            <a:r>
              <a:rPr lang="de-DE"/>
              <a:t>, 28 </a:t>
            </a:r>
            <a:r>
              <a:rPr lang="de-DE" err="1"/>
              <a:t>pt</a:t>
            </a:r>
            <a:endParaRPr lang="de-DE"/>
          </a:p>
        </p:txBody>
      </p:sp>
      <p:sp>
        <p:nvSpPr>
          <p:cNvPr id="3" name="Textplatzhalter 2"/>
          <p:cNvSpPr>
            <a:spLocks noGrp="1"/>
          </p:cNvSpPr>
          <p:nvPr>
            <p:ph type="body" idx="1"/>
          </p:nvPr>
        </p:nvSpPr>
        <p:spPr>
          <a:xfrm>
            <a:off x="171970" y="2067969"/>
            <a:ext cx="6514611" cy="6846220"/>
          </a:xfrm>
          <a:prstGeom prst="rect">
            <a:avLst/>
          </a:prstGeom>
        </p:spPr>
        <p:txBody>
          <a:bodyPr vert="horz" lIns="0" tIns="0" rIns="0" bIns="0" rtlCol="0">
            <a:noAutofit/>
          </a:bodyPr>
          <a:lstStyle/>
          <a:p>
            <a:pPr lvl="0"/>
            <a:r>
              <a:rPr lang="de-DE"/>
              <a:t>First Level</a:t>
            </a:r>
          </a:p>
          <a:p>
            <a:pPr lvl="1"/>
            <a:r>
              <a:rPr lang="de-DE"/>
              <a:t>Second Level</a:t>
            </a:r>
          </a:p>
          <a:p>
            <a:pPr lvl="2"/>
            <a:r>
              <a:rPr lang="de-DE"/>
              <a:t>Third Level</a:t>
            </a:r>
          </a:p>
          <a:p>
            <a:pPr lvl="3"/>
            <a:r>
              <a:rPr lang="de-DE" err="1"/>
              <a:t>Fourth</a:t>
            </a:r>
            <a:r>
              <a:rPr lang="de-DE"/>
              <a:t> Level</a:t>
            </a:r>
          </a:p>
          <a:p>
            <a:pPr lvl="4"/>
            <a:r>
              <a:rPr lang="de-DE" err="1"/>
              <a:t>Fifth</a:t>
            </a:r>
            <a:r>
              <a:rPr lang="de-DE"/>
              <a:t> Level</a:t>
            </a:r>
          </a:p>
          <a:p>
            <a:pPr lvl="5"/>
            <a:r>
              <a:rPr lang="de-DE" err="1"/>
              <a:t>Sixth</a:t>
            </a:r>
            <a:r>
              <a:rPr lang="de-DE"/>
              <a:t> Level</a:t>
            </a:r>
          </a:p>
          <a:p>
            <a:pPr lvl="6"/>
            <a:r>
              <a:rPr lang="de-DE" err="1"/>
              <a:t>Seventh</a:t>
            </a:r>
            <a:r>
              <a:rPr lang="de-DE"/>
              <a:t> Level</a:t>
            </a:r>
          </a:p>
          <a:p>
            <a:pPr lvl="7"/>
            <a:r>
              <a:rPr lang="de-DE" err="1"/>
              <a:t>Eighth</a:t>
            </a:r>
            <a:r>
              <a:rPr lang="de-DE"/>
              <a:t> Level</a:t>
            </a:r>
          </a:p>
          <a:p>
            <a:pPr lvl="8"/>
            <a:r>
              <a:rPr lang="de-DE" err="1"/>
              <a:t>Ninth</a:t>
            </a:r>
            <a:r>
              <a:rPr lang="de-DE"/>
              <a:t> Level</a:t>
            </a:r>
          </a:p>
        </p:txBody>
      </p:sp>
      <p:sp>
        <p:nvSpPr>
          <p:cNvPr id="77" name="Textfeld 76"/>
          <p:cNvSpPr txBox="1"/>
          <p:nvPr userDrawn="1"/>
        </p:nvSpPr>
        <p:spPr>
          <a:xfrm>
            <a:off x="3185093" y="9393888"/>
            <a:ext cx="488545" cy="269458"/>
          </a:xfrm>
          <a:prstGeom prst="rect">
            <a:avLst/>
          </a:prstGeom>
          <a:noFill/>
        </p:spPr>
        <p:txBody>
          <a:bodyPr wrap="square" lIns="0" tIns="0" rIns="0" bIns="0" rtlCol="0" anchor="b">
            <a:noAutofit/>
          </a:bodyPr>
          <a:lstStyle/>
          <a:p>
            <a:pPr algn="ctr"/>
            <a:fld id="{FAAB48A4-D341-4AE9-8566-EA7878570C6A}" type="slidenum">
              <a:rPr lang="de-DE" sz="1375" smtClean="0">
                <a:solidFill>
                  <a:srgbClr val="4B4B4B"/>
                </a:solidFill>
                <a:latin typeface="FlexoSoft" panose="02000000000000000000" pitchFamily="2" charset="0"/>
                <a:ea typeface="Typold Book" panose="020B0004030204060B03" pitchFamily="34" charset="0"/>
              </a:rPr>
              <a:t>‹Nr.›</a:t>
            </a:fld>
            <a:endParaRPr lang="en-US" sz="1375">
              <a:solidFill>
                <a:srgbClr val="4B4B4B"/>
              </a:solidFill>
              <a:latin typeface="FlexoSoft" panose="02000000000000000000" pitchFamily="2" charset="0"/>
              <a:ea typeface="Typold Book" panose="020B0004030204060B03" pitchFamily="34" charset="0"/>
            </a:endParaRPr>
          </a:p>
        </p:txBody>
      </p:sp>
      <p:grpSp>
        <p:nvGrpSpPr>
          <p:cNvPr id="138" name="Gruppieren 137"/>
          <p:cNvGrpSpPr/>
          <p:nvPr userDrawn="1"/>
        </p:nvGrpSpPr>
        <p:grpSpPr>
          <a:xfrm>
            <a:off x="-207478" y="-471353"/>
            <a:ext cx="7265611" cy="10886622"/>
            <a:chOff x="-348582" y="-308570"/>
            <a:chExt cx="12206900" cy="7126900"/>
          </a:xfrm>
        </p:grpSpPr>
        <p:grpSp>
          <p:nvGrpSpPr>
            <p:cNvPr id="139" name="Gruppieren 138"/>
            <p:cNvGrpSpPr/>
            <p:nvPr userDrawn="1"/>
          </p:nvGrpSpPr>
          <p:grpSpPr>
            <a:xfrm>
              <a:off x="-348582" y="362069"/>
              <a:ext cx="180000" cy="5931473"/>
              <a:chOff x="-348582" y="362069"/>
              <a:chExt cx="180000" cy="5931473"/>
            </a:xfrm>
          </p:grpSpPr>
          <p:cxnSp>
            <p:nvCxnSpPr>
              <p:cNvPr id="166"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0" name="Gruppieren 139"/>
            <p:cNvGrpSpPr/>
            <p:nvPr userDrawn="1"/>
          </p:nvGrpSpPr>
          <p:grpSpPr>
            <a:xfrm>
              <a:off x="11678318" y="362069"/>
              <a:ext cx="180000" cy="5931473"/>
              <a:chOff x="11678318" y="362069"/>
              <a:chExt cx="180000" cy="5931473"/>
            </a:xfrm>
          </p:grpSpPr>
          <p:cxnSp>
            <p:nvCxnSpPr>
              <p:cNvPr id="159"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1" name="Gruppieren 140"/>
            <p:cNvGrpSpPr/>
            <p:nvPr userDrawn="1"/>
          </p:nvGrpSpPr>
          <p:grpSpPr>
            <a:xfrm>
              <a:off x="288925" y="6638330"/>
              <a:ext cx="10944224" cy="180000"/>
              <a:chOff x="288925" y="6638330"/>
              <a:chExt cx="10944224" cy="180000"/>
            </a:xfrm>
          </p:grpSpPr>
          <p:cxnSp>
            <p:nvCxnSpPr>
              <p:cNvPr id="151"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2" name="Gruppieren 141"/>
            <p:cNvGrpSpPr/>
            <p:nvPr userDrawn="1"/>
          </p:nvGrpSpPr>
          <p:grpSpPr>
            <a:xfrm>
              <a:off x="288925" y="-308570"/>
              <a:ext cx="10944224" cy="180000"/>
              <a:chOff x="288925" y="-308570"/>
              <a:chExt cx="10944224" cy="180000"/>
            </a:xfrm>
          </p:grpSpPr>
          <p:cxnSp>
            <p:nvCxnSpPr>
              <p:cNvPr id="143"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ustDataLst>
      <p:tags r:id="rId5"/>
    </p:custDataLst>
    <p:extLst>
      <p:ext uri="{BB962C8B-B14F-4D97-AF65-F5344CB8AC3E}">
        <p14:creationId xmlns:p14="http://schemas.microsoft.com/office/powerpoint/2010/main" val="792883523"/>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62" r:id="rId3"/>
  </p:sldLayoutIdLst>
  <p:hf hdr="0" dt="0"/>
  <p:txStyles>
    <p:titleStyle>
      <a:lvl1pPr algn="l" defTabSz="1396746" rtl="0" eaLnBrk="1" latinLnBrk="0" hangingPunct="1">
        <a:lnSpc>
          <a:spcPct val="90000"/>
        </a:lnSpc>
        <a:spcBef>
          <a:spcPct val="0"/>
        </a:spcBef>
        <a:buNone/>
        <a:defRPr sz="4277" b="1" kern="1200" baseline="0">
          <a:solidFill>
            <a:srgbClr val="004750"/>
          </a:solidFill>
          <a:latin typeface="FlexoSoft" panose="02000000000000000000" pitchFamily="2" charset="0"/>
          <a:ea typeface="Typold Book" panose="020B0004030204060B03" pitchFamily="34" charset="0"/>
          <a:cs typeface="Arial" panose="020B0604020202020204" pitchFamily="34" charset="0"/>
        </a:defRPr>
      </a:lvl1pPr>
    </p:titleStyle>
    <p:bodyStyle>
      <a:lvl1pPr marL="0" indent="0" algn="l" defTabSz="698373" rtl="0" eaLnBrk="1" latinLnBrk="0" hangingPunct="1">
        <a:lnSpc>
          <a:spcPct val="104000"/>
        </a:lnSpc>
        <a:spcBef>
          <a:spcPts val="1833"/>
        </a:spcBef>
        <a:buFont typeface="Arial" panose="020B0604020202020204" pitchFamily="34" charset="0"/>
        <a:buNone/>
        <a:defRPr sz="1833" kern="1200">
          <a:solidFill>
            <a:srgbClr val="004750"/>
          </a:solidFill>
          <a:latin typeface="FlexoSoft" panose="02000000000000000000" pitchFamily="2" charset="0"/>
          <a:ea typeface="+mn-ea"/>
          <a:cs typeface="Calibri Light" panose="020F0302020204030204" pitchFamily="34" charset="0"/>
        </a:defRPr>
      </a:lvl1pPr>
      <a:lvl2pPr marL="274950" indent="-274950" algn="l" defTabSz="698373" rtl="0" eaLnBrk="1" latinLnBrk="0" hangingPunct="1">
        <a:lnSpc>
          <a:spcPct val="104000"/>
        </a:lnSpc>
        <a:spcBef>
          <a:spcPts val="458"/>
        </a:spcBef>
        <a:buClr>
          <a:schemeClr val="tx1"/>
        </a:buClr>
        <a:buSzPct val="70000"/>
        <a:buFont typeface="Wingdings 2" panose="05020102010507070707" pitchFamily="18" charset="2"/>
        <a:buChar char=""/>
        <a:defRPr sz="1833" kern="1200">
          <a:solidFill>
            <a:srgbClr val="004750"/>
          </a:solidFill>
          <a:latin typeface="FlexoSoft" panose="02000000000000000000" pitchFamily="2" charset="0"/>
          <a:ea typeface="+mn-ea"/>
          <a:cs typeface="Calibri Light" panose="020F0302020204030204" pitchFamily="34" charset="0"/>
        </a:defRPr>
      </a:lvl2pPr>
      <a:lvl3pPr marL="549900" indent="-274950" algn="l" defTabSz="670878" rtl="0" eaLnBrk="1" latinLnBrk="0" hangingPunct="1">
        <a:lnSpc>
          <a:spcPct val="104000"/>
        </a:lnSpc>
        <a:spcBef>
          <a:spcPts val="458"/>
        </a:spcBef>
        <a:buClr>
          <a:schemeClr val="tx1"/>
        </a:buClr>
        <a:buSzPct val="70000"/>
        <a:buFont typeface="Wingdings 2" panose="05020102010507070707" pitchFamily="18" charset="2"/>
        <a:buChar char="¡"/>
        <a:defRPr sz="1833" kern="1200">
          <a:solidFill>
            <a:srgbClr val="004750"/>
          </a:solidFill>
          <a:latin typeface="FlexoSoft" panose="02000000000000000000" pitchFamily="2" charset="0"/>
          <a:ea typeface="+mn-ea"/>
          <a:cs typeface="Calibri Light" panose="020F0302020204030204" pitchFamily="34" charset="0"/>
        </a:defRPr>
      </a:lvl3pPr>
      <a:lvl4pPr marL="857844" indent="-274950" algn="l" defTabSz="698373" rtl="0" eaLnBrk="1" latinLnBrk="0" hangingPunct="1">
        <a:lnSpc>
          <a:spcPct val="104000"/>
        </a:lnSpc>
        <a:spcBef>
          <a:spcPts val="458"/>
        </a:spcBef>
        <a:buClr>
          <a:schemeClr val="tx1"/>
        </a:buClr>
        <a:buSzPct val="70000"/>
        <a:buFont typeface="Wingdings 2" panose="05020102010507070707" pitchFamily="18" charset="2"/>
        <a:buChar char="¡"/>
        <a:defRPr sz="1833" kern="1200">
          <a:solidFill>
            <a:srgbClr val="004750"/>
          </a:solidFill>
          <a:latin typeface="FlexoSoft" panose="02000000000000000000" pitchFamily="2" charset="0"/>
          <a:ea typeface="+mn-ea"/>
          <a:cs typeface="Calibri Light" panose="020F0302020204030204" pitchFamily="34" charset="0"/>
        </a:defRPr>
      </a:lvl4pPr>
      <a:lvl5pPr marL="1154790" indent="-274950" algn="l" defTabSz="698373" rtl="0" eaLnBrk="1" latinLnBrk="0" hangingPunct="1">
        <a:lnSpc>
          <a:spcPct val="104000"/>
        </a:lnSpc>
        <a:spcBef>
          <a:spcPts val="458"/>
        </a:spcBef>
        <a:buClr>
          <a:schemeClr val="tx1"/>
        </a:buClr>
        <a:buSzPct val="70000"/>
        <a:buFont typeface="Wingdings 2" panose="05020102010507070707" pitchFamily="18" charset="2"/>
        <a:buChar char="¡"/>
        <a:defRPr sz="1833" kern="1200" baseline="0">
          <a:solidFill>
            <a:srgbClr val="004750"/>
          </a:solidFill>
          <a:latin typeface="FlexoSoft" panose="02000000000000000000" pitchFamily="2" charset="0"/>
          <a:ea typeface="+mn-ea"/>
          <a:cs typeface="Calibri Light" panose="020F0302020204030204" pitchFamily="34" charset="0"/>
        </a:defRPr>
      </a:lvl5pPr>
      <a:lvl6pPr marL="1423421" indent="-274015" algn="l" defTabSz="1396746" rtl="0" eaLnBrk="1" latinLnBrk="0" hangingPunct="1">
        <a:lnSpc>
          <a:spcPct val="104000"/>
        </a:lnSpc>
        <a:spcBef>
          <a:spcPts val="458"/>
        </a:spcBef>
        <a:buClr>
          <a:schemeClr val="tx1"/>
        </a:buClr>
        <a:buSzPct val="70000"/>
        <a:buFont typeface="Wingdings 2" pitchFamily="18" charset="2"/>
        <a:buChar char=""/>
        <a:defRPr sz="1833" kern="1200">
          <a:solidFill>
            <a:srgbClr val="004750"/>
          </a:solidFill>
          <a:latin typeface="FlexoSoft" panose="02000000000000000000" pitchFamily="2" charset="0"/>
          <a:ea typeface="+mn-ea"/>
          <a:cs typeface="Calibri Light" panose="020F0302020204030204" pitchFamily="34" charset="0"/>
        </a:defRPr>
      </a:lvl6pPr>
      <a:lvl7pPr marL="1665911" indent="-274015" algn="l" defTabSz="1396746" rtl="0" eaLnBrk="1" latinLnBrk="0" hangingPunct="1">
        <a:lnSpc>
          <a:spcPct val="104000"/>
        </a:lnSpc>
        <a:spcBef>
          <a:spcPts val="458"/>
        </a:spcBef>
        <a:buClr>
          <a:schemeClr val="tx1"/>
        </a:buClr>
        <a:buSzPct val="70000"/>
        <a:buFont typeface="Wingdings 2" pitchFamily="18" charset="2"/>
        <a:buChar char=""/>
        <a:defRPr sz="1833" kern="1200">
          <a:solidFill>
            <a:srgbClr val="004750"/>
          </a:solidFill>
          <a:latin typeface="FlexoSoft" panose="02000000000000000000" pitchFamily="2" charset="0"/>
          <a:ea typeface="+mn-ea"/>
          <a:cs typeface="Calibri Light" panose="020F0302020204030204" pitchFamily="34" charset="0"/>
        </a:defRPr>
      </a:lvl7pPr>
      <a:lvl8pPr marL="1956900" indent="-274015" algn="l" defTabSz="1396746" rtl="0" eaLnBrk="1" latinLnBrk="0" hangingPunct="1">
        <a:lnSpc>
          <a:spcPct val="104000"/>
        </a:lnSpc>
        <a:spcBef>
          <a:spcPts val="458"/>
        </a:spcBef>
        <a:buClr>
          <a:schemeClr val="tx1"/>
        </a:buClr>
        <a:buSzPct val="70000"/>
        <a:buFont typeface="Wingdings 2" pitchFamily="18" charset="2"/>
        <a:buChar char=""/>
        <a:defRPr sz="1833" kern="1200">
          <a:solidFill>
            <a:srgbClr val="004750"/>
          </a:solidFill>
          <a:latin typeface="FlexoSoft" panose="02000000000000000000" pitchFamily="2" charset="0"/>
          <a:ea typeface="+mn-ea"/>
          <a:cs typeface="Calibri Light" panose="020F0302020204030204" pitchFamily="34" charset="0"/>
        </a:defRPr>
      </a:lvl8pPr>
      <a:lvl9pPr marL="2252739" indent="-274015" algn="l" defTabSz="1396746" rtl="0" eaLnBrk="1" latinLnBrk="0" hangingPunct="1">
        <a:lnSpc>
          <a:spcPct val="104000"/>
        </a:lnSpc>
        <a:spcBef>
          <a:spcPts val="458"/>
        </a:spcBef>
        <a:buClr>
          <a:schemeClr val="tx1"/>
        </a:buClr>
        <a:buSzPct val="70000"/>
        <a:buFont typeface="Wingdings 2" pitchFamily="18" charset="2"/>
        <a:buChar char=""/>
        <a:defRPr sz="1833" kern="1200">
          <a:solidFill>
            <a:srgbClr val="004750"/>
          </a:solidFill>
          <a:latin typeface="FlexoSoft" panose="02000000000000000000" pitchFamily="2" charset="0"/>
          <a:ea typeface="+mn-ea"/>
          <a:cs typeface="Calibri Light" panose="020F0302020204030204" pitchFamily="34" charset="0"/>
        </a:defRPr>
      </a:lvl9pPr>
    </p:bodyStyle>
    <p:otherStyle>
      <a:defPPr>
        <a:defRPr lang="de-DE"/>
      </a:defPPr>
      <a:lvl1pPr marL="0" algn="l" defTabSz="1396746" rtl="0" eaLnBrk="1" latinLnBrk="0" hangingPunct="1">
        <a:defRPr sz="2750" kern="1200">
          <a:solidFill>
            <a:schemeClr val="tx1"/>
          </a:solidFill>
          <a:latin typeface="+mn-lt"/>
          <a:ea typeface="+mn-ea"/>
          <a:cs typeface="+mn-cs"/>
        </a:defRPr>
      </a:lvl1pPr>
      <a:lvl2pPr marL="698373" algn="l" defTabSz="1396746" rtl="0" eaLnBrk="1" latinLnBrk="0" hangingPunct="1">
        <a:defRPr sz="2750" kern="1200">
          <a:solidFill>
            <a:schemeClr val="tx1"/>
          </a:solidFill>
          <a:latin typeface="+mn-lt"/>
          <a:ea typeface="+mn-ea"/>
          <a:cs typeface="+mn-cs"/>
        </a:defRPr>
      </a:lvl2pPr>
      <a:lvl3pPr marL="1396746" algn="l" defTabSz="1396746" rtl="0" eaLnBrk="1" latinLnBrk="0" hangingPunct="1">
        <a:defRPr sz="2750" kern="1200">
          <a:solidFill>
            <a:schemeClr val="tx1"/>
          </a:solidFill>
          <a:latin typeface="+mn-lt"/>
          <a:ea typeface="+mn-ea"/>
          <a:cs typeface="+mn-cs"/>
        </a:defRPr>
      </a:lvl3pPr>
      <a:lvl4pPr marL="2095119" algn="l" defTabSz="1396746" rtl="0" eaLnBrk="1" latinLnBrk="0" hangingPunct="1">
        <a:defRPr sz="2750" kern="1200">
          <a:solidFill>
            <a:schemeClr val="tx1"/>
          </a:solidFill>
          <a:latin typeface="+mn-lt"/>
          <a:ea typeface="+mn-ea"/>
          <a:cs typeface="+mn-cs"/>
        </a:defRPr>
      </a:lvl4pPr>
      <a:lvl5pPr marL="2793492" algn="l" defTabSz="1396746" rtl="0" eaLnBrk="1" latinLnBrk="0" hangingPunct="1">
        <a:defRPr sz="2750" kern="1200">
          <a:solidFill>
            <a:schemeClr val="tx1"/>
          </a:solidFill>
          <a:latin typeface="+mn-lt"/>
          <a:ea typeface="+mn-ea"/>
          <a:cs typeface="+mn-cs"/>
        </a:defRPr>
      </a:lvl5pPr>
      <a:lvl6pPr marL="3491865" algn="l" defTabSz="1396746" rtl="0" eaLnBrk="1" latinLnBrk="0" hangingPunct="1">
        <a:defRPr sz="2750" kern="1200">
          <a:solidFill>
            <a:schemeClr val="tx1"/>
          </a:solidFill>
          <a:latin typeface="+mn-lt"/>
          <a:ea typeface="+mn-ea"/>
          <a:cs typeface="+mn-cs"/>
        </a:defRPr>
      </a:lvl6pPr>
      <a:lvl7pPr marL="4190238" algn="l" defTabSz="1396746" rtl="0" eaLnBrk="1" latinLnBrk="0" hangingPunct="1">
        <a:defRPr sz="2750" kern="1200">
          <a:solidFill>
            <a:schemeClr val="tx1"/>
          </a:solidFill>
          <a:latin typeface="+mn-lt"/>
          <a:ea typeface="+mn-ea"/>
          <a:cs typeface="+mn-cs"/>
        </a:defRPr>
      </a:lvl7pPr>
      <a:lvl8pPr marL="4888611" algn="l" defTabSz="1396746" rtl="0" eaLnBrk="1" latinLnBrk="0" hangingPunct="1">
        <a:defRPr sz="2750" kern="1200">
          <a:solidFill>
            <a:schemeClr val="tx1"/>
          </a:solidFill>
          <a:latin typeface="+mn-lt"/>
          <a:ea typeface="+mn-ea"/>
          <a:cs typeface="+mn-cs"/>
        </a:defRPr>
      </a:lvl8pPr>
      <a:lvl9pPr marL="5586984" algn="l" defTabSz="1396746" rtl="0" eaLnBrk="1" latinLnBrk="0" hangingPunct="1">
        <a:defRPr sz="27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gif"/><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notesSlide" Target="../notesSlides/notesSlide1.xml"/><Relationship Id="rId21" Type="http://schemas.openxmlformats.org/officeDocument/2006/relationships/image" Target="../media/image18.png"/><Relationship Id="rId7" Type="http://schemas.openxmlformats.org/officeDocument/2006/relationships/image" Target="../media/image2.emf"/><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slideLayout" Target="../slideLayouts/slideLayout1.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tags" Target="../tags/tag6.xml"/><Relationship Id="rId6" Type="http://schemas.openxmlformats.org/officeDocument/2006/relationships/oleObject" Target="../embeddings/oleObject4.bin"/><Relationship Id="rId11" Type="http://schemas.openxmlformats.org/officeDocument/2006/relationships/image" Target="../media/image8.png"/><Relationship Id="rId5" Type="http://schemas.openxmlformats.org/officeDocument/2006/relationships/image" Target="../media/image4.png"/><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3.jpe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5" name="Grafik 14" descr="Ein Bild, das dunkel enthält.&#10;&#10;Automatisch generierte Beschreibung">
            <a:extLst>
              <a:ext uri="{FF2B5EF4-FFF2-40B4-BE49-F238E27FC236}">
                <a16:creationId xmlns:a16="http://schemas.microsoft.com/office/drawing/2014/main" id="{36ED363F-89DC-418F-A550-D8C93BCC06D6}"/>
              </a:ext>
            </a:extLst>
          </p:cNvPr>
          <p:cNvPicPr>
            <a:picLocks noChangeAspect="1"/>
          </p:cNvPicPr>
          <p:nvPr/>
        </p:nvPicPr>
        <p:blipFill>
          <a:blip r:embed="rId4"/>
          <a:stretch>
            <a:fillRect/>
          </a:stretch>
        </p:blipFill>
        <p:spPr>
          <a:xfrm>
            <a:off x="766701" y="1888642"/>
            <a:ext cx="8579962" cy="6434972"/>
          </a:xfrm>
          <a:prstGeom prst="rect">
            <a:avLst/>
          </a:prstGeom>
        </p:spPr>
      </p:pic>
      <p:sp>
        <p:nvSpPr>
          <p:cNvPr id="14" name="Teilkreis 13">
            <a:extLst>
              <a:ext uri="{FF2B5EF4-FFF2-40B4-BE49-F238E27FC236}">
                <a16:creationId xmlns:a16="http://schemas.microsoft.com/office/drawing/2014/main" id="{C77DB04D-680F-4792-8C55-C3EDD8FE3DE3}"/>
              </a:ext>
            </a:extLst>
          </p:cNvPr>
          <p:cNvSpPr/>
          <p:nvPr/>
        </p:nvSpPr>
        <p:spPr>
          <a:xfrm>
            <a:off x="-6915151" y="-2666526"/>
            <a:ext cx="13773151" cy="5289131"/>
          </a:xfrm>
          <a:prstGeom prst="pie">
            <a:avLst>
              <a:gd name="adj1" fmla="val 21533821"/>
              <a:gd name="adj2" fmla="val 5412176"/>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 name="Grafik 11" descr="Ein Bild, das Text, Schild, Geschirr enthält.&#10;&#10;Automatisch generierte Beschreibung">
            <a:extLst>
              <a:ext uri="{FF2B5EF4-FFF2-40B4-BE49-F238E27FC236}">
                <a16:creationId xmlns:a16="http://schemas.microsoft.com/office/drawing/2014/main" id="{88409D5E-A1A0-477A-A82A-0AF69C898AE9}"/>
              </a:ext>
            </a:extLst>
          </p:cNvPr>
          <p:cNvPicPr>
            <a:picLocks noChangeAspect="1"/>
          </p:cNvPicPr>
          <p:nvPr/>
        </p:nvPicPr>
        <p:blipFill>
          <a:blip r:embed="rId5"/>
          <a:stretch>
            <a:fillRect/>
          </a:stretch>
        </p:blipFill>
        <p:spPr>
          <a:xfrm>
            <a:off x="4655812" y="228753"/>
            <a:ext cx="1757162" cy="688222"/>
          </a:xfrm>
          <a:prstGeom prst="rect">
            <a:avLst/>
          </a:prstGeom>
        </p:spPr>
      </p:pic>
      <p:graphicFrame>
        <p:nvGraphicFramePr>
          <p:cNvPr id="9" name="Objekt 8" hidden="1"/>
          <p:cNvGraphicFramePr>
            <a:graphicFrameLocks noChangeAspect="1"/>
          </p:cNvGraphicFramePr>
          <p:nvPr>
            <p:custDataLst>
              <p:tags r:id="rId1"/>
            </p:custDataLst>
          </p:nvPr>
        </p:nvGraphicFramePr>
        <p:xfrm>
          <a:off x="-5368784" y="2429"/>
          <a:ext cx="2424" cy="2424"/>
        </p:xfrm>
        <a:graphic>
          <a:graphicData uri="http://schemas.openxmlformats.org/presentationml/2006/ole">
            <mc:AlternateContent xmlns:mc="http://schemas.openxmlformats.org/markup-compatibility/2006">
              <mc:Choice xmlns:v="urn:schemas-microsoft-com:vml" Requires="v">
                <p:oleObj name="think-cell Folie" r:id="rId6" imgW="270" imgH="270" progId="TCLayout.ActiveDocument.1">
                  <p:embed/>
                </p:oleObj>
              </mc:Choice>
              <mc:Fallback>
                <p:oleObj name="think-cell Folie" r:id="rId6" imgW="270" imgH="270" progId="TCLayout.ActiveDocument.1">
                  <p:embed/>
                  <p:pic>
                    <p:nvPicPr>
                      <p:cNvPr id="9" name="Objekt 8" hidden="1"/>
                      <p:cNvPicPr/>
                      <p:nvPr/>
                    </p:nvPicPr>
                    <p:blipFill>
                      <a:blip r:embed="rId7"/>
                      <a:stretch>
                        <a:fillRect/>
                      </a:stretch>
                    </p:blipFill>
                    <p:spPr>
                      <a:xfrm>
                        <a:off x="-5368784" y="2429"/>
                        <a:ext cx="2424" cy="2424"/>
                      </a:xfrm>
                      <a:prstGeom prst="rect">
                        <a:avLst/>
                      </a:prstGeom>
                    </p:spPr>
                  </p:pic>
                </p:oleObj>
              </mc:Fallback>
            </mc:AlternateContent>
          </a:graphicData>
        </a:graphic>
      </p:graphicFrame>
      <p:sp>
        <p:nvSpPr>
          <p:cNvPr id="16" name="Textfeld 15">
            <a:extLst>
              <a:ext uri="{FF2B5EF4-FFF2-40B4-BE49-F238E27FC236}">
                <a16:creationId xmlns:a16="http://schemas.microsoft.com/office/drawing/2014/main" id="{07781526-2C35-4E7F-A631-E96D17F67820}"/>
              </a:ext>
            </a:extLst>
          </p:cNvPr>
          <p:cNvSpPr txBox="1"/>
          <p:nvPr/>
        </p:nvSpPr>
        <p:spPr>
          <a:xfrm>
            <a:off x="319618" y="892446"/>
            <a:ext cx="4584434" cy="1384995"/>
          </a:xfrm>
          <a:prstGeom prst="rect">
            <a:avLst/>
          </a:prstGeom>
          <a:noFill/>
        </p:spPr>
        <p:txBody>
          <a:bodyPr wrap="square" rtlCol="0">
            <a:spAutoFit/>
          </a:bodyPr>
          <a:lstStyle/>
          <a:p>
            <a:r>
              <a:rPr lang="de-DE" sz="2800" b="1" dirty="0" err="1">
                <a:latin typeface="FlexoSoft DemiBold" panose="02000000000000000000" pitchFamily="2" charset="0"/>
              </a:rPr>
              <a:t>Enable</a:t>
            </a:r>
            <a:r>
              <a:rPr lang="de-DE" sz="2800" b="1" dirty="0">
                <a:latin typeface="FlexoSoft DemiBold" panose="02000000000000000000" pitchFamily="2" charset="0"/>
              </a:rPr>
              <a:t> </a:t>
            </a:r>
            <a:r>
              <a:rPr lang="de-DE" sz="2800" b="1" dirty="0" err="1">
                <a:latin typeface="FlexoSoft DemiBold" panose="02000000000000000000" pitchFamily="2" charset="0"/>
              </a:rPr>
              <a:t>seamless</a:t>
            </a:r>
            <a:r>
              <a:rPr lang="de-DE" sz="2800" b="1" dirty="0">
                <a:latin typeface="FlexoSoft DemiBold" panose="02000000000000000000" pitchFamily="2" charset="0"/>
              </a:rPr>
              <a:t> </a:t>
            </a:r>
            <a:r>
              <a:rPr lang="de-DE" sz="2800" b="1" dirty="0" err="1">
                <a:latin typeface="FlexoSoft DemiBold" panose="02000000000000000000" pitchFamily="2" charset="0"/>
              </a:rPr>
              <a:t>access</a:t>
            </a:r>
            <a:r>
              <a:rPr lang="de-DE" sz="2800" b="1" dirty="0">
                <a:latin typeface="FlexoSoft DemiBold" panose="02000000000000000000" pitchFamily="2" charset="0"/>
              </a:rPr>
              <a:t> </a:t>
            </a:r>
            <a:r>
              <a:rPr lang="de-DE" sz="2800" b="1" dirty="0" err="1">
                <a:latin typeface="FlexoSoft DemiBold" panose="02000000000000000000" pitchFamily="2" charset="0"/>
              </a:rPr>
              <a:t>to</a:t>
            </a:r>
            <a:r>
              <a:rPr lang="de-DE" sz="2800" b="1" dirty="0">
                <a:latin typeface="FlexoSoft DemiBold" panose="02000000000000000000" pitchFamily="2" charset="0"/>
              </a:rPr>
              <a:t> </a:t>
            </a:r>
          </a:p>
          <a:p>
            <a:r>
              <a:rPr lang="de-DE" sz="2800" b="1" dirty="0">
                <a:latin typeface="FlexoSoft DemiBold" panose="02000000000000000000" pitchFamily="2" charset="0"/>
              </a:rPr>
              <a:t>4G/5G network </a:t>
            </a:r>
            <a:r>
              <a:rPr lang="de-DE" sz="2800" b="1" dirty="0" err="1">
                <a:latin typeface="FlexoSoft DemiBold" panose="02000000000000000000" pitchFamily="2" charset="0"/>
              </a:rPr>
              <a:t>capabilities</a:t>
            </a:r>
            <a:endParaRPr lang="de-DE" sz="2800" b="1" dirty="0">
              <a:latin typeface="FlexoSoft DemiBold" panose="02000000000000000000" pitchFamily="2" charset="0"/>
            </a:endParaRPr>
          </a:p>
        </p:txBody>
      </p:sp>
      <p:sp>
        <p:nvSpPr>
          <p:cNvPr id="17" name="Textfeld 16">
            <a:extLst>
              <a:ext uri="{FF2B5EF4-FFF2-40B4-BE49-F238E27FC236}">
                <a16:creationId xmlns:a16="http://schemas.microsoft.com/office/drawing/2014/main" id="{1D2D0A09-2A00-49BD-ABA0-ECC4222B0A25}"/>
              </a:ext>
            </a:extLst>
          </p:cNvPr>
          <p:cNvSpPr txBox="1"/>
          <p:nvPr/>
        </p:nvSpPr>
        <p:spPr>
          <a:xfrm>
            <a:off x="373710" y="2684620"/>
            <a:ext cx="6300044" cy="1077218"/>
          </a:xfrm>
          <a:prstGeom prst="rect">
            <a:avLst/>
          </a:prstGeom>
          <a:noFill/>
        </p:spPr>
        <p:txBody>
          <a:bodyPr wrap="square" rtlCol="0">
            <a:spAutoFit/>
          </a:bodyPr>
          <a:lstStyle/>
          <a:p>
            <a:pPr algn="ctr"/>
            <a:r>
              <a:rPr lang="en-US" sz="1600" dirty="0">
                <a:solidFill>
                  <a:schemeClr val="bg1"/>
                </a:solidFill>
                <a:latin typeface="FlexoSoft DemiBold" panose="02000000000000000000" pitchFamily="2" charset="0"/>
              </a:rPr>
              <a:t>4G/5G network capabilities exposed through APIs provide a large benefit for customers. By hiding telco complexity behind APIs and making the APIs available across telco networks and countries, CAMARA enables an easy and seamless access.</a:t>
            </a:r>
            <a:endParaRPr lang="de-DE" sz="1600" dirty="0">
              <a:solidFill>
                <a:schemeClr val="bg1"/>
              </a:solidFill>
              <a:latin typeface="FlexoSoft DemiBold" panose="02000000000000000000" pitchFamily="2" charset="0"/>
            </a:endParaRPr>
          </a:p>
        </p:txBody>
      </p:sp>
      <p:sp>
        <p:nvSpPr>
          <p:cNvPr id="43" name="Teilkreis 42">
            <a:extLst>
              <a:ext uri="{FF2B5EF4-FFF2-40B4-BE49-F238E27FC236}">
                <a16:creationId xmlns:a16="http://schemas.microsoft.com/office/drawing/2014/main" id="{BDFB9A18-73B4-4CCA-B372-37EFB554C165}"/>
              </a:ext>
            </a:extLst>
          </p:cNvPr>
          <p:cNvSpPr/>
          <p:nvPr/>
        </p:nvSpPr>
        <p:spPr>
          <a:xfrm rot="10800000">
            <a:off x="-7239000" y="3716486"/>
            <a:ext cx="28746450" cy="12399809"/>
          </a:xfrm>
          <a:prstGeom prst="pie">
            <a:avLst>
              <a:gd name="adj1" fmla="val 21190306"/>
              <a:gd name="adj2" fmla="val 5412176"/>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30" name="Picture 1">
            <a:extLst>
              <a:ext uri="{FF2B5EF4-FFF2-40B4-BE49-F238E27FC236}">
                <a16:creationId xmlns:a16="http://schemas.microsoft.com/office/drawing/2014/main" id="{61C595F0-9A4D-48E4-B3A2-6653BB86E25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31793" y="7899622"/>
            <a:ext cx="519443" cy="519443"/>
          </a:xfrm>
          <a:prstGeom prst="rect">
            <a:avLst/>
          </a:prstGeom>
        </p:spPr>
      </p:pic>
      <p:pic>
        <p:nvPicPr>
          <p:cNvPr id="31" name="Grafik 30">
            <a:extLst>
              <a:ext uri="{FF2B5EF4-FFF2-40B4-BE49-F238E27FC236}">
                <a16:creationId xmlns:a16="http://schemas.microsoft.com/office/drawing/2014/main" id="{D14A0942-DB49-46E4-A71B-792A5725144A}"/>
              </a:ext>
            </a:extLst>
          </p:cNvPr>
          <p:cNvPicPr>
            <a:picLocks noChangeAspect="1"/>
          </p:cNvPicPr>
          <p:nvPr/>
        </p:nvPicPr>
        <p:blipFill>
          <a:blip r:embed="rId9"/>
          <a:stretch>
            <a:fillRect/>
          </a:stretch>
        </p:blipFill>
        <p:spPr>
          <a:xfrm>
            <a:off x="3086011" y="9083988"/>
            <a:ext cx="791979" cy="791979"/>
          </a:xfrm>
          <a:prstGeom prst="rect">
            <a:avLst/>
          </a:prstGeom>
        </p:spPr>
      </p:pic>
      <p:pic>
        <p:nvPicPr>
          <p:cNvPr id="32" name="Grafik 31">
            <a:extLst>
              <a:ext uri="{FF2B5EF4-FFF2-40B4-BE49-F238E27FC236}">
                <a16:creationId xmlns:a16="http://schemas.microsoft.com/office/drawing/2014/main" id="{16A901F4-0D14-4D96-B942-5CC14F12C906}"/>
              </a:ext>
            </a:extLst>
          </p:cNvPr>
          <p:cNvPicPr>
            <a:picLocks noChangeAspect="1"/>
          </p:cNvPicPr>
          <p:nvPr/>
        </p:nvPicPr>
        <p:blipFill>
          <a:blip r:embed="rId10"/>
          <a:stretch>
            <a:fillRect/>
          </a:stretch>
        </p:blipFill>
        <p:spPr>
          <a:xfrm>
            <a:off x="528984" y="7880784"/>
            <a:ext cx="649114" cy="649114"/>
          </a:xfrm>
          <a:prstGeom prst="rect">
            <a:avLst/>
          </a:prstGeom>
        </p:spPr>
      </p:pic>
      <p:pic>
        <p:nvPicPr>
          <p:cNvPr id="34" name="Grafik 33">
            <a:extLst>
              <a:ext uri="{FF2B5EF4-FFF2-40B4-BE49-F238E27FC236}">
                <a16:creationId xmlns:a16="http://schemas.microsoft.com/office/drawing/2014/main" id="{BBDF7DE1-787B-4195-93D6-D149A173C7C7}"/>
              </a:ext>
            </a:extLst>
          </p:cNvPr>
          <p:cNvPicPr>
            <a:picLocks noChangeAspect="1"/>
          </p:cNvPicPr>
          <p:nvPr/>
        </p:nvPicPr>
        <p:blipFill>
          <a:blip r:embed="rId11"/>
          <a:stretch>
            <a:fillRect/>
          </a:stretch>
        </p:blipFill>
        <p:spPr>
          <a:xfrm>
            <a:off x="3876446" y="8879267"/>
            <a:ext cx="1133800" cy="379524"/>
          </a:xfrm>
          <a:prstGeom prst="rect">
            <a:avLst/>
          </a:prstGeom>
        </p:spPr>
      </p:pic>
      <p:pic>
        <p:nvPicPr>
          <p:cNvPr id="35" name="Grafik 34">
            <a:extLst>
              <a:ext uri="{FF2B5EF4-FFF2-40B4-BE49-F238E27FC236}">
                <a16:creationId xmlns:a16="http://schemas.microsoft.com/office/drawing/2014/main" id="{85BC8D03-18D8-4D87-B992-FC738ED9FEFC}"/>
              </a:ext>
            </a:extLst>
          </p:cNvPr>
          <p:cNvPicPr>
            <a:picLocks noChangeAspect="1"/>
          </p:cNvPicPr>
          <p:nvPr/>
        </p:nvPicPr>
        <p:blipFill>
          <a:blip r:embed="rId12"/>
          <a:stretch>
            <a:fillRect/>
          </a:stretch>
        </p:blipFill>
        <p:spPr>
          <a:xfrm>
            <a:off x="4407243" y="7753510"/>
            <a:ext cx="1526935" cy="738019"/>
          </a:xfrm>
          <a:prstGeom prst="rect">
            <a:avLst/>
          </a:prstGeom>
        </p:spPr>
      </p:pic>
      <p:pic>
        <p:nvPicPr>
          <p:cNvPr id="36" name="Grafik 35">
            <a:extLst>
              <a:ext uri="{FF2B5EF4-FFF2-40B4-BE49-F238E27FC236}">
                <a16:creationId xmlns:a16="http://schemas.microsoft.com/office/drawing/2014/main" id="{DBAD3A9A-2A63-437C-B025-FE1C8BE8FFA3}"/>
              </a:ext>
            </a:extLst>
          </p:cNvPr>
          <p:cNvPicPr>
            <a:picLocks noChangeAspect="1"/>
          </p:cNvPicPr>
          <p:nvPr/>
        </p:nvPicPr>
        <p:blipFill>
          <a:blip r:embed="rId13"/>
          <a:stretch>
            <a:fillRect/>
          </a:stretch>
        </p:blipFill>
        <p:spPr>
          <a:xfrm>
            <a:off x="6153961" y="8130233"/>
            <a:ext cx="593047" cy="593047"/>
          </a:xfrm>
          <a:prstGeom prst="rect">
            <a:avLst/>
          </a:prstGeom>
        </p:spPr>
      </p:pic>
      <p:pic>
        <p:nvPicPr>
          <p:cNvPr id="40" name="Grafik 39">
            <a:extLst>
              <a:ext uri="{FF2B5EF4-FFF2-40B4-BE49-F238E27FC236}">
                <a16:creationId xmlns:a16="http://schemas.microsoft.com/office/drawing/2014/main" id="{0D888403-AEA0-42FF-913A-3B9254ED1CBA}"/>
              </a:ext>
            </a:extLst>
          </p:cNvPr>
          <p:cNvPicPr>
            <a:picLocks noChangeAspect="1"/>
          </p:cNvPicPr>
          <p:nvPr/>
        </p:nvPicPr>
        <p:blipFill>
          <a:blip r:embed="rId14"/>
          <a:stretch>
            <a:fillRect/>
          </a:stretch>
        </p:blipFill>
        <p:spPr>
          <a:xfrm>
            <a:off x="2603610" y="8385629"/>
            <a:ext cx="670841" cy="268336"/>
          </a:xfrm>
          <a:prstGeom prst="rect">
            <a:avLst/>
          </a:prstGeom>
        </p:spPr>
      </p:pic>
      <p:pic>
        <p:nvPicPr>
          <p:cNvPr id="41" name="Grafik 40">
            <a:extLst>
              <a:ext uri="{FF2B5EF4-FFF2-40B4-BE49-F238E27FC236}">
                <a16:creationId xmlns:a16="http://schemas.microsoft.com/office/drawing/2014/main" id="{695FF3A2-599C-4625-A27E-2B781C9B0479}"/>
              </a:ext>
            </a:extLst>
          </p:cNvPr>
          <p:cNvPicPr>
            <a:picLocks noChangeAspect="1"/>
          </p:cNvPicPr>
          <p:nvPr/>
        </p:nvPicPr>
        <p:blipFill>
          <a:blip r:embed="rId15"/>
          <a:stretch>
            <a:fillRect/>
          </a:stretch>
        </p:blipFill>
        <p:spPr>
          <a:xfrm>
            <a:off x="5934178" y="9070637"/>
            <a:ext cx="885949" cy="498346"/>
          </a:xfrm>
          <a:prstGeom prst="rect">
            <a:avLst/>
          </a:prstGeom>
        </p:spPr>
      </p:pic>
      <p:sp>
        <p:nvSpPr>
          <p:cNvPr id="18" name="Textfeld 17">
            <a:extLst>
              <a:ext uri="{FF2B5EF4-FFF2-40B4-BE49-F238E27FC236}">
                <a16:creationId xmlns:a16="http://schemas.microsoft.com/office/drawing/2014/main" id="{65EF841E-5324-4802-8439-DA09C72EE9FA}"/>
              </a:ext>
            </a:extLst>
          </p:cNvPr>
          <p:cNvSpPr txBox="1"/>
          <p:nvPr/>
        </p:nvSpPr>
        <p:spPr>
          <a:xfrm>
            <a:off x="529168" y="4454494"/>
            <a:ext cx="2880000" cy="1938992"/>
          </a:xfrm>
          <a:prstGeom prst="rect">
            <a:avLst/>
          </a:prstGeom>
          <a:noFill/>
        </p:spPr>
        <p:txBody>
          <a:bodyPr wrap="square" rtlCol="0">
            <a:spAutoFit/>
          </a:bodyPr>
          <a:lstStyle/>
          <a:p>
            <a:r>
              <a:rPr lang="en-US" sz="1000" dirty="0">
                <a:latin typeface="FlexoSoft DemiBold" panose="02000000000000000000" pitchFamily="2" charset="0"/>
              </a:rPr>
              <a:t>4G/5G network capabilities </a:t>
            </a:r>
            <a:r>
              <a:rPr lang="en-US" sz="1000" dirty="0">
                <a:latin typeface="FlexoSoft Light" panose="02000000000000000000" pitchFamily="2" charset="0"/>
              </a:rPr>
              <a:t>are functions partly available already in 4G but new and much more powerful in the 5G network. These functions enable to get information out of the network but also to configure the network. The on-demand, secure and controlled exposure of these capabilities pave the way for transforming operator networks into service enablement platforms, facilitating the application-to-network integration, which will be key to deliver enhanced and service-tailored customer experience in the 5G era.</a:t>
            </a:r>
            <a:endParaRPr lang="de-DE" sz="1000" dirty="0">
              <a:latin typeface="FlexoSoft Light" panose="02000000000000000000" pitchFamily="2" charset="0"/>
            </a:endParaRPr>
          </a:p>
        </p:txBody>
      </p:sp>
      <p:sp>
        <p:nvSpPr>
          <p:cNvPr id="24" name="Textfeld 23">
            <a:extLst>
              <a:ext uri="{FF2B5EF4-FFF2-40B4-BE49-F238E27FC236}">
                <a16:creationId xmlns:a16="http://schemas.microsoft.com/office/drawing/2014/main" id="{AC7D6176-BF39-4614-ACCC-F97892C45227}"/>
              </a:ext>
            </a:extLst>
          </p:cNvPr>
          <p:cNvSpPr txBox="1"/>
          <p:nvPr/>
        </p:nvSpPr>
        <p:spPr>
          <a:xfrm>
            <a:off x="3750875" y="4454494"/>
            <a:ext cx="2880000" cy="1631216"/>
          </a:xfrm>
          <a:prstGeom prst="rect">
            <a:avLst/>
          </a:prstGeom>
          <a:noFill/>
        </p:spPr>
        <p:txBody>
          <a:bodyPr wrap="square" rtlCol="0">
            <a:spAutoFit/>
          </a:bodyPr>
          <a:lstStyle/>
          <a:p>
            <a:r>
              <a:rPr lang="de-DE" sz="1000" dirty="0">
                <a:latin typeface="FlexoSoft DemiBold" panose="02000000000000000000" pitchFamily="2" charset="0"/>
              </a:rPr>
              <a:t>CAMARA</a:t>
            </a:r>
            <a:r>
              <a:rPr lang="de-DE" sz="1000" dirty="0">
                <a:latin typeface="FlexoSoft Light" panose="02000000000000000000" pitchFamily="2" charset="0"/>
              </a:rPr>
              <a:t> </a:t>
            </a:r>
            <a:r>
              <a:rPr lang="de-DE" sz="1000" dirty="0" err="1">
                <a:latin typeface="FlexoSoft Light" panose="02000000000000000000" pitchFamily="2" charset="0"/>
              </a:rPr>
              <a:t>is</a:t>
            </a:r>
            <a:r>
              <a:rPr lang="de-DE" sz="1000" dirty="0">
                <a:latin typeface="FlexoSoft Light" panose="02000000000000000000" pitchFamily="2" charset="0"/>
              </a:rPr>
              <a:t> an open source </a:t>
            </a:r>
            <a:r>
              <a:rPr lang="de-DE" sz="1000" dirty="0" err="1">
                <a:latin typeface="FlexoSoft Light" panose="02000000000000000000" pitchFamily="2" charset="0"/>
              </a:rPr>
              <a:t>project</a:t>
            </a:r>
            <a:r>
              <a:rPr lang="de-DE" sz="1000" dirty="0">
                <a:latin typeface="FlexoSoft Light" panose="02000000000000000000" pitchFamily="2" charset="0"/>
              </a:rPr>
              <a:t> </a:t>
            </a:r>
            <a:r>
              <a:rPr lang="de-DE" sz="1000" dirty="0" err="1">
                <a:latin typeface="FlexoSoft Light" panose="02000000000000000000" pitchFamily="2" charset="0"/>
              </a:rPr>
              <a:t>within</a:t>
            </a:r>
            <a:r>
              <a:rPr lang="de-DE" sz="1000" dirty="0">
                <a:latin typeface="FlexoSoft Light" panose="02000000000000000000" pitchFamily="2" charset="0"/>
              </a:rPr>
              <a:t> Linux </a:t>
            </a:r>
            <a:r>
              <a:rPr lang="de-DE" sz="1000" dirty="0" err="1">
                <a:latin typeface="FlexoSoft Light" panose="02000000000000000000" pitchFamily="2" charset="0"/>
              </a:rPr>
              <a:t>Foundation</a:t>
            </a:r>
            <a:r>
              <a:rPr lang="de-DE" sz="1000" dirty="0">
                <a:latin typeface="FlexoSoft Light" panose="02000000000000000000" pitchFamily="2" charset="0"/>
              </a:rPr>
              <a:t> </a:t>
            </a:r>
            <a:r>
              <a:rPr lang="de-DE" sz="1000" dirty="0" err="1">
                <a:latin typeface="FlexoSoft Light" panose="02000000000000000000" pitchFamily="2" charset="0"/>
              </a:rPr>
              <a:t>to</a:t>
            </a:r>
            <a:r>
              <a:rPr lang="de-DE" sz="1000" dirty="0">
                <a:latin typeface="FlexoSoft Light" panose="02000000000000000000" pitchFamily="2" charset="0"/>
              </a:rPr>
              <a:t> </a:t>
            </a:r>
            <a:r>
              <a:rPr lang="de-DE" sz="1000" dirty="0" err="1">
                <a:latin typeface="FlexoSoft Light" panose="02000000000000000000" pitchFamily="2" charset="0"/>
              </a:rPr>
              <a:t>specify</a:t>
            </a:r>
            <a:r>
              <a:rPr lang="de-DE" sz="1000" dirty="0">
                <a:latin typeface="FlexoSoft Light" panose="02000000000000000000" pitchFamily="2" charset="0"/>
              </a:rPr>
              <a:t>, </a:t>
            </a:r>
            <a:r>
              <a:rPr lang="de-DE" sz="1000" dirty="0" err="1">
                <a:latin typeface="FlexoSoft Light" panose="02000000000000000000" pitchFamily="2" charset="0"/>
              </a:rPr>
              <a:t>develop</a:t>
            </a:r>
            <a:r>
              <a:rPr lang="de-DE" sz="1000" dirty="0">
                <a:latin typeface="FlexoSoft Light" panose="02000000000000000000" pitchFamily="2" charset="0"/>
              </a:rPr>
              <a:t> and </a:t>
            </a:r>
            <a:r>
              <a:rPr lang="de-DE" sz="1000" dirty="0" err="1">
                <a:latin typeface="FlexoSoft Light" panose="02000000000000000000" pitchFamily="2" charset="0"/>
              </a:rPr>
              <a:t>test</a:t>
            </a:r>
            <a:r>
              <a:rPr lang="de-DE" sz="1000" dirty="0">
                <a:latin typeface="FlexoSoft Light" panose="02000000000000000000" pitchFamily="2" charset="0"/>
              </a:rPr>
              <a:t> </a:t>
            </a:r>
            <a:r>
              <a:rPr lang="de-DE" sz="1000" dirty="0" err="1">
                <a:latin typeface="FlexoSoft Light" panose="02000000000000000000" pitchFamily="2" charset="0"/>
              </a:rPr>
              <a:t>the</a:t>
            </a:r>
            <a:r>
              <a:rPr lang="de-DE" sz="1000" dirty="0">
                <a:latin typeface="FlexoSoft Light" panose="02000000000000000000" pitchFamily="2" charset="0"/>
              </a:rPr>
              <a:t> APIs. CAMARA </a:t>
            </a:r>
            <a:r>
              <a:rPr lang="de-DE" sz="1000" dirty="0" err="1">
                <a:latin typeface="FlexoSoft Light" panose="02000000000000000000" pitchFamily="2" charset="0"/>
              </a:rPr>
              <a:t>works</a:t>
            </a:r>
            <a:r>
              <a:rPr lang="de-DE" sz="1000" dirty="0">
                <a:latin typeface="FlexoSoft Light" panose="02000000000000000000" pitchFamily="2" charset="0"/>
              </a:rPr>
              <a:t> in </a:t>
            </a:r>
            <a:r>
              <a:rPr lang="de-DE" sz="1000" dirty="0" err="1">
                <a:latin typeface="FlexoSoft Light" panose="02000000000000000000" pitchFamily="2" charset="0"/>
              </a:rPr>
              <a:t>close</a:t>
            </a:r>
            <a:r>
              <a:rPr lang="de-DE" sz="1000" dirty="0">
                <a:latin typeface="FlexoSoft Light" panose="02000000000000000000" pitchFamily="2" charset="0"/>
              </a:rPr>
              <a:t> </a:t>
            </a:r>
            <a:r>
              <a:rPr lang="de-DE" sz="1000" dirty="0" err="1">
                <a:latin typeface="FlexoSoft Light" panose="02000000000000000000" pitchFamily="2" charset="0"/>
              </a:rPr>
              <a:t>collaboration</a:t>
            </a:r>
            <a:r>
              <a:rPr lang="de-DE" sz="1000" dirty="0">
                <a:latin typeface="FlexoSoft Light" panose="02000000000000000000" pitchFamily="2" charset="0"/>
              </a:rPr>
              <a:t> </a:t>
            </a:r>
            <a:r>
              <a:rPr lang="de-DE" sz="1000" dirty="0" err="1">
                <a:latin typeface="FlexoSoft Light" panose="02000000000000000000" pitchFamily="2" charset="0"/>
              </a:rPr>
              <a:t>with</a:t>
            </a:r>
            <a:r>
              <a:rPr lang="de-DE" sz="1000" dirty="0">
                <a:latin typeface="FlexoSoft Light" panose="02000000000000000000" pitchFamily="2" charset="0"/>
              </a:rPr>
              <a:t> </a:t>
            </a:r>
            <a:r>
              <a:rPr lang="de-DE" sz="1000" dirty="0" err="1">
                <a:latin typeface="FlexoSoft Light" panose="02000000000000000000" pitchFamily="2" charset="0"/>
              </a:rPr>
              <a:t>the</a:t>
            </a:r>
            <a:r>
              <a:rPr lang="de-DE" sz="1000" dirty="0">
                <a:latin typeface="FlexoSoft Light" panose="02000000000000000000" pitchFamily="2" charset="0"/>
              </a:rPr>
              <a:t> GSMA Operator </a:t>
            </a:r>
            <a:r>
              <a:rPr lang="de-DE" sz="1000" dirty="0" err="1">
                <a:latin typeface="FlexoSoft Light" panose="02000000000000000000" pitchFamily="2" charset="0"/>
              </a:rPr>
              <a:t>Platform</a:t>
            </a:r>
            <a:r>
              <a:rPr lang="de-DE" sz="1000" dirty="0">
                <a:latin typeface="FlexoSoft Light" panose="02000000000000000000" pitchFamily="2" charset="0"/>
              </a:rPr>
              <a:t> Group </a:t>
            </a:r>
            <a:r>
              <a:rPr lang="de-DE" sz="1000" dirty="0" err="1">
                <a:latin typeface="FlexoSoft Light" panose="02000000000000000000" pitchFamily="2" charset="0"/>
              </a:rPr>
              <a:t>to</a:t>
            </a:r>
            <a:r>
              <a:rPr lang="de-DE" sz="1000" dirty="0">
                <a:latin typeface="FlexoSoft Light" panose="02000000000000000000" pitchFamily="2" charset="0"/>
              </a:rPr>
              <a:t> </a:t>
            </a:r>
            <a:r>
              <a:rPr lang="de-DE" sz="1000" dirty="0" err="1">
                <a:latin typeface="FlexoSoft Light" panose="02000000000000000000" pitchFamily="2" charset="0"/>
              </a:rPr>
              <a:t>align</a:t>
            </a:r>
            <a:r>
              <a:rPr lang="de-DE" sz="1000" dirty="0">
                <a:latin typeface="FlexoSoft Light" panose="02000000000000000000" pitchFamily="2" charset="0"/>
              </a:rPr>
              <a:t> API </a:t>
            </a:r>
            <a:r>
              <a:rPr lang="de-DE" sz="1000" dirty="0" err="1">
                <a:latin typeface="FlexoSoft Light" panose="02000000000000000000" pitchFamily="2" charset="0"/>
              </a:rPr>
              <a:t>requirements</a:t>
            </a:r>
            <a:r>
              <a:rPr lang="de-DE" sz="1000" dirty="0">
                <a:latin typeface="FlexoSoft Light" panose="02000000000000000000" pitchFamily="2" charset="0"/>
              </a:rPr>
              <a:t> and publish API </a:t>
            </a:r>
            <a:r>
              <a:rPr lang="de-DE" sz="1000" dirty="0" err="1">
                <a:latin typeface="FlexoSoft Light" panose="02000000000000000000" pitchFamily="2" charset="0"/>
              </a:rPr>
              <a:t>specs</a:t>
            </a:r>
            <a:r>
              <a:rPr lang="de-DE" sz="1000" dirty="0">
                <a:latin typeface="FlexoSoft Light" panose="02000000000000000000" pitchFamily="2" charset="0"/>
              </a:rPr>
              <a:t> and APIs.</a:t>
            </a:r>
            <a:r>
              <a:rPr lang="en-US" sz="1000" dirty="0">
                <a:latin typeface="FlexoSoft Light" panose="02000000000000000000" pitchFamily="2" charset="0"/>
              </a:rPr>
              <a:t> Harmonization of APIs is achieved through fast and agile created working code with developer-friendly documentation. API specs and reference implementations are free to use (Apache2.0 license).</a:t>
            </a:r>
            <a:endParaRPr lang="de-DE" sz="1000" dirty="0">
              <a:latin typeface="FlexoSoft Light" panose="02000000000000000000" pitchFamily="2" charset="0"/>
            </a:endParaRPr>
          </a:p>
        </p:txBody>
      </p:sp>
      <p:sp>
        <p:nvSpPr>
          <p:cNvPr id="25" name="Textfeld 24">
            <a:extLst>
              <a:ext uri="{FF2B5EF4-FFF2-40B4-BE49-F238E27FC236}">
                <a16:creationId xmlns:a16="http://schemas.microsoft.com/office/drawing/2014/main" id="{6F65B2A9-87D6-4951-A965-5D06786D8A96}"/>
              </a:ext>
            </a:extLst>
          </p:cNvPr>
          <p:cNvSpPr txBox="1"/>
          <p:nvPr/>
        </p:nvSpPr>
        <p:spPr>
          <a:xfrm>
            <a:off x="529168" y="6448817"/>
            <a:ext cx="2880000" cy="1477328"/>
          </a:xfrm>
          <a:prstGeom prst="rect">
            <a:avLst/>
          </a:prstGeom>
          <a:noFill/>
        </p:spPr>
        <p:txBody>
          <a:bodyPr wrap="square" rtlCol="0">
            <a:spAutoFit/>
          </a:bodyPr>
          <a:lstStyle/>
          <a:p>
            <a:r>
              <a:rPr lang="en-US" sz="1000" dirty="0">
                <a:latin typeface="FlexoSoft DemiBold" panose="02000000000000000000" pitchFamily="2" charset="0"/>
              </a:rPr>
              <a:t>Abstraction</a:t>
            </a:r>
            <a:r>
              <a:rPr lang="en-US" sz="1000" dirty="0">
                <a:latin typeface="FlexoSoft Light" panose="02000000000000000000" pitchFamily="2" charset="0"/>
              </a:rPr>
              <a:t> from Network APIs to Service APIs is necessary:</a:t>
            </a:r>
          </a:p>
          <a:p>
            <a:pPr marL="171450" indent="-171450">
              <a:buClr>
                <a:schemeClr val="tx1"/>
              </a:buClr>
              <a:buFont typeface="Wingdings" panose="05000000000000000000" pitchFamily="2" charset="2"/>
              <a:buChar char="§"/>
            </a:pPr>
            <a:r>
              <a:rPr lang="en-US" sz="1000" dirty="0">
                <a:latin typeface="FlexoSoft Light" panose="02000000000000000000" pitchFamily="2" charset="0"/>
              </a:rPr>
              <a:t>To hide telco complexity making APIs easy to consume for customers with no telco expertise (user-friendly APIs)</a:t>
            </a:r>
          </a:p>
          <a:p>
            <a:pPr marL="171450" indent="-171450">
              <a:buClr>
                <a:schemeClr val="tx1"/>
              </a:buClr>
              <a:buFont typeface="Wingdings" panose="05000000000000000000" pitchFamily="2" charset="2"/>
              <a:buChar char="§"/>
            </a:pPr>
            <a:r>
              <a:rPr lang="en-US" sz="1000" dirty="0">
                <a:latin typeface="FlexoSoft Light" panose="02000000000000000000" pitchFamily="2" charset="0"/>
              </a:rPr>
              <a:t>To fulfil data privacy and regulatory requirements</a:t>
            </a:r>
          </a:p>
          <a:p>
            <a:pPr marL="171450" indent="-171450">
              <a:buClr>
                <a:schemeClr val="tx1"/>
              </a:buClr>
              <a:buFont typeface="Wingdings" panose="05000000000000000000" pitchFamily="2" charset="2"/>
              <a:buChar char="§"/>
            </a:pPr>
            <a:r>
              <a:rPr lang="en-US" sz="1000" dirty="0">
                <a:latin typeface="FlexoSoft Light" panose="02000000000000000000" pitchFamily="2" charset="0"/>
              </a:rPr>
              <a:t>To facilitate application to network integration</a:t>
            </a:r>
          </a:p>
        </p:txBody>
      </p:sp>
      <p:sp>
        <p:nvSpPr>
          <p:cNvPr id="26" name="Textfeld 25">
            <a:extLst>
              <a:ext uri="{FF2B5EF4-FFF2-40B4-BE49-F238E27FC236}">
                <a16:creationId xmlns:a16="http://schemas.microsoft.com/office/drawing/2014/main" id="{27F292CF-0E31-483F-82D0-444253679C0E}"/>
              </a:ext>
            </a:extLst>
          </p:cNvPr>
          <p:cNvSpPr txBox="1"/>
          <p:nvPr/>
        </p:nvSpPr>
        <p:spPr>
          <a:xfrm>
            <a:off x="3750875" y="6448817"/>
            <a:ext cx="2880000" cy="1323439"/>
          </a:xfrm>
          <a:prstGeom prst="rect">
            <a:avLst/>
          </a:prstGeom>
          <a:noFill/>
        </p:spPr>
        <p:txBody>
          <a:bodyPr wrap="square" rtlCol="0">
            <a:spAutoFit/>
          </a:bodyPr>
          <a:lstStyle/>
          <a:p>
            <a:r>
              <a:rPr lang="en-US" sz="1000" dirty="0">
                <a:latin typeface="FlexoSoft DemiBold" panose="02000000000000000000" pitchFamily="2" charset="0"/>
              </a:rPr>
              <a:t>Availability</a:t>
            </a:r>
            <a:r>
              <a:rPr lang="en-US" sz="1000" dirty="0">
                <a:latin typeface="FlexoSoft Light" panose="02000000000000000000" pitchFamily="2" charset="0"/>
              </a:rPr>
              <a:t> across telco networks and countries is necessary:</a:t>
            </a:r>
          </a:p>
          <a:p>
            <a:pPr marL="171450" indent="-171450">
              <a:buClr>
                <a:schemeClr val="tx1"/>
              </a:buClr>
              <a:buFont typeface="Wingdings" panose="05000000000000000000" pitchFamily="2" charset="2"/>
              <a:buChar char="§"/>
            </a:pPr>
            <a:r>
              <a:rPr lang="en-US" sz="1000" dirty="0">
                <a:latin typeface="FlexoSoft Light" panose="02000000000000000000" pitchFamily="2" charset="0"/>
              </a:rPr>
              <a:t>To ensure seamless customer experience</a:t>
            </a:r>
          </a:p>
          <a:p>
            <a:pPr marL="171450" indent="-171450">
              <a:buClr>
                <a:schemeClr val="tx1"/>
              </a:buClr>
              <a:buFont typeface="Wingdings" panose="05000000000000000000" pitchFamily="2" charset="2"/>
              <a:buChar char="§"/>
            </a:pPr>
            <a:r>
              <a:rPr lang="en-US" sz="1000" dirty="0">
                <a:latin typeface="FlexoSoft Light" panose="02000000000000000000" pitchFamily="2" charset="0"/>
              </a:rPr>
              <a:t>To accelerate technology development and commercial adoption (minimize implementation effort)</a:t>
            </a:r>
          </a:p>
          <a:p>
            <a:pPr marL="171450" indent="-171450">
              <a:buClr>
                <a:schemeClr val="tx1"/>
              </a:buClr>
              <a:buFont typeface="Wingdings" panose="05000000000000000000" pitchFamily="2" charset="2"/>
              <a:buChar char="§"/>
            </a:pPr>
            <a:r>
              <a:rPr lang="en-US" sz="1000" dirty="0">
                <a:latin typeface="FlexoSoft Light" panose="02000000000000000000" pitchFamily="2" charset="0"/>
              </a:rPr>
              <a:t>To accelerate education and promotion</a:t>
            </a:r>
          </a:p>
          <a:p>
            <a:pPr marL="171450" indent="-171450">
              <a:buClr>
                <a:schemeClr val="tx1"/>
              </a:buClr>
              <a:buFont typeface="Wingdings" panose="05000000000000000000" pitchFamily="2" charset="2"/>
              <a:buChar char="§"/>
            </a:pPr>
            <a:r>
              <a:rPr lang="en-US" sz="1000" dirty="0">
                <a:latin typeface="FlexoSoft Light" panose="02000000000000000000" pitchFamily="2" charset="0"/>
              </a:rPr>
              <a:t>To support application portability</a:t>
            </a:r>
          </a:p>
        </p:txBody>
      </p:sp>
      <p:pic>
        <p:nvPicPr>
          <p:cNvPr id="5" name="Grafik 4">
            <a:extLst>
              <a:ext uri="{FF2B5EF4-FFF2-40B4-BE49-F238E27FC236}">
                <a16:creationId xmlns:a16="http://schemas.microsoft.com/office/drawing/2014/main" id="{2F5A3DE1-64B6-4EDF-8581-AC4866695EFC}"/>
              </a:ext>
            </a:extLst>
          </p:cNvPr>
          <p:cNvPicPr>
            <a:picLocks noChangeAspect="1"/>
          </p:cNvPicPr>
          <p:nvPr/>
        </p:nvPicPr>
        <p:blipFill>
          <a:blip r:embed="rId16"/>
          <a:stretch>
            <a:fillRect/>
          </a:stretch>
        </p:blipFill>
        <p:spPr>
          <a:xfrm>
            <a:off x="1257576" y="9087640"/>
            <a:ext cx="885949" cy="610876"/>
          </a:xfrm>
          <a:prstGeom prst="rect">
            <a:avLst/>
          </a:prstGeom>
        </p:spPr>
      </p:pic>
      <p:sp>
        <p:nvSpPr>
          <p:cNvPr id="2" name="Textfeld 1">
            <a:extLst>
              <a:ext uri="{FF2B5EF4-FFF2-40B4-BE49-F238E27FC236}">
                <a16:creationId xmlns:a16="http://schemas.microsoft.com/office/drawing/2014/main" id="{CD5275E9-6057-4486-B63F-567ED92B7275}"/>
              </a:ext>
            </a:extLst>
          </p:cNvPr>
          <p:cNvSpPr txBox="1"/>
          <p:nvPr/>
        </p:nvSpPr>
        <p:spPr>
          <a:xfrm>
            <a:off x="6153961" y="9704364"/>
            <a:ext cx="643125" cy="215444"/>
          </a:xfrm>
          <a:prstGeom prst="rect">
            <a:avLst/>
          </a:prstGeom>
          <a:noFill/>
        </p:spPr>
        <p:txBody>
          <a:bodyPr wrap="none" rtlCol="0">
            <a:spAutoFit/>
          </a:bodyPr>
          <a:lstStyle/>
          <a:p>
            <a:r>
              <a:rPr lang="de-DE" sz="800" dirty="0">
                <a:latin typeface="FlexoSoft Light" panose="02000000000000000000" pitchFamily="2" charset="0"/>
              </a:rPr>
              <a:t>11.02.2022</a:t>
            </a:r>
          </a:p>
        </p:txBody>
      </p:sp>
      <p:sp>
        <p:nvSpPr>
          <p:cNvPr id="3" name="Rechteck 2">
            <a:extLst>
              <a:ext uri="{FF2B5EF4-FFF2-40B4-BE49-F238E27FC236}">
                <a16:creationId xmlns:a16="http://schemas.microsoft.com/office/drawing/2014/main" id="{67E9CA92-9BA4-4049-AB8E-3AE906ACF0DC}"/>
              </a:ext>
            </a:extLst>
          </p:cNvPr>
          <p:cNvSpPr/>
          <p:nvPr/>
        </p:nvSpPr>
        <p:spPr>
          <a:xfrm>
            <a:off x="-254000" y="-254000"/>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a:t>0</a:t>
            </a:r>
          </a:p>
        </p:txBody>
      </p:sp>
      <p:pic>
        <p:nvPicPr>
          <p:cNvPr id="27" name="Grafik 26">
            <a:extLst>
              <a:ext uri="{FF2B5EF4-FFF2-40B4-BE49-F238E27FC236}">
                <a16:creationId xmlns:a16="http://schemas.microsoft.com/office/drawing/2014/main" id="{030DB03A-0895-4112-8649-533038B3969B}"/>
              </a:ext>
            </a:extLst>
          </p:cNvPr>
          <p:cNvPicPr>
            <a:picLocks noChangeAspect="1"/>
          </p:cNvPicPr>
          <p:nvPr/>
        </p:nvPicPr>
        <p:blipFill>
          <a:blip r:embed="rId17"/>
          <a:stretch>
            <a:fillRect/>
          </a:stretch>
        </p:blipFill>
        <p:spPr>
          <a:xfrm>
            <a:off x="3868028" y="8181368"/>
            <a:ext cx="1228911" cy="691262"/>
          </a:xfrm>
          <a:prstGeom prst="rect">
            <a:avLst/>
          </a:prstGeom>
        </p:spPr>
      </p:pic>
      <p:pic>
        <p:nvPicPr>
          <p:cNvPr id="6" name="Grafik 5">
            <a:extLst>
              <a:ext uri="{FF2B5EF4-FFF2-40B4-BE49-F238E27FC236}">
                <a16:creationId xmlns:a16="http://schemas.microsoft.com/office/drawing/2014/main" id="{0FF0977A-195B-4666-81D1-169F6FA80357}"/>
              </a:ext>
            </a:extLst>
          </p:cNvPr>
          <p:cNvPicPr>
            <a:picLocks noChangeAspect="1"/>
          </p:cNvPicPr>
          <p:nvPr/>
        </p:nvPicPr>
        <p:blipFill>
          <a:blip r:embed="rId18"/>
          <a:stretch>
            <a:fillRect/>
          </a:stretch>
        </p:blipFill>
        <p:spPr>
          <a:xfrm>
            <a:off x="3063380" y="7807023"/>
            <a:ext cx="837242" cy="457692"/>
          </a:xfrm>
          <a:prstGeom prst="rect">
            <a:avLst/>
          </a:prstGeom>
        </p:spPr>
      </p:pic>
      <p:pic>
        <p:nvPicPr>
          <p:cNvPr id="28" name="Grafik 27" descr="Ein Bild, das Text, Uhr, Messanzeige enthält.&#10;&#10;Automatisch generierte Beschreibung">
            <a:extLst>
              <a:ext uri="{FF2B5EF4-FFF2-40B4-BE49-F238E27FC236}">
                <a16:creationId xmlns:a16="http://schemas.microsoft.com/office/drawing/2014/main" id="{8B276BBC-836F-405C-9B33-8C9BF24C2E9F}"/>
              </a:ext>
            </a:extLst>
          </p:cNvPr>
          <p:cNvPicPr>
            <a:picLocks noChangeAspect="1"/>
          </p:cNvPicPr>
          <p:nvPr/>
        </p:nvPicPr>
        <p:blipFill>
          <a:blip r:embed="rId19"/>
          <a:stretch>
            <a:fillRect/>
          </a:stretch>
        </p:blipFill>
        <p:spPr>
          <a:xfrm>
            <a:off x="2070489" y="8899568"/>
            <a:ext cx="1196954" cy="292589"/>
          </a:xfrm>
          <a:prstGeom prst="rect">
            <a:avLst/>
          </a:prstGeom>
        </p:spPr>
      </p:pic>
      <p:pic>
        <p:nvPicPr>
          <p:cNvPr id="37" name="Grafik 36">
            <a:extLst>
              <a:ext uri="{FF2B5EF4-FFF2-40B4-BE49-F238E27FC236}">
                <a16:creationId xmlns:a16="http://schemas.microsoft.com/office/drawing/2014/main" id="{A8CBB58E-56D5-4A2C-AAE1-C8B9F0D4E0E4}"/>
              </a:ext>
            </a:extLst>
          </p:cNvPr>
          <p:cNvPicPr>
            <a:picLocks noChangeAspect="1"/>
          </p:cNvPicPr>
          <p:nvPr/>
        </p:nvPicPr>
        <p:blipFill>
          <a:blip r:embed="rId20"/>
          <a:stretch>
            <a:fillRect/>
          </a:stretch>
        </p:blipFill>
        <p:spPr>
          <a:xfrm>
            <a:off x="1221347" y="8330375"/>
            <a:ext cx="390663" cy="422978"/>
          </a:xfrm>
          <a:prstGeom prst="rect">
            <a:avLst/>
          </a:prstGeom>
        </p:spPr>
      </p:pic>
      <p:pic>
        <p:nvPicPr>
          <p:cNvPr id="38" name="Grafik 37">
            <a:extLst>
              <a:ext uri="{FF2B5EF4-FFF2-40B4-BE49-F238E27FC236}">
                <a16:creationId xmlns:a16="http://schemas.microsoft.com/office/drawing/2014/main" id="{06527CBD-70B8-40FB-8885-0CB8742CD665}"/>
              </a:ext>
            </a:extLst>
          </p:cNvPr>
          <p:cNvPicPr>
            <a:picLocks noChangeAspect="1"/>
          </p:cNvPicPr>
          <p:nvPr/>
        </p:nvPicPr>
        <p:blipFill>
          <a:blip r:embed="rId21"/>
          <a:stretch>
            <a:fillRect/>
          </a:stretch>
        </p:blipFill>
        <p:spPr>
          <a:xfrm>
            <a:off x="629231" y="8899568"/>
            <a:ext cx="526904" cy="526904"/>
          </a:xfrm>
          <a:prstGeom prst="rect">
            <a:avLst/>
          </a:prstGeom>
        </p:spPr>
      </p:pic>
      <p:pic>
        <p:nvPicPr>
          <p:cNvPr id="7" name="Grafik 6">
            <a:extLst>
              <a:ext uri="{FF2B5EF4-FFF2-40B4-BE49-F238E27FC236}">
                <a16:creationId xmlns:a16="http://schemas.microsoft.com/office/drawing/2014/main" id="{037C97D1-DFA5-489E-80E0-5896E2B9919E}"/>
              </a:ext>
            </a:extLst>
          </p:cNvPr>
          <p:cNvPicPr>
            <a:picLocks noChangeAspect="1"/>
          </p:cNvPicPr>
          <p:nvPr/>
        </p:nvPicPr>
        <p:blipFill>
          <a:blip r:embed="rId22"/>
          <a:stretch>
            <a:fillRect/>
          </a:stretch>
        </p:blipFill>
        <p:spPr>
          <a:xfrm>
            <a:off x="4372221" y="9189269"/>
            <a:ext cx="1496851" cy="492709"/>
          </a:xfrm>
          <a:prstGeom prst="rect">
            <a:avLst/>
          </a:prstGeom>
        </p:spPr>
      </p:pic>
    </p:spTree>
    <p:extLst>
      <p:ext uri="{BB962C8B-B14F-4D97-AF65-F5344CB8AC3E}">
        <p14:creationId xmlns:p14="http://schemas.microsoft.com/office/powerpoint/2010/main" val="10783921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80"/>
  <p:tag name="ARTICULATE_PROJECT_OPEN" val="0"/>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tecon_Master">
  <a:themeElements>
    <a:clrScheme name="Detecon">
      <a:dk1>
        <a:srgbClr val="122769"/>
      </a:dk1>
      <a:lt1>
        <a:srgbClr val="FFFFFF"/>
      </a:lt1>
      <a:dk2>
        <a:srgbClr val="262626"/>
      </a:dk2>
      <a:lt2>
        <a:srgbClr val="D0D0D0"/>
      </a:lt2>
      <a:accent1>
        <a:srgbClr val="FF9A1E"/>
      </a:accent1>
      <a:accent2>
        <a:srgbClr val="FFD329"/>
      </a:accent2>
      <a:accent3>
        <a:srgbClr val="BFCB44"/>
      </a:accent3>
      <a:accent4>
        <a:srgbClr val="1BADA2"/>
      </a:accent4>
      <a:accent5>
        <a:srgbClr val="53BAF2"/>
      </a:accent5>
      <a:accent6>
        <a:srgbClr val="1063AD"/>
      </a:accent6>
      <a:hlink>
        <a:srgbClr val="529AD6"/>
      </a:hlink>
      <a:folHlink>
        <a:srgbClr val="7ECBF5"/>
      </a:folHlink>
    </a:clrScheme>
    <a:fontScheme name="Deteco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0D0D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elb Hell">
      <a:srgbClr val="FFDE5D"/>
    </a:custClr>
    <a:custClr name="Gelb Dunkel">
      <a:srgbClr val="DBAD39"/>
    </a:custClr>
    <a:custClr name="Orange Hell">
      <a:srgbClr val="FFB356"/>
    </a:custClr>
    <a:custClr name="Orange Dunkel">
      <a:srgbClr val="D48936"/>
    </a:custClr>
    <a:custClr name="Hellblau Hell">
      <a:srgbClr val="7ECBF5"/>
    </a:custClr>
    <a:custClr name="Hellblau Dunkel">
      <a:srgbClr val="317CB3"/>
    </a:custClr>
    <a:custClr name="Dunkelblau Hell">
      <a:srgbClr val="529AD6"/>
    </a:custClr>
    <a:custClr name="Dunkelblau Dunkel">
      <a:srgbClr val="235482"/>
    </a:custClr>
    <a:custClr name="Petrol Hell">
      <a:srgbClr val="65C8C0"/>
    </a:custClr>
    <a:custClr name="Petrol Dunkel">
      <a:srgbClr val="218076"/>
    </a:custClr>
    <a:custClr name="Grün Hell">
      <a:srgbClr val="CFD873"/>
    </a:custClr>
    <a:custClr name="Grün Dunkel">
      <a:srgbClr val="889130"/>
    </a:custClr>
    <a:custClr name="Schwarz">
      <a:srgbClr val="000000"/>
    </a:custClr>
    <a:custClr name="Grau 38">
      <a:srgbClr val="262626"/>
    </a:custClr>
    <a:custClr name="Grau 5">
      <a:srgbClr val="4B4B4B"/>
    </a:custClr>
    <a:custClr name="Grau 3">
      <a:srgbClr val="6C6C6C"/>
    </a:custClr>
    <a:custClr name="Grau 2">
      <a:srgbClr val="7C7C7C"/>
    </a:custClr>
    <a:custClr name="Grau 1">
      <a:srgbClr val="A4A4A4"/>
    </a:custClr>
    <a:custClr name="Grau 6">
      <a:srgbClr val="D0D0D0"/>
    </a:custClr>
    <a:custClr name="Grau 230">
      <a:srgbClr val="E6E6E6"/>
    </a:custClr>
    <a:custClr name="Grau 4">
      <a:srgbClr val="EDEDED"/>
    </a:custClr>
  </a:custClrLst>
  <a:extLst>
    <a:ext uri="{05A4C25C-085E-4340-85A3-A5531E510DB2}">
      <thm15:themeFamily xmlns:thm15="http://schemas.microsoft.com/office/thememl/2012/main" name="blank_16_9.potx" id="{5908C9EC-66B5-4AFD-A853-2227703242E0}" vid="{AFC818D5-2B8A-45E1-B332-385E91DF5C16}"/>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tecon">
    <a:dk1>
      <a:srgbClr val="122769"/>
    </a:dk1>
    <a:lt1>
      <a:srgbClr val="FFFFFF"/>
    </a:lt1>
    <a:dk2>
      <a:srgbClr val="262626"/>
    </a:dk2>
    <a:lt2>
      <a:srgbClr val="D0D0D0"/>
    </a:lt2>
    <a:accent1>
      <a:srgbClr val="FF9A1E"/>
    </a:accent1>
    <a:accent2>
      <a:srgbClr val="FFD329"/>
    </a:accent2>
    <a:accent3>
      <a:srgbClr val="BFCB44"/>
    </a:accent3>
    <a:accent4>
      <a:srgbClr val="1BADA2"/>
    </a:accent4>
    <a:accent5>
      <a:srgbClr val="53BAF2"/>
    </a:accent5>
    <a:accent6>
      <a:srgbClr val="1063AD"/>
    </a:accent6>
    <a:hlink>
      <a:srgbClr val="529AD6"/>
    </a:hlink>
    <a:folHlink>
      <a:srgbClr val="7ECBF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4AD662EB7A25499208DD4235E5F8D6" ma:contentTypeVersion="12" ma:contentTypeDescription="Create a new document." ma:contentTypeScope="" ma:versionID="7c492d3449a985622722a3240fbf291c">
  <xsd:schema xmlns:xsd="http://www.w3.org/2001/XMLSchema" xmlns:xs="http://www.w3.org/2001/XMLSchema" xmlns:p="http://schemas.microsoft.com/office/2006/metadata/properties" xmlns:ns2="6126070c-0864-4b03-b2dc-aab5d8c39348" xmlns:ns3="97396690-0b91-46d2-ad5a-06f45914e19c" targetNamespace="http://schemas.microsoft.com/office/2006/metadata/properties" ma:root="true" ma:fieldsID="656993d407a8d0871f400ce973a6501e" ns2:_="" ns3:_="">
    <xsd:import namespace="6126070c-0864-4b03-b2dc-aab5d8c39348"/>
    <xsd:import namespace="97396690-0b91-46d2-ad5a-06f45914e19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26070c-0864-4b03-b2dc-aab5d8c393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7396690-0b91-46d2-ad5a-06f45914e19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97396690-0b91-46d2-ad5a-06f45914e19c">
      <UserInfo>
        <DisplayName>SharingLinks.74047bea-c60b-49be-8330-cfa3d153ee8a.Flexible.3dc64f62-9214-4c60-a9b4-6fcaa23115dd</DisplayName>
        <AccountId>105</AccountId>
        <AccountType/>
      </UserInfo>
      <UserInfo>
        <DisplayName>Frech, Bertold</DisplayName>
        <AccountId>12</AccountId>
        <AccountType/>
      </UserInfo>
      <UserInfo>
        <DisplayName>Kümmerle, Markus</DisplayName>
        <AccountId>291</AccountId>
        <AccountType/>
      </UserInfo>
    </SharedWithUsers>
  </documentManagement>
</p:properties>
</file>

<file path=customXml/itemProps1.xml><?xml version="1.0" encoding="utf-8"?>
<ds:datastoreItem xmlns:ds="http://schemas.openxmlformats.org/officeDocument/2006/customXml" ds:itemID="{C3A3EBBC-7CC4-4DDC-A7EC-DAF78523C6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26070c-0864-4b03-b2dc-aab5d8c39348"/>
    <ds:schemaRef ds:uri="97396690-0b91-46d2-ad5a-06f45914e1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BEDB7D-B7A7-43D6-93BF-49B559E2E9BB}">
  <ds:schemaRefs>
    <ds:schemaRef ds:uri="http://schemas.microsoft.com/sharepoint/v3/contenttype/forms"/>
  </ds:schemaRefs>
</ds:datastoreItem>
</file>

<file path=customXml/itemProps3.xml><?xml version="1.0" encoding="utf-8"?>
<ds:datastoreItem xmlns:ds="http://schemas.openxmlformats.org/officeDocument/2006/customXml" ds:itemID="{028B3AEC-1B9B-4DB5-801E-C1A65C3DCD7E}">
  <ds:schemaRefs>
    <ds:schemaRef ds:uri="http://purl.org/dc/dcmitype/"/>
    <ds:schemaRef ds:uri="http://purl.org/dc/elements/1.1/"/>
    <ds:schemaRef ds:uri="97396690-0b91-46d2-ad5a-06f45914e19c"/>
    <ds:schemaRef ds:uri="http://www.w3.org/XML/1998/namespace"/>
    <ds:schemaRef ds:uri="6126070c-0864-4b03-b2dc-aab5d8c39348"/>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blank_16_9</Template>
  <TotalTime>0</TotalTime>
  <Words>281</Words>
  <Application>Microsoft Office PowerPoint</Application>
  <PresentationFormat>A4-Papier (210 x 297 mm)</PresentationFormat>
  <Paragraphs>17</Paragraphs>
  <Slides>1</Slides>
  <Notes>1</Notes>
  <HiddenSlides>0</HiddenSlides>
  <MMClips>0</MMClips>
  <ScaleCrop>false</ScaleCrop>
  <HeadingPairs>
    <vt:vector size="8" baseType="variant">
      <vt:variant>
        <vt:lpstr>Verwendete Schriftarten</vt:lpstr>
      </vt:variant>
      <vt:variant>
        <vt:i4>8</vt:i4>
      </vt:variant>
      <vt:variant>
        <vt:lpstr>Design</vt:lpstr>
      </vt:variant>
      <vt:variant>
        <vt:i4>1</vt:i4>
      </vt:variant>
      <vt:variant>
        <vt:lpstr>Eingebettete OLE-Server</vt:lpstr>
      </vt:variant>
      <vt:variant>
        <vt:i4>1</vt:i4>
      </vt:variant>
      <vt:variant>
        <vt:lpstr>Folientitel</vt:lpstr>
      </vt:variant>
      <vt:variant>
        <vt:i4>1</vt:i4>
      </vt:variant>
    </vt:vector>
  </HeadingPairs>
  <TitlesOfParts>
    <vt:vector size="11" baseType="lpstr">
      <vt:lpstr>Arial</vt:lpstr>
      <vt:lpstr>Wingdings 2</vt:lpstr>
      <vt:lpstr>FlexoSoft</vt:lpstr>
      <vt:lpstr>FlexoSoft DemiBold</vt:lpstr>
      <vt:lpstr>Calibri</vt:lpstr>
      <vt:lpstr>FlexoSoft Light</vt:lpstr>
      <vt:lpstr>FlexoSoft Medium</vt:lpstr>
      <vt:lpstr>Wingdings</vt:lpstr>
      <vt:lpstr>Detecon_Master</vt:lpstr>
      <vt:lpstr>think-cell Folie</vt:lpstr>
      <vt:lpstr>PowerPoint-Präsentation</vt:lpstr>
    </vt:vector>
  </TitlesOfParts>
  <Company>MetaDesign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Adrian</dc:creator>
  <cp:lastModifiedBy>Kümmerle, Markus</cp:lastModifiedBy>
  <cp:revision>2</cp:revision>
  <cp:lastPrinted>2021-07-20T14:27:29Z</cp:lastPrinted>
  <dcterms:created xsi:type="dcterms:W3CDTF">2021-01-08T13:06:59Z</dcterms:created>
  <dcterms:modified xsi:type="dcterms:W3CDTF">2022-02-11T17:10:30Z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320EAEFB-FF5B-4D33-8A95-6753C11B132A</vt:lpwstr>
  </property>
  <property fmtid="{D5CDD505-2E9C-101B-9397-08002B2CF9AE}" pid="3" name="ArticulatePath">
    <vt:lpwstr>Detecon_PPT_Template_16-9_EN_05_Slidepool</vt:lpwstr>
  </property>
  <property fmtid="{D5CDD505-2E9C-101B-9397-08002B2CF9AE}" pid="4" name="ContentTypeId">
    <vt:lpwstr>0x010100044AD662EB7A25499208DD4235E5F8D6</vt:lpwstr>
  </property>
  <property fmtid="{D5CDD505-2E9C-101B-9397-08002B2CF9AE}" pid="5" name="_dlc_DocIdItemGuid">
    <vt:lpwstr>58fe302c-7cce-45b2-bf48-5d508fa50c0d</vt:lpwstr>
  </property>
</Properties>
</file>