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6" r:id="rId10"/>
    <p:sldId id="267" r:id="rId11"/>
    <p:sldId id="262" r:id="rId12"/>
    <p:sldId id="275" r:id="rId13"/>
    <p:sldId id="276" r:id="rId14"/>
    <p:sldId id="269" r:id="rId15"/>
    <p:sldId id="268" r:id="rId16"/>
    <p:sldId id="271" r:id="rId17"/>
    <p:sldId id="272" r:id="rId18"/>
    <p:sldId id="265" r:id="rId19"/>
    <p:sldId id="270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BAB"/>
    <a:srgbClr val="FFC727"/>
    <a:srgbClr val="416687"/>
    <a:srgbClr val="608BB3"/>
    <a:srgbClr val="2E4482"/>
    <a:srgbClr val="131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02CD2-1267-4923-AD6B-FCF9CB920C25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AADF6-8411-4B3C-B3F1-E4655E733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6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B008-07DF-0CBB-62C8-60CFD042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C4C32-C935-B503-E0D2-985391CF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F50E-AD35-FADF-60FD-7AEE4EA8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A1AD-F874-80F7-FBE4-8E3807EF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F167-78F1-907D-81A3-777C5C67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FF9-21C2-FD5A-FEA7-3488AF12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A972-5A82-CD50-F4E5-32D7E9CF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E6DF-62A9-68EA-FBD8-EA12628B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B75A-1E51-0CEF-9DC7-4430544C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8C6C-302C-9DE5-9CC0-0A47C3F1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B923-4297-0C3B-8CE0-F2CE7E29D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A256-43AC-6804-20E2-E64E31AD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1241-9053-13B1-529D-0365E8DE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8C20-12F5-35D0-D2DB-945CBEA1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A9CA-0517-81BD-6339-4CE33CC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584F-BFC4-CEB9-4A89-6734943F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B81B-562C-01FD-85BF-2677EB1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CC11-19E3-E4F8-7C9A-0AFAB8B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A2BF-D3BF-A5DA-1BDA-FC673A5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277A-0109-6D16-19A1-77EF96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2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5672-7497-B234-D5C9-F42875D7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C12B7-C7FF-A97C-7B0D-1944E7FB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D8AE-00DF-8EC4-7029-2EDFEE8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0A10-166F-882E-3CBE-C61BF10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9DC5-8AD6-1499-749F-8881AB9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D2E-867D-EE29-E488-ACCFE61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E52-266C-5B7D-EBD0-A1A000A8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D8AE-9CB9-0B18-74BC-1DB90A4B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8657-4C68-BD19-DBC0-F0F26980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7536-E6B5-8650-EE32-EFAEF7A5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869BB-9C59-BF12-70C6-934B807C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A594-613D-50D5-FDE7-9C466214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7F07-CE06-23F6-D060-8A3A3565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C007A-6EA4-D65B-1368-74CA4137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C7159-0B4B-7408-D705-96AB53DFD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A74F-27B3-3E38-15A8-FA889642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6354E-0031-ACD1-C742-47C6849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46357-03F8-57A4-BA25-4D68C9D2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A1C8A-5DD6-872B-DE3D-37F9B365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767C-93C8-DC5D-85AF-F08818DF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676C4-9DC0-51CD-4047-E274FBDD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D4E5-1591-3033-4884-7E638EB2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7593-7D86-57D4-C91A-185BC9A4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E23D3-44D2-2B90-9C4D-D22C3BD4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322FA-2357-70EC-2BCD-4898F05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6622-4576-9D2B-957E-DE0B6B0B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BD3F-4CF8-95DF-B3FD-0032588D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782B-B041-52C0-BA17-54D6209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81E23-9DE5-7C11-E1D8-D2A599DB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C565C-7721-B2FD-14E9-A5CA7C5C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2C9B-BACC-D3AC-FF69-AD77032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7ED7-1BB8-A342-7836-3B4BF3B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E77-3C77-E67C-9A34-A30F2602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3F9B2-2198-EE62-DD0C-8867EE292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4329-E139-E4A0-15FD-58AA17EF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04C1-F8AE-A141-8D35-8C92098B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D835-910E-200F-4FD4-DB7165BE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27D8-2DA1-A79E-4F0F-9A58B797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DC08D-03CD-B5F0-3AA4-96F1B7D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FCED-F034-A615-3B2B-507B63A0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29AE-8445-D9CB-6D0E-0391D8786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C7F6-CBB5-DBF5-9ECD-1C1CB4E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5BA5-6071-B5FC-913B-346A1A23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D120-C965-99C2-86C7-2D84A7A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glow rad="127000">
                    <a:srgbClr val="608BB3"/>
                  </a:glow>
                </a:effectLst>
                <a:latin typeface="Montserrat Alternates Black" panose="00000A00000000000000" pitchFamily="2" charset="0"/>
              </a:rPr>
              <a:t>team </a:t>
            </a:r>
            <a:r>
              <a:rPr lang="en-GB" dirty="0">
                <a:solidFill>
                  <a:schemeClr val="bg1"/>
                </a:solidFill>
                <a:effectLst>
                  <a:glow rad="127000">
                    <a:srgbClr val="416687"/>
                  </a:glow>
                </a:effectLst>
                <a:latin typeface="Montserrat Alternates Black" panose="00000A00000000000000" pitchFamily="2" charset="0"/>
              </a:rPr>
              <a:t>MINDACTIVITY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347B3-C29D-42DE-753C-1F0FEF43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159" y="4057491"/>
            <a:ext cx="3535680" cy="49244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glow rad="127000">
                    <a:srgbClr val="546BAB"/>
                  </a:glow>
                </a:effectLst>
                <a:latin typeface="Montserrat Alternates Black" panose="00000A00000000000000" pitchFamily="2" charset="0"/>
              </a:rPr>
              <a:t>2022 Demo Day</a:t>
            </a:r>
            <a:endParaRPr lang="en-GB" dirty="0">
              <a:effectLst>
                <a:glow rad="127000">
                  <a:srgbClr val="546BAB"/>
                </a:glow>
              </a:effectLst>
              <a:latin typeface="Montserrat Alternates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BC03A-EBEE-61FD-40DA-15029EA6D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3" y="4639626"/>
            <a:ext cx="1276351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FD1AE-15D6-5E67-DDAC-51A47571C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4" y="0"/>
            <a:ext cx="9151532" cy="6858000"/>
          </a:xfrm>
        </p:spPr>
      </p:pic>
    </p:spTree>
    <p:extLst>
      <p:ext uri="{BB962C8B-B14F-4D97-AF65-F5344CB8AC3E}">
        <p14:creationId xmlns:p14="http://schemas.microsoft.com/office/powerpoint/2010/main" val="34197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86A2-D6AD-8CC9-10AD-8FCFD3D9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USER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39A0-BE6B-A43D-68F9-6A21F1D7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417220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5565-DC25-0CB3-74CD-E731B0A9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User Personas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DB7CE-E305-DDE1-57B9-0D0556B97D45}"/>
              </a:ext>
            </a:extLst>
          </p:cNvPr>
          <p:cNvSpPr txBox="1"/>
          <p:nvPr/>
        </p:nvSpPr>
        <p:spPr>
          <a:xfrm>
            <a:off x="731520" y="1995100"/>
            <a:ext cx="5281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Name</a:t>
            </a:r>
            <a:r>
              <a:rPr lang="en-GB" dirty="0"/>
              <a:t>: John</a:t>
            </a:r>
            <a:br>
              <a:rPr lang="en-GB" dirty="0"/>
            </a:br>
            <a:r>
              <a:rPr lang="en-GB" b="1" dirty="0"/>
              <a:t>Age: </a:t>
            </a:r>
            <a:r>
              <a:rPr lang="en-GB" dirty="0"/>
              <a:t>55</a:t>
            </a:r>
          </a:p>
          <a:p>
            <a:r>
              <a:rPr lang="en-GB" b="1" dirty="0"/>
              <a:t>Gender: </a:t>
            </a:r>
            <a:r>
              <a:rPr lang="en-GB" dirty="0"/>
              <a:t>male</a:t>
            </a:r>
          </a:p>
          <a:p>
            <a:r>
              <a:rPr lang="en-GB" b="1" dirty="0"/>
              <a:t>Education: </a:t>
            </a:r>
            <a:r>
              <a:rPr lang="en-GB" dirty="0"/>
              <a:t>MBA</a:t>
            </a:r>
          </a:p>
          <a:p>
            <a:r>
              <a:rPr lang="en-GB" b="1" dirty="0"/>
              <a:t>Previous Occupation: </a:t>
            </a:r>
            <a:r>
              <a:rPr lang="en-GB" dirty="0"/>
              <a:t>Director/Employee Assistant Div.</a:t>
            </a:r>
          </a:p>
          <a:p>
            <a:r>
              <a:rPr lang="en-GB" b="1" dirty="0"/>
              <a:t>Extroversion Type: </a:t>
            </a:r>
            <a:r>
              <a:rPr lang="en-GB" dirty="0"/>
              <a:t>Extrovert</a:t>
            </a:r>
          </a:p>
          <a:p>
            <a:r>
              <a:rPr lang="en-GB" b="1" dirty="0"/>
              <a:t>Level of physical activity: </a:t>
            </a:r>
            <a:r>
              <a:rPr lang="en-GB" dirty="0"/>
              <a:t>Sedentary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4C16-C58F-E0E8-59D1-83AE0B629CCC}"/>
              </a:ext>
            </a:extLst>
          </p:cNvPr>
          <p:cNvSpPr txBox="1"/>
          <p:nvPr/>
        </p:nvSpPr>
        <p:spPr>
          <a:xfrm>
            <a:off x="7843520" y="2133600"/>
            <a:ext cx="283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As an extroverted </a:t>
            </a:r>
            <a:r>
              <a:rPr lang="en-GB" dirty="0" err="1">
                <a:solidFill>
                  <a:srgbClr val="FF0000"/>
                </a:solidFill>
              </a:rPr>
              <a:t>bootcamper</a:t>
            </a:r>
            <a:r>
              <a:rPr lang="en-GB" dirty="0">
                <a:solidFill>
                  <a:srgbClr val="FF0000"/>
                </a:solidFill>
              </a:rPr>
              <a:t>, I want an app that includes an interactive blog feature so that I can connect with other </a:t>
            </a:r>
            <a:r>
              <a:rPr lang="en-GB" dirty="0" err="1">
                <a:solidFill>
                  <a:srgbClr val="FF0000"/>
                </a:solidFill>
              </a:rPr>
              <a:t>bootcampers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214BB-0682-8C09-EFC6-21CF0995FFFE}"/>
              </a:ext>
            </a:extLst>
          </p:cNvPr>
          <p:cNvSpPr txBox="1"/>
          <p:nvPr/>
        </p:nvSpPr>
        <p:spPr>
          <a:xfrm>
            <a:off x="7843520" y="4330838"/>
            <a:ext cx="347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As a </a:t>
            </a:r>
            <a:r>
              <a:rPr lang="en-GB" dirty="0" err="1">
                <a:solidFill>
                  <a:srgbClr val="FF0000"/>
                </a:solidFill>
              </a:rPr>
              <a:t>bootcamper</a:t>
            </a:r>
            <a:r>
              <a:rPr lang="en-GB" dirty="0">
                <a:solidFill>
                  <a:srgbClr val="FF0000"/>
                </a:solidFill>
              </a:rPr>
              <a:t> with low level of physical activity, I want to use a stress relief app with a timer,</a:t>
            </a:r>
          </a:p>
          <a:p>
            <a:r>
              <a:rPr lang="en-GB" dirty="0">
                <a:solidFill>
                  <a:srgbClr val="FF0000"/>
                </a:solidFill>
              </a:rPr>
              <a:t>So that I can use it for exercise as well as meditation</a:t>
            </a:r>
          </a:p>
        </p:txBody>
      </p:sp>
    </p:spTree>
    <p:extLst>
      <p:ext uri="{BB962C8B-B14F-4D97-AF65-F5344CB8AC3E}">
        <p14:creationId xmlns:p14="http://schemas.microsoft.com/office/powerpoint/2010/main" val="19889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418A5-F53E-A7B2-BD70-56442C5A8C2C}"/>
              </a:ext>
            </a:extLst>
          </p:cNvPr>
          <p:cNvSpPr txBox="1"/>
          <p:nvPr/>
        </p:nvSpPr>
        <p:spPr>
          <a:xfrm>
            <a:off x="1083070" y="2214602"/>
            <a:ext cx="3739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Name: </a:t>
            </a:r>
            <a:r>
              <a:rPr lang="en-GB" dirty="0"/>
              <a:t>Esther</a:t>
            </a:r>
          </a:p>
          <a:p>
            <a:r>
              <a:rPr lang="en-GB" b="1" dirty="0"/>
              <a:t>Age: </a:t>
            </a:r>
            <a:r>
              <a:rPr lang="en-GB" dirty="0"/>
              <a:t>30</a:t>
            </a:r>
          </a:p>
          <a:p>
            <a:r>
              <a:rPr lang="en-GB" b="1" dirty="0"/>
              <a:t>Gender: </a:t>
            </a:r>
            <a:r>
              <a:rPr lang="en-GB" dirty="0"/>
              <a:t>female</a:t>
            </a:r>
          </a:p>
          <a:p>
            <a:r>
              <a:rPr lang="en-GB" b="1" dirty="0"/>
              <a:t>Education: </a:t>
            </a:r>
            <a:r>
              <a:rPr lang="en-GB" dirty="0"/>
              <a:t>Psychology A-Levels</a:t>
            </a:r>
          </a:p>
          <a:p>
            <a:r>
              <a:rPr lang="en-GB" b="1" dirty="0"/>
              <a:t>Previous Occupation: </a:t>
            </a:r>
            <a:r>
              <a:rPr lang="en-GB" dirty="0"/>
              <a:t>self-employed</a:t>
            </a:r>
          </a:p>
          <a:p>
            <a:r>
              <a:rPr lang="en-GB" b="1" dirty="0"/>
              <a:t>Extroversion Type: </a:t>
            </a:r>
            <a:r>
              <a:rPr lang="en-GB" dirty="0"/>
              <a:t>Introvert</a:t>
            </a:r>
          </a:p>
          <a:p>
            <a:r>
              <a:rPr lang="en-GB" b="1" dirty="0"/>
              <a:t>Level of physical activity: </a:t>
            </a:r>
            <a:r>
              <a:rPr lang="en-GB" dirty="0"/>
              <a:t>Quite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FCDC2-E92B-6094-790C-9F204D6C55C6}"/>
              </a:ext>
            </a:extLst>
          </p:cNvPr>
          <p:cNvSpPr txBox="1"/>
          <p:nvPr/>
        </p:nvSpPr>
        <p:spPr>
          <a:xfrm>
            <a:off x="6461760" y="1997392"/>
            <a:ext cx="343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46BAB"/>
                </a:solidFill>
              </a:rPr>
              <a:t>As an introverted </a:t>
            </a:r>
            <a:r>
              <a:rPr lang="en-GB" dirty="0" err="1">
                <a:solidFill>
                  <a:srgbClr val="546BAB"/>
                </a:solidFill>
              </a:rPr>
              <a:t>bootcamper</a:t>
            </a:r>
            <a:r>
              <a:rPr lang="en-GB" dirty="0">
                <a:solidFill>
                  <a:srgbClr val="546BAB"/>
                </a:solidFill>
              </a:rPr>
              <a:t>, I want an app which includes a meditation timer, so that I can spend some time in silence with my own mind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6C95A-64F9-05C9-7B59-4607586A46F7}"/>
              </a:ext>
            </a:extLst>
          </p:cNvPr>
          <p:cNvSpPr txBox="1"/>
          <p:nvPr/>
        </p:nvSpPr>
        <p:spPr>
          <a:xfrm>
            <a:off x="6461760" y="3870007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46BAB"/>
                </a:solidFill>
              </a:rPr>
              <a:t>As a </a:t>
            </a:r>
            <a:r>
              <a:rPr lang="en-GB" dirty="0" err="1">
                <a:solidFill>
                  <a:srgbClr val="546BAB"/>
                </a:solidFill>
              </a:rPr>
              <a:t>bootcamper</a:t>
            </a:r>
            <a:r>
              <a:rPr lang="en-GB" dirty="0">
                <a:solidFill>
                  <a:srgbClr val="546BAB"/>
                </a:solidFill>
              </a:rPr>
              <a:t> with a high activity level, I want a stress relief app </a:t>
            </a:r>
          </a:p>
          <a:p>
            <a:r>
              <a:rPr lang="en-GB" dirty="0">
                <a:solidFill>
                  <a:srgbClr val="546BAB"/>
                </a:solidFill>
              </a:rPr>
              <a:t>So that I can have relaxing downtime</a:t>
            </a:r>
          </a:p>
        </p:txBody>
      </p:sp>
    </p:spTree>
    <p:extLst>
      <p:ext uri="{BB962C8B-B14F-4D97-AF65-F5344CB8AC3E}">
        <p14:creationId xmlns:p14="http://schemas.microsoft.com/office/powerpoint/2010/main" val="63514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26E-60A3-754B-1D6F-A5EC13CC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Database Structure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80368C-3080-14B7-3F20-0110E24C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14" y="1690688"/>
            <a:ext cx="9699086" cy="3356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94B295-E7AF-50D4-38CE-6C0C3436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4" y="3827461"/>
            <a:ext cx="446795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3E7B-4433-5885-180A-B076DB5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Component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F92E-FF44-0D7B-466E-F00FA101A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96" y="1825625"/>
            <a:ext cx="8863607" cy="4351338"/>
          </a:xfrm>
        </p:spPr>
      </p:pic>
    </p:spTree>
    <p:extLst>
      <p:ext uri="{BB962C8B-B14F-4D97-AF65-F5344CB8AC3E}">
        <p14:creationId xmlns:p14="http://schemas.microsoft.com/office/powerpoint/2010/main" val="125667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744C-C809-AEF2-6BF7-683025AA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Agile Methodology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E1891-1BBC-35BC-B86D-0DCE07A95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0" y="1803582"/>
            <a:ext cx="6171882" cy="41652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C8FF3-8833-C0F6-23C2-E659EA30F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0" y="1803582"/>
            <a:ext cx="320040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9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B2AE-E4E7-809C-4007-9984B73E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Daily Scrum Ceremonies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653F1C-A459-4649-4541-7AA62D601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54" y="1690688"/>
            <a:ext cx="8896312" cy="4486275"/>
          </a:xfrm>
        </p:spPr>
      </p:pic>
    </p:spTree>
    <p:extLst>
      <p:ext uri="{BB962C8B-B14F-4D97-AF65-F5344CB8AC3E}">
        <p14:creationId xmlns:p14="http://schemas.microsoft.com/office/powerpoint/2010/main" val="14239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C18F-7D3A-80E9-6EF1-099DA263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rgbClr val="7030A0"/>
                </a:solidFill>
                <a:latin typeface="Montserrat Alternates Black" panose="00000A00000000000000" pitchFamily="2" charset="0"/>
              </a:rPr>
              <a:t>M</a:t>
            </a:r>
            <a:r>
              <a:rPr lang="en-GB" dirty="0" err="1">
                <a:latin typeface="Montserrat Alternates Black" panose="00000A00000000000000" pitchFamily="2" charset="0"/>
              </a:rPr>
              <a:t>o</a:t>
            </a:r>
            <a:r>
              <a:rPr lang="en-GB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Alternates Black" panose="00000A00000000000000" pitchFamily="2" charset="0"/>
              </a:rPr>
              <a:t>S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 Alternates Black" panose="00000A00000000000000" pitchFamily="2" charset="0"/>
              </a:rPr>
              <a:t>C</a:t>
            </a:r>
            <a:r>
              <a:rPr lang="en-GB" dirty="0" err="1">
                <a:latin typeface="Montserrat Alternates Black" panose="00000A00000000000000" pitchFamily="2" charset="0"/>
              </a:rPr>
              <a:t>o</a:t>
            </a:r>
            <a:r>
              <a:rPr lang="en-GB" dirty="0" err="1">
                <a:solidFill>
                  <a:srgbClr val="00B0F0"/>
                </a:solidFill>
                <a:latin typeface="Montserrat Alternates Black" panose="00000A00000000000000" pitchFamily="2" charset="0"/>
              </a:rPr>
              <a:t>W</a:t>
            </a:r>
            <a:r>
              <a:rPr lang="en-GB" dirty="0">
                <a:latin typeface="Montserrat Alternates Black" panose="00000A00000000000000" pitchFamily="2" charset="0"/>
              </a:rPr>
              <a:t> to MVP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9DF5DD-8558-3D6A-6B02-F262C0178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875314"/>
            <a:ext cx="7543800" cy="4251960"/>
          </a:xfrm>
        </p:spPr>
      </p:pic>
    </p:spTree>
    <p:extLst>
      <p:ext uri="{BB962C8B-B14F-4D97-AF65-F5344CB8AC3E}">
        <p14:creationId xmlns:p14="http://schemas.microsoft.com/office/powerpoint/2010/main" val="272262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9183-2377-8256-9951-2BC5C6FE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E3D2C-3525-213B-BE84-8961C1ADD6F8}"/>
              </a:ext>
            </a:extLst>
          </p:cNvPr>
          <p:cNvSpPr txBox="1"/>
          <p:nvPr/>
        </p:nvSpPr>
        <p:spPr>
          <a:xfrm>
            <a:off x="1795115" y="198899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Front </a:t>
            </a:r>
            <a:r>
              <a:rPr lang="en-GB" sz="2400" dirty="0">
                <a:latin typeface="Montserrat Alternates Black" panose="00000A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D9C59-AFF4-F2DC-3DD7-38883079C401}"/>
              </a:ext>
            </a:extLst>
          </p:cNvPr>
          <p:cNvSpPr txBox="1"/>
          <p:nvPr/>
        </p:nvSpPr>
        <p:spPr>
          <a:xfrm>
            <a:off x="5230691" y="1921416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ontserrat Alternates Black" panose="00000A00000000000000" pitchFamily="2" charset="0"/>
              </a:rPr>
              <a:t>Back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3C00A-8983-F785-89C6-F9B503135D44}"/>
              </a:ext>
            </a:extLst>
          </p:cNvPr>
          <p:cNvSpPr txBox="1"/>
          <p:nvPr/>
        </p:nvSpPr>
        <p:spPr>
          <a:xfrm>
            <a:off x="8958671" y="192141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ontserrat Alternates Black" panose="00000A00000000000000" pitchFamily="2" charset="0"/>
              </a:rPr>
              <a:t>Testing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5E8033-B4C9-F5F5-A4A3-32C189DA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12" y="2844540"/>
            <a:ext cx="1107224" cy="962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4E26AB-0CFF-26CD-72A6-215CA44DB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702170"/>
            <a:ext cx="998220" cy="9982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11BEF4-9036-C94A-4CE3-3168BE575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90" y="4013460"/>
            <a:ext cx="714068" cy="1007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45CDAB-7657-5695-AD9C-968A8E21C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4013460"/>
            <a:ext cx="714068" cy="1005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142E06-6AC3-8C5B-17B6-0480AFEF5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59" y="2702170"/>
            <a:ext cx="2530947" cy="7078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34699E-2792-2E3E-3EF9-7B102AE50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05" y="3586872"/>
            <a:ext cx="1774506" cy="16218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E15EAA-FAD4-4EE2-B20D-ED103D673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90" y="3586872"/>
            <a:ext cx="1841715" cy="1122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CF3F238-396D-9F12-4281-00E835E50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2" y="4892101"/>
            <a:ext cx="1777359" cy="5389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2733AC-6D46-F3E8-16A0-97AF6838C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40" y="4998087"/>
            <a:ext cx="2356557" cy="13255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E934B8-7219-A6B4-4B41-10088F86B8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43" y="2809111"/>
            <a:ext cx="1124066" cy="12397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879486-FF97-B48A-4001-3DF2098FB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71" y="3451427"/>
            <a:ext cx="1124066" cy="112406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BB1501-D907-7141-0EED-1CF8FCB387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773" y="2729486"/>
            <a:ext cx="1812443" cy="5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339C-9351-B4E4-57D2-03687DC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Meet the Team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6FF22-DA1D-03DB-5F97-B7D38B644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0" y="2314734"/>
            <a:ext cx="233934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5E799-207F-D1D1-1197-E8152EA3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4" y="2350294"/>
            <a:ext cx="2377440" cy="233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9A826-8131-704A-AF28-314B7A279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55" y="2502694"/>
            <a:ext cx="2346960" cy="2324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A1B3A-5F0D-498A-14DE-F0345AB7C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20" y="2388394"/>
            <a:ext cx="2308860" cy="2293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4FD944-E473-4102-3D8F-AD43D0100830}"/>
              </a:ext>
            </a:extLst>
          </p:cNvPr>
          <p:cNvSpPr txBox="1"/>
          <p:nvPr/>
        </p:nvSpPr>
        <p:spPr>
          <a:xfrm>
            <a:off x="1255702" y="5000624"/>
            <a:ext cx="11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Sadie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BEF13-B7DF-EE10-C0B3-5F38442796D3}"/>
              </a:ext>
            </a:extLst>
          </p:cNvPr>
          <p:cNvSpPr txBox="1"/>
          <p:nvPr/>
        </p:nvSpPr>
        <p:spPr>
          <a:xfrm>
            <a:off x="4087167" y="5013126"/>
            <a:ext cx="8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408AF-B91E-8CDA-0D80-9B5AFEEA2AF1}"/>
              </a:ext>
            </a:extLst>
          </p:cNvPr>
          <p:cNvSpPr txBox="1"/>
          <p:nvPr/>
        </p:nvSpPr>
        <p:spPr>
          <a:xfrm>
            <a:off x="6813222" y="5000624"/>
            <a:ext cx="11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Philip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8C2FD-D051-0C4E-1519-43490F594894}"/>
              </a:ext>
            </a:extLst>
          </p:cNvPr>
          <p:cNvSpPr txBox="1"/>
          <p:nvPr/>
        </p:nvSpPr>
        <p:spPr>
          <a:xfrm>
            <a:off x="9470082" y="5010388"/>
            <a:ext cx="162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Anastasia</a:t>
            </a:r>
          </a:p>
        </p:txBody>
      </p:sp>
    </p:spTree>
    <p:extLst>
      <p:ext uri="{BB962C8B-B14F-4D97-AF65-F5344CB8AC3E}">
        <p14:creationId xmlns:p14="http://schemas.microsoft.com/office/powerpoint/2010/main" val="27901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08-0031-4B59-790B-399927B7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DFF0-8BBF-1DE1-208D-B4B91F08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4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AB33-CB8B-62A8-9130-859D0C0E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AE77-A422-0978-BAA4-41B5D9B8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8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4574-5E22-8856-95C3-435693F7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PROBLEM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F39613-ED3A-5ACD-5CDA-6D221174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" y="1973867"/>
            <a:ext cx="6772275" cy="4152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9240B-E426-9C42-8A7C-3BD73212DA41}"/>
              </a:ext>
            </a:extLst>
          </p:cNvPr>
          <p:cNvSpPr txBox="1"/>
          <p:nvPr/>
        </p:nvSpPr>
        <p:spPr>
          <a:xfrm>
            <a:off x="7419656" y="1788160"/>
            <a:ext cx="4508183" cy="4504686"/>
          </a:xfrm>
          <a:prstGeom prst="rect">
            <a:avLst/>
          </a:prstGeom>
          <a:noFill/>
        </p:spPr>
        <p:txBody>
          <a:bodyPr wrap="square" tIns="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Montserrat Alternates Black" panose="00000A00000000000000" pitchFamily="2" charset="0"/>
              </a:rPr>
              <a:t>H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ow to enhance the remote experience of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bootcamper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can help them with the vast amount of learning?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do they need?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problem might they have that your application could solve for them?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How can you get into the mindset of your user and keep them at the centre of your problem-solving?</a:t>
            </a:r>
            <a:endParaRPr lang="en-GB" dirty="0">
              <a:latin typeface="Montserrat Alternates Black" panose="00000A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3BC9E9-F29B-AA6D-F922-EAB5F967C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3" y="1973867"/>
            <a:ext cx="1133953" cy="11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1C6-8EE3-4ED4-2D61-16CF8C93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Bootcamp Burnout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8B54B8-0B10-701E-6893-0F2C448BA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639"/>
            <a:ext cx="5806440" cy="387579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DD406D-FADB-9970-8329-1D5C93060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34" y="1820345"/>
            <a:ext cx="4106386" cy="4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447E-66F2-92B2-1FE8-C62DF0AA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10598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Montserrat Alternates Black" panose="00000A00000000000000" pitchFamily="2" charset="0"/>
              </a:rPr>
              <a:t>MINDFULLNESS</a:t>
            </a:r>
            <a:r>
              <a:rPr lang="en-GB" dirty="0">
                <a:latin typeface="Montserrat Alternates Black" panose="00000A00000000000000" pitchFamily="2" charset="0"/>
              </a:rPr>
              <a:t> + </a:t>
            </a:r>
            <a:r>
              <a:rPr lang="en-GB" dirty="0">
                <a:solidFill>
                  <a:srgbClr val="C00000"/>
                </a:solidFill>
                <a:latin typeface="Montserrat Alternates Black" panose="00000A00000000000000" pitchFamily="2" charset="0"/>
              </a:rPr>
              <a:t>PRODUCTIVITY</a:t>
            </a:r>
            <a:r>
              <a:rPr lang="en-GB" dirty="0">
                <a:latin typeface="Montserrat Alternates Black" panose="00000A00000000000000" pitchFamily="2" charset="0"/>
              </a:rPr>
              <a:t> =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Montserrat Alternates Black" panose="00000A00000000000000" pitchFamily="2" charset="0"/>
              </a:rPr>
              <a:t>MINDACTIVITY</a:t>
            </a:r>
          </a:p>
        </p:txBody>
      </p:sp>
    </p:spTree>
    <p:extLst>
      <p:ext uri="{BB962C8B-B14F-4D97-AF65-F5344CB8AC3E}">
        <p14:creationId xmlns:p14="http://schemas.microsoft.com/office/powerpoint/2010/main" val="435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5FD7-164D-6409-2A3C-3DD4A0A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34F896-ADD4-41F0-5416-092E1BD0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68" y="1822768"/>
            <a:ext cx="6677263" cy="4451509"/>
          </a:xfrm>
        </p:spPr>
      </p:pic>
    </p:spTree>
    <p:extLst>
      <p:ext uri="{BB962C8B-B14F-4D97-AF65-F5344CB8AC3E}">
        <p14:creationId xmlns:p14="http://schemas.microsoft.com/office/powerpoint/2010/main" val="10620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FC87-17DF-361A-E55F-4995CFB7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JOURNEY</a:t>
            </a:r>
            <a:br>
              <a:rPr lang="en-GB" dirty="0">
                <a:latin typeface="Montserrat Alternates Black" panose="00000A00000000000000" pitchFamily="2" charset="0"/>
              </a:rPr>
            </a:br>
            <a:r>
              <a:rPr lang="en-GB" sz="3600" dirty="0">
                <a:latin typeface="Montserrat Alternates Black" panose="00000A00000000000000" pitchFamily="2" charset="0"/>
              </a:rPr>
              <a:t>IDEATION &amp;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3D83B-5D52-E396-3A11-470E5BF0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51" y="1957705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ACF7F-C7B2-B4F0-BABC-2817C314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06174"/>
            <a:ext cx="5184219" cy="34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15C-BFA3-65E4-34B0-5F0D4325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Disney Ideation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FC7B14-329B-1877-5D41-92615E5AC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15347"/>
              </p:ext>
            </p:extLst>
          </p:nvPr>
        </p:nvGraphicFramePr>
        <p:xfrm>
          <a:off x="838200" y="1825625"/>
          <a:ext cx="10515597" cy="398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2231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499521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6123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Dreamer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Realist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Critic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2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Organisation Tools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to class notes, </a:t>
                      </a:r>
                    </a:p>
                    <a:p>
                      <a:r>
                        <a:rPr lang="en-GB" dirty="0"/>
                        <a:t>link to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experience with audio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1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Resources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Daily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Timer with gentle affirmations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ARIA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in doubt, stretch goal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Personal assistant/tutor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Accessibility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research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8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#Istruggletoo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for affirmations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experience with animations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5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Blog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Heroku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External API vs Internal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To-do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contrast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 requires more than one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02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en-GB" dirty="0"/>
                        <a:t>Reminder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Nature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Login authentication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Link App to 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Mental health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Lack of originality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7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6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36432-97D9-2035-57E0-D1FE53F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" y="0"/>
            <a:ext cx="10162309" cy="6858000"/>
          </a:xfrm>
        </p:spPr>
      </p:pic>
    </p:spTree>
    <p:extLst>
      <p:ext uri="{BB962C8B-B14F-4D97-AF65-F5344CB8AC3E}">
        <p14:creationId xmlns:p14="http://schemas.microsoft.com/office/powerpoint/2010/main" val="24732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375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Montserrat Alternates Black</vt:lpstr>
      <vt:lpstr>Office Theme</vt:lpstr>
      <vt:lpstr>team MINDACTIVITY</vt:lpstr>
      <vt:lpstr>Meet the Team</vt:lpstr>
      <vt:lpstr>PROBLEM </vt:lpstr>
      <vt:lpstr>Bootcamp Burnout</vt:lpstr>
      <vt:lpstr>PowerPoint Presentation</vt:lpstr>
      <vt:lpstr>SOLUTION</vt:lpstr>
      <vt:lpstr>JOURNEY IDEATION &amp; RESEARCH</vt:lpstr>
      <vt:lpstr>Disney Ideation</vt:lpstr>
      <vt:lpstr>PowerPoint Presentation</vt:lpstr>
      <vt:lpstr>PowerPoint Presentation</vt:lpstr>
      <vt:lpstr>USER SURVEY</vt:lpstr>
      <vt:lpstr>User Personas</vt:lpstr>
      <vt:lpstr>PowerPoint Presentation</vt:lpstr>
      <vt:lpstr>Database Structure</vt:lpstr>
      <vt:lpstr>Component Tree</vt:lpstr>
      <vt:lpstr>Agile Methodology </vt:lpstr>
      <vt:lpstr>Daily Scrum Ceremonies</vt:lpstr>
      <vt:lpstr>MoSCoW to MVP</vt:lpstr>
      <vt:lpstr>Tech Stack</vt:lpstr>
      <vt:lpstr>Future Implementations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MINDACTIVITY</dc:title>
  <dc:creator>Anastasia Starostina</dc:creator>
  <cp:lastModifiedBy>Anastasia Starostina</cp:lastModifiedBy>
  <cp:revision>3</cp:revision>
  <dcterms:created xsi:type="dcterms:W3CDTF">2022-06-23T21:49:20Z</dcterms:created>
  <dcterms:modified xsi:type="dcterms:W3CDTF">2022-06-23T23:03:41Z</dcterms:modified>
</cp:coreProperties>
</file>