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E493C93-B093-42AA-9A4A-194A42B3A94D}" type="datetimeFigureOut">
              <a:rPr lang="fr-FR" smtClean="0"/>
              <a:t>07/08/2022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D43F5A-930E-4C79-B14E-9FE7DCE547B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Animations avec @keyframes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règle @Keyframes permet aux auteurs de définir les étapes qui composent la séquence d'une animation CSS. </a:t>
            </a:r>
          </a:p>
          <a:p>
            <a:endParaRPr lang="fr-FR" dirty="0" smtClean="0"/>
          </a:p>
          <a:p>
            <a:r>
              <a:rPr lang="fr-FR" dirty="0" smtClean="0"/>
              <a:t>Cela permet de contrôler une animation plus finement que ce qu'on pourrait obtenir avec les transitions.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l’utilisé?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Afin d'utiliser ces règles, on créera une règle @keyframes avec un nom pour chaque étape et on utilisera ce nom avec la </a:t>
            </a:r>
            <a:r>
              <a:rPr lang="fr-FR" dirty="0" smtClean="0"/>
              <a:t>propriété Animation-Name afin </a:t>
            </a:r>
            <a:r>
              <a:rPr lang="fr-FR" dirty="0" smtClean="0"/>
              <a:t>qu'une animation corresponde à la liste des étapes qui la composent.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 smtClean="0"/>
              <a:t>règle @keyframes contient une liste de sélecteurs d'étapes dont chacun contient le pourcentage d'avancement de l'animation auquel il correspond ainsi que les informations de styles qui correspondent à cette étape</a:t>
            </a:r>
            <a:r>
              <a:rPr lang="fr-FR" dirty="0" smtClean="0"/>
              <a:t>..     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08720"/>
            <a:ext cx="7239000" cy="5330992"/>
          </a:xfrm>
        </p:spPr>
        <p:txBody>
          <a:bodyPr/>
          <a:lstStyle/>
          <a:p>
            <a:r>
              <a:rPr lang="fr-FR" dirty="0" smtClean="0"/>
              <a:t>Si une liste d'étapes ne spécifie pas le début (0%/from) ou la fin (100%/to) d'une animation, le navigateur va utiliser les styles de </a:t>
            </a:r>
            <a:r>
              <a:rPr lang="fr-FR" dirty="0" smtClean="0"/>
              <a:t>l'élément </a:t>
            </a:r>
            <a:r>
              <a:rPr lang="fr-FR" dirty="0" smtClean="0"/>
              <a:t>définis par ailleurs. C'est assez pratique pour animer un élément depuis et vers son état initial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Si les étapes décrivent des propriétés qui ne peuvent pas être animées, elles seront ignorées mais les autres propriétés seront bien animées.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ans tit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7220958" cy="5820588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915816" y="1988840"/>
            <a:ext cx="4646712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2"/>
                </a:solidFill>
                <a:sym typeface="Wingdings" pitchFamily="2" charset="2"/>
              </a:rPr>
              <a:t>  </a:t>
            </a:r>
            <a:r>
              <a:rPr lang="fr-FR" sz="1600" dirty="0" smtClean="0">
                <a:solidFill>
                  <a:schemeClr val="bg2"/>
                </a:solidFill>
              </a:rPr>
              <a:t>Etape 1: On donne un nom à l’animation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915816" y="2564904"/>
            <a:ext cx="4646712" cy="1656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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 2: On passe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cet état (ou 0%+)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915816" y="5201816"/>
            <a:ext cx="4646712" cy="1656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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 3: A  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cet état (ou 100%)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915816" y="980728"/>
            <a:ext cx="4646712" cy="1656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/>
              <a:buChar char="ß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 4: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reprend le nom de l’animation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/>
              <a:buChar char="ß"/>
              <a:tabLst/>
              <a:defRPr/>
            </a:pPr>
            <a:r>
              <a:rPr lang="fr-FR" sz="1600" baseline="0" dirty="0" smtClean="0">
                <a:solidFill>
                  <a:schemeClr val="bg2"/>
                </a:solidFill>
              </a:rPr>
              <a:t>Et on lui donne</a:t>
            </a:r>
            <a:r>
              <a:rPr lang="fr-FR" sz="1600" dirty="0" smtClean="0">
                <a:solidFill>
                  <a:schemeClr val="bg2"/>
                </a:solidFill>
              </a:rPr>
              <a:t> une durée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79</TotalTime>
  <Words>145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Opulent</vt:lpstr>
      <vt:lpstr>Les Animations avec @keyframes</vt:lpstr>
      <vt:lpstr>Diapositive 2</vt:lpstr>
      <vt:lpstr>Comment l’utilisé?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 avec @keyframes</dc:title>
  <dc:creator>Aurélien</dc:creator>
  <cp:lastModifiedBy>Aurélien</cp:lastModifiedBy>
  <cp:revision>8</cp:revision>
  <dcterms:created xsi:type="dcterms:W3CDTF">2022-08-07T15:45:56Z</dcterms:created>
  <dcterms:modified xsi:type="dcterms:W3CDTF">2022-08-07T17:05:09Z</dcterms:modified>
</cp:coreProperties>
</file>