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4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9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5175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20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47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1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2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9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502400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4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502399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-59978"/>
            <a:ext cx="6508904" cy="9753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3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84154" y="1372006"/>
            <a:ext cx="8444807" cy="16906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A5C6BFD-4A21-4647-AC7D-9D50946EA6CF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spc="0" baseline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35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ojet de TdLog:  Site de choix de  cours"/>
          <p:cNvSpPr txBox="1"/>
          <p:nvPr/>
        </p:nvSpPr>
        <p:spPr>
          <a:xfrm>
            <a:off x="2844461" y="2315633"/>
            <a:ext cx="7315878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800"/>
            </a:lvl1pPr>
          </a:lstStyle>
          <a:p>
            <a:r>
              <a:rPr dirty="0" err="1"/>
              <a:t>Projet</a:t>
            </a:r>
            <a:r>
              <a:rPr dirty="0"/>
              <a:t> de </a:t>
            </a:r>
            <a:r>
              <a:rPr dirty="0" err="1"/>
              <a:t>TdLog</a:t>
            </a:r>
            <a:r>
              <a:rPr dirty="0"/>
              <a:t>:  Site de </a:t>
            </a:r>
            <a:r>
              <a:rPr dirty="0" err="1"/>
              <a:t>choix</a:t>
            </a:r>
            <a:r>
              <a:rPr dirty="0"/>
              <a:t> de  </a:t>
            </a:r>
            <a:r>
              <a:rPr dirty="0" err="1"/>
              <a:t>cours</a:t>
            </a:r>
            <a:endParaRPr dirty="0"/>
          </a:p>
        </p:txBody>
      </p:sp>
      <p:sp>
        <p:nvSpPr>
          <p:cNvPr id="132" name="Pia Chancerel,  Firas Ouhaichi, Sébastien Morel, Aurélien Pion"/>
          <p:cNvSpPr txBox="1"/>
          <p:nvPr/>
        </p:nvSpPr>
        <p:spPr>
          <a:xfrm>
            <a:off x="796329" y="8155516"/>
            <a:ext cx="114121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Pia </a:t>
            </a:r>
            <a:r>
              <a:rPr dirty="0" err="1"/>
              <a:t>Chancerel</a:t>
            </a:r>
            <a:r>
              <a:rPr dirty="0"/>
              <a:t>,  Firas </a:t>
            </a:r>
            <a:r>
              <a:rPr dirty="0" err="1"/>
              <a:t>Ouhaichi</a:t>
            </a:r>
            <a:r>
              <a:rPr dirty="0"/>
              <a:t>, Sébastien Morel, </a:t>
            </a:r>
            <a:r>
              <a:rPr dirty="0" err="1"/>
              <a:t>Aurélien</a:t>
            </a:r>
            <a:r>
              <a:rPr dirty="0"/>
              <a:t> Pion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hy do we chose such project?"/>
          <p:cNvSpPr txBox="1"/>
          <p:nvPr/>
        </p:nvSpPr>
        <p:spPr>
          <a:xfrm>
            <a:off x="3415630" y="1263650"/>
            <a:ext cx="617354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Why do we chose such project? </a:t>
            </a:r>
          </a:p>
        </p:txBody>
      </p:sp>
      <p:sp>
        <p:nvSpPr>
          <p:cNvPr id="135" name="The School’s system is full of flaws.…"/>
          <p:cNvSpPr txBox="1"/>
          <p:nvPr/>
        </p:nvSpPr>
        <p:spPr>
          <a:xfrm>
            <a:off x="34809" y="3757083"/>
            <a:ext cx="12291716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3752" indent="-443752">
              <a:lnSpc>
                <a:spcPct val="200000"/>
              </a:lnSpc>
              <a:buClr>
                <a:srgbClr val="BEBEBE"/>
              </a:buClr>
              <a:buSzPct val="125000"/>
              <a:buChar char="✦"/>
            </a:pPr>
            <a:r>
              <a:t> The School’s system is full of flaws.</a:t>
            </a:r>
          </a:p>
          <a:p>
            <a:pPr marL="443752" indent="-443752" algn="l">
              <a:lnSpc>
                <a:spcPct val="200000"/>
              </a:lnSpc>
              <a:buClr>
                <a:srgbClr val="BEBEBE"/>
              </a:buClr>
              <a:buSzPct val="125000"/>
              <a:buChar char="✦"/>
            </a:pPr>
            <a:r>
              <a:t>  Have many facets: optimisation, web developpement, Database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ebSite…"/>
          <p:cNvSpPr txBox="1"/>
          <p:nvPr/>
        </p:nvSpPr>
        <p:spPr>
          <a:xfrm>
            <a:off x="3024033" y="2677583"/>
            <a:ext cx="651646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78223" indent="-578223">
              <a:buClr>
                <a:srgbClr val="A1A1A1"/>
              </a:buClr>
              <a:buSzPct val="100000"/>
              <a:buAutoNum type="romanUcPeriod"/>
            </a:pPr>
            <a:r>
              <a:t>WebSite</a:t>
            </a:r>
          </a:p>
          <a:p>
            <a:pPr marL="578223" indent="-578223">
              <a:buClr>
                <a:srgbClr val="A1A1A1"/>
              </a:buClr>
              <a:buSzPct val="100000"/>
              <a:buAutoNum type="romanUcPeriod"/>
            </a:pPr>
            <a:r>
              <a:t>Optimisation</a:t>
            </a:r>
          </a:p>
          <a:p>
            <a:pPr marL="578223" indent="-578223">
              <a:buClr>
                <a:srgbClr val="A1A1A1"/>
              </a:buClr>
              <a:buSzPct val="100000"/>
              <a:buAutoNum type="romanUcPeriod"/>
            </a:pPr>
            <a:r>
              <a:t>How to connect the two parts</a:t>
            </a:r>
          </a:p>
          <a:p>
            <a:pPr marL="578223" indent="-578223">
              <a:buClr>
                <a:srgbClr val="A1A1A1"/>
              </a:buClr>
              <a:buSzPct val="100000"/>
              <a:buAutoNum type="romanUcPeriod"/>
            </a:pPr>
            <a:r>
              <a:t>The DataBase</a:t>
            </a:r>
          </a:p>
          <a:p>
            <a:pPr marL="578223" indent="-578223">
              <a:buClr>
                <a:srgbClr val="A1A1A1"/>
              </a:buClr>
              <a:buSzPct val="100000"/>
              <a:buAutoNum type="romanUcPeriod"/>
            </a:pPr>
            <a:r>
              <a:t>Presentation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ebSite"/>
          <p:cNvSpPr txBox="1"/>
          <p:nvPr/>
        </p:nvSpPr>
        <p:spPr>
          <a:xfrm>
            <a:off x="5663344" y="1331383"/>
            <a:ext cx="16781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WebSite</a:t>
            </a:r>
          </a:p>
        </p:txBody>
      </p:sp>
      <p:sp>
        <p:nvSpPr>
          <p:cNvPr id="140" name="Node Js,…"/>
          <p:cNvSpPr txBox="1"/>
          <p:nvPr/>
        </p:nvSpPr>
        <p:spPr>
          <a:xfrm>
            <a:off x="1274353" y="3486150"/>
            <a:ext cx="182009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Node Js,</a:t>
            </a:r>
          </a:p>
          <a:p>
            <a:r>
              <a:t>HTML,</a:t>
            </a:r>
          </a:p>
          <a:p>
            <a:r>
              <a:t>CSS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ptimisation:"/>
          <p:cNvSpPr txBox="1"/>
          <p:nvPr/>
        </p:nvSpPr>
        <p:spPr>
          <a:xfrm>
            <a:off x="5028675" y="1568449"/>
            <a:ext cx="27103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Optimisation: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k between"/>
          <p:cNvSpPr txBox="1"/>
          <p:nvPr/>
        </p:nvSpPr>
        <p:spPr>
          <a:xfrm>
            <a:off x="5202684" y="1991783"/>
            <a:ext cx="259943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Link between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atabase"/>
          <p:cNvSpPr txBox="1"/>
          <p:nvPr/>
        </p:nvSpPr>
        <p:spPr>
          <a:xfrm>
            <a:off x="5529733" y="1399116"/>
            <a:ext cx="19453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mo"/>
          <p:cNvSpPr txBox="1"/>
          <p:nvPr/>
        </p:nvSpPr>
        <p:spPr>
          <a:xfrm>
            <a:off x="5861918" y="1907116"/>
            <a:ext cx="12809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{D3886C6A-F076-4C4A-B689-B984C70411C4}tf10001120</Template>
  <TotalTime>0</TotalTime>
  <Words>71</Words>
  <Application>Microsoft Macintosh PowerPoint</Application>
  <PresentationFormat>Personnalisé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Gill Sans</vt:lpstr>
      <vt:lpstr>Gill Sans MT</vt:lpstr>
      <vt:lpstr>Helvetica Neue</vt:lpstr>
      <vt:lpstr>Colis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Microsoft Office User</cp:lastModifiedBy>
  <cp:revision>1</cp:revision>
  <dcterms:modified xsi:type="dcterms:W3CDTF">2020-01-17T08:09:25Z</dcterms:modified>
</cp:coreProperties>
</file>