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F051B7-A468-473F-9395-2485DD04D49E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182C7A-878F-47C2-A1EE-D1800D6E8ABF}">
      <dgm:prSet phldrT="[Texte]"/>
      <dgm:spPr/>
      <dgm:t>
        <a:bodyPr/>
        <a:lstStyle/>
        <a:p>
          <a:r>
            <a:rPr lang="fr-FR" dirty="0"/>
            <a:t>Julien PINTO</a:t>
          </a:r>
        </a:p>
      </dgm:t>
    </dgm:pt>
    <dgm:pt modelId="{47FD7774-31D0-4D85-B2BB-59409221702E}" type="parTrans" cxnId="{22E93B16-5EF9-49B2-89A1-E2802D4CB902}">
      <dgm:prSet/>
      <dgm:spPr/>
      <dgm:t>
        <a:bodyPr/>
        <a:lstStyle/>
        <a:p>
          <a:endParaRPr lang="fr-FR"/>
        </a:p>
      </dgm:t>
    </dgm:pt>
    <dgm:pt modelId="{2895A052-F0DA-4838-84BD-6471EFD63608}" type="sibTrans" cxnId="{22E93B16-5EF9-49B2-89A1-E2802D4CB902}">
      <dgm:prSet/>
      <dgm:spPr/>
      <dgm:t>
        <a:bodyPr/>
        <a:lstStyle/>
        <a:p>
          <a:endParaRPr lang="fr-FR"/>
        </a:p>
      </dgm:t>
    </dgm:pt>
    <dgm:pt modelId="{82A3C55F-5A08-4EF9-9ADF-6BDEEE65E861}">
      <dgm:prSet phldrT="[Texte]"/>
      <dgm:spPr/>
      <dgm:t>
        <a:bodyPr/>
        <a:lstStyle/>
        <a:p>
          <a:r>
            <a:rPr lang="fr-FR" dirty="0"/>
            <a:t>Chef de projet (pour le lot 1)</a:t>
          </a:r>
        </a:p>
      </dgm:t>
    </dgm:pt>
    <dgm:pt modelId="{E42306DA-3841-45C0-8F87-C101E0F3A052}" type="parTrans" cxnId="{433085D9-3EEF-4F7C-B697-1549C571A4EC}">
      <dgm:prSet/>
      <dgm:spPr/>
      <dgm:t>
        <a:bodyPr/>
        <a:lstStyle/>
        <a:p>
          <a:endParaRPr lang="fr-FR"/>
        </a:p>
      </dgm:t>
    </dgm:pt>
    <dgm:pt modelId="{450BA1DA-1006-4253-AE1A-A304B6DBF8B3}" type="sibTrans" cxnId="{433085D9-3EEF-4F7C-B697-1549C571A4EC}">
      <dgm:prSet/>
      <dgm:spPr/>
      <dgm:t>
        <a:bodyPr/>
        <a:lstStyle/>
        <a:p>
          <a:endParaRPr lang="fr-FR"/>
        </a:p>
      </dgm:t>
    </dgm:pt>
    <dgm:pt modelId="{8A1955FF-7C2A-4D35-95C8-9F5F4411A5E5}">
      <dgm:prSet phldrT="[Texte]"/>
      <dgm:spPr/>
      <dgm:t>
        <a:bodyPr/>
        <a:lstStyle/>
        <a:p>
          <a:r>
            <a:rPr lang="fr-FR" dirty="0"/>
            <a:t>Spécialité : commercial</a:t>
          </a:r>
        </a:p>
      </dgm:t>
    </dgm:pt>
    <dgm:pt modelId="{94ED5AE8-77A2-494F-B2B7-B1E418CBD5CE}" type="parTrans" cxnId="{ADA1279E-BC94-49FF-9A66-875A063FCDEA}">
      <dgm:prSet/>
      <dgm:spPr/>
      <dgm:t>
        <a:bodyPr/>
        <a:lstStyle/>
        <a:p>
          <a:endParaRPr lang="fr-FR"/>
        </a:p>
      </dgm:t>
    </dgm:pt>
    <dgm:pt modelId="{19B0DC9C-73DE-4B77-9D59-6E0E9B49940E}" type="sibTrans" cxnId="{ADA1279E-BC94-49FF-9A66-875A063FCDEA}">
      <dgm:prSet/>
      <dgm:spPr/>
      <dgm:t>
        <a:bodyPr/>
        <a:lstStyle/>
        <a:p>
          <a:endParaRPr lang="fr-FR"/>
        </a:p>
      </dgm:t>
    </dgm:pt>
    <dgm:pt modelId="{94C1FF45-B2FA-4FC0-BA02-7B5AF41EC486}">
      <dgm:prSet phldrT="[Texte]"/>
      <dgm:spPr/>
      <dgm:t>
        <a:bodyPr/>
        <a:lstStyle/>
        <a:p>
          <a:r>
            <a:rPr lang="fr-FR" dirty="0"/>
            <a:t>Aurélien DUPERRAY</a:t>
          </a:r>
        </a:p>
      </dgm:t>
    </dgm:pt>
    <dgm:pt modelId="{223F7A5F-9606-495C-B4A2-4B25CEC141EB}" type="parTrans" cxnId="{6DED6CC3-CE6D-4D15-BB48-CF217FB1025E}">
      <dgm:prSet/>
      <dgm:spPr/>
      <dgm:t>
        <a:bodyPr/>
        <a:lstStyle/>
        <a:p>
          <a:endParaRPr lang="fr-FR"/>
        </a:p>
      </dgm:t>
    </dgm:pt>
    <dgm:pt modelId="{098D7CA4-4CF5-4AAD-BE41-F947F7F1BA48}" type="sibTrans" cxnId="{6DED6CC3-CE6D-4D15-BB48-CF217FB1025E}">
      <dgm:prSet/>
      <dgm:spPr/>
      <dgm:t>
        <a:bodyPr/>
        <a:lstStyle/>
        <a:p>
          <a:endParaRPr lang="fr-FR"/>
        </a:p>
      </dgm:t>
    </dgm:pt>
    <dgm:pt modelId="{40C859A1-D48D-40B2-AEE9-3C9F444B6E96}">
      <dgm:prSet phldrT="[Texte]"/>
      <dgm:spPr/>
      <dgm:t>
        <a:bodyPr/>
        <a:lstStyle/>
        <a:p>
          <a:r>
            <a:rPr lang="fr-FR" dirty="0"/>
            <a:t>Développeur</a:t>
          </a:r>
        </a:p>
      </dgm:t>
    </dgm:pt>
    <dgm:pt modelId="{D86B00D6-9EB3-435E-BCBA-988D05AD7CA3}" type="parTrans" cxnId="{2BC359AE-C1EC-4A7A-A5B9-7ACE3FED6A94}">
      <dgm:prSet/>
      <dgm:spPr/>
      <dgm:t>
        <a:bodyPr/>
        <a:lstStyle/>
        <a:p>
          <a:endParaRPr lang="fr-FR"/>
        </a:p>
      </dgm:t>
    </dgm:pt>
    <dgm:pt modelId="{581E243B-BD2E-4F46-B631-D82536EC1633}" type="sibTrans" cxnId="{2BC359AE-C1EC-4A7A-A5B9-7ACE3FED6A94}">
      <dgm:prSet/>
      <dgm:spPr/>
      <dgm:t>
        <a:bodyPr/>
        <a:lstStyle/>
        <a:p>
          <a:endParaRPr lang="fr-FR"/>
        </a:p>
      </dgm:t>
    </dgm:pt>
    <dgm:pt modelId="{BC1F178C-71C4-4BBE-844D-687B314A5581}">
      <dgm:prSet phldrT="[Texte]"/>
      <dgm:spPr/>
      <dgm:t>
        <a:bodyPr/>
        <a:lstStyle/>
        <a:p>
          <a:r>
            <a:rPr lang="fr-FR" dirty="0"/>
            <a:t>Spécialité : JS</a:t>
          </a:r>
        </a:p>
      </dgm:t>
    </dgm:pt>
    <dgm:pt modelId="{ED6AD0FB-2EF1-4412-9C01-B044A0F28EA6}" type="parTrans" cxnId="{46E67FA6-BBB1-4E9A-A814-EC648A64F873}">
      <dgm:prSet/>
      <dgm:spPr/>
      <dgm:t>
        <a:bodyPr/>
        <a:lstStyle/>
        <a:p>
          <a:endParaRPr lang="fr-FR"/>
        </a:p>
      </dgm:t>
    </dgm:pt>
    <dgm:pt modelId="{C445F8AD-D5D1-4FF1-A4CE-216724134520}" type="sibTrans" cxnId="{46E67FA6-BBB1-4E9A-A814-EC648A64F873}">
      <dgm:prSet/>
      <dgm:spPr/>
      <dgm:t>
        <a:bodyPr/>
        <a:lstStyle/>
        <a:p>
          <a:endParaRPr lang="fr-FR"/>
        </a:p>
      </dgm:t>
    </dgm:pt>
    <dgm:pt modelId="{9B2CFD79-9DAF-4390-BA54-D96A8D7E85E5}">
      <dgm:prSet phldrT="[Texte]"/>
      <dgm:spPr/>
      <dgm:t>
        <a:bodyPr/>
        <a:lstStyle/>
        <a:p>
          <a:r>
            <a:rPr lang="fr-FR" dirty="0"/>
            <a:t>Séverin BOUCHET</a:t>
          </a:r>
        </a:p>
      </dgm:t>
    </dgm:pt>
    <dgm:pt modelId="{B3CF57E8-EF90-4A50-AB72-8B91E1337A06}" type="parTrans" cxnId="{44537C93-448D-4464-920E-7BE34226BD92}">
      <dgm:prSet/>
      <dgm:spPr/>
      <dgm:t>
        <a:bodyPr/>
        <a:lstStyle/>
        <a:p>
          <a:endParaRPr lang="fr-FR"/>
        </a:p>
      </dgm:t>
    </dgm:pt>
    <dgm:pt modelId="{398F2537-DD55-4339-9C7E-769FB9FDF152}" type="sibTrans" cxnId="{44537C93-448D-4464-920E-7BE34226BD92}">
      <dgm:prSet/>
      <dgm:spPr/>
      <dgm:t>
        <a:bodyPr/>
        <a:lstStyle/>
        <a:p>
          <a:endParaRPr lang="fr-FR"/>
        </a:p>
      </dgm:t>
    </dgm:pt>
    <dgm:pt modelId="{61318913-042E-4BDE-A58A-111AC43F5E68}">
      <dgm:prSet phldrT="[Texte]"/>
      <dgm:spPr/>
      <dgm:t>
        <a:bodyPr/>
        <a:lstStyle/>
        <a:p>
          <a:r>
            <a:rPr lang="fr-FR" dirty="0"/>
            <a:t>Développeur</a:t>
          </a:r>
        </a:p>
      </dgm:t>
    </dgm:pt>
    <dgm:pt modelId="{D1114A25-D7B7-4232-85F1-F3DD29C5FF99}" type="parTrans" cxnId="{9D88BC9C-8EC5-4124-9B59-3E8C726381DC}">
      <dgm:prSet/>
      <dgm:spPr/>
      <dgm:t>
        <a:bodyPr/>
        <a:lstStyle/>
        <a:p>
          <a:endParaRPr lang="fr-FR"/>
        </a:p>
      </dgm:t>
    </dgm:pt>
    <dgm:pt modelId="{B35F29AA-CB16-4B44-BC59-AB7CBC918F48}" type="sibTrans" cxnId="{9D88BC9C-8EC5-4124-9B59-3E8C726381DC}">
      <dgm:prSet/>
      <dgm:spPr/>
      <dgm:t>
        <a:bodyPr/>
        <a:lstStyle/>
        <a:p>
          <a:endParaRPr lang="fr-FR"/>
        </a:p>
      </dgm:t>
    </dgm:pt>
    <dgm:pt modelId="{CA6FF378-6EC5-48D8-8FB5-64A1ACB6CD54}">
      <dgm:prSet phldrT="[Texte]"/>
      <dgm:spPr/>
      <dgm:t>
        <a:bodyPr/>
        <a:lstStyle/>
        <a:p>
          <a:r>
            <a:rPr lang="fr-FR" dirty="0"/>
            <a:t>Spécialité : PHP</a:t>
          </a:r>
        </a:p>
      </dgm:t>
    </dgm:pt>
    <dgm:pt modelId="{0909C78E-3D77-485E-8DD8-36E5F9FAFB1F}" type="parTrans" cxnId="{02E41F74-C309-42E9-A754-7AEF88DDA1A1}">
      <dgm:prSet/>
      <dgm:spPr/>
      <dgm:t>
        <a:bodyPr/>
        <a:lstStyle/>
        <a:p>
          <a:endParaRPr lang="fr-FR"/>
        </a:p>
      </dgm:t>
    </dgm:pt>
    <dgm:pt modelId="{A12B648C-0FC9-4C8B-B978-BD214B3BE27B}" type="sibTrans" cxnId="{02E41F74-C309-42E9-A754-7AEF88DDA1A1}">
      <dgm:prSet/>
      <dgm:spPr/>
      <dgm:t>
        <a:bodyPr/>
        <a:lstStyle/>
        <a:p>
          <a:endParaRPr lang="fr-FR"/>
        </a:p>
      </dgm:t>
    </dgm:pt>
    <dgm:pt modelId="{C76427D8-3988-4753-B189-A08EE306EA40}">
      <dgm:prSet phldrT="[Texte]"/>
      <dgm:spPr/>
      <dgm:t>
        <a:bodyPr/>
        <a:lstStyle/>
        <a:p>
          <a:endParaRPr lang="fr-FR" dirty="0"/>
        </a:p>
      </dgm:t>
    </dgm:pt>
    <dgm:pt modelId="{8982EFC6-623C-4B8E-976A-CF9BD507B216}" type="parTrans" cxnId="{6878DF11-59D6-4C3E-854E-FEB4C5E26997}">
      <dgm:prSet/>
      <dgm:spPr/>
      <dgm:t>
        <a:bodyPr/>
        <a:lstStyle/>
        <a:p>
          <a:endParaRPr lang="fr-FR"/>
        </a:p>
      </dgm:t>
    </dgm:pt>
    <dgm:pt modelId="{8D325F6E-6229-497F-93C9-0DDEC65E3AF3}" type="sibTrans" cxnId="{6878DF11-59D6-4C3E-854E-FEB4C5E26997}">
      <dgm:prSet/>
      <dgm:spPr/>
      <dgm:t>
        <a:bodyPr/>
        <a:lstStyle/>
        <a:p>
          <a:endParaRPr lang="fr-FR"/>
        </a:p>
      </dgm:t>
    </dgm:pt>
    <dgm:pt modelId="{82C3BC6B-A83C-492B-ABCE-64939E2B667C}">
      <dgm:prSet/>
      <dgm:spPr/>
      <dgm:t>
        <a:bodyPr/>
        <a:lstStyle/>
        <a:p>
          <a:r>
            <a:rPr lang="fr-FR" dirty="0"/>
            <a:t>Damien MARIE</a:t>
          </a:r>
        </a:p>
      </dgm:t>
    </dgm:pt>
    <dgm:pt modelId="{BAAABF08-1C98-4F78-A2D3-1BEF16330D11}" type="parTrans" cxnId="{AB50087E-8E3E-4CB1-997C-59330B270A83}">
      <dgm:prSet/>
      <dgm:spPr/>
      <dgm:t>
        <a:bodyPr/>
        <a:lstStyle/>
        <a:p>
          <a:endParaRPr lang="fr-FR"/>
        </a:p>
      </dgm:t>
    </dgm:pt>
    <dgm:pt modelId="{7AB63AD6-4BE8-48CC-8308-C0F42316B615}" type="sibTrans" cxnId="{AB50087E-8E3E-4CB1-997C-59330B270A83}">
      <dgm:prSet/>
      <dgm:spPr/>
      <dgm:t>
        <a:bodyPr/>
        <a:lstStyle/>
        <a:p>
          <a:endParaRPr lang="fr-FR"/>
        </a:p>
      </dgm:t>
    </dgm:pt>
    <dgm:pt modelId="{E0D487DA-909A-49A0-885F-D3A7CBCDEB26}">
      <dgm:prSet/>
      <dgm:spPr/>
      <dgm:t>
        <a:bodyPr/>
        <a:lstStyle/>
        <a:p>
          <a:r>
            <a:rPr lang="fr-FR" dirty="0"/>
            <a:t>Développeur</a:t>
          </a:r>
        </a:p>
      </dgm:t>
    </dgm:pt>
    <dgm:pt modelId="{CAEACE38-CD17-42D1-A17A-A9CDB07F7C95}" type="parTrans" cxnId="{58D38D25-AC23-4035-B801-E01072C30CDD}">
      <dgm:prSet/>
      <dgm:spPr/>
      <dgm:t>
        <a:bodyPr/>
        <a:lstStyle/>
        <a:p>
          <a:endParaRPr lang="fr-FR"/>
        </a:p>
      </dgm:t>
    </dgm:pt>
    <dgm:pt modelId="{10DC94D5-C1F3-4812-84E3-5AFD4F8FA124}" type="sibTrans" cxnId="{58D38D25-AC23-4035-B801-E01072C30CDD}">
      <dgm:prSet/>
      <dgm:spPr/>
      <dgm:t>
        <a:bodyPr/>
        <a:lstStyle/>
        <a:p>
          <a:endParaRPr lang="fr-FR"/>
        </a:p>
      </dgm:t>
    </dgm:pt>
    <dgm:pt modelId="{BD461ED7-619E-402B-A064-6FC34599AE4C}">
      <dgm:prSet/>
      <dgm:spPr/>
      <dgm:t>
        <a:bodyPr/>
        <a:lstStyle/>
        <a:p>
          <a:r>
            <a:rPr lang="fr-FR" dirty="0"/>
            <a:t>Spécialité : JAVA</a:t>
          </a:r>
        </a:p>
      </dgm:t>
    </dgm:pt>
    <dgm:pt modelId="{4A34DEEB-0AD8-414A-8397-3F488EA8E20F}" type="parTrans" cxnId="{69087527-6BCF-4EBC-9C9C-71E6286AC350}">
      <dgm:prSet/>
      <dgm:spPr/>
      <dgm:t>
        <a:bodyPr/>
        <a:lstStyle/>
        <a:p>
          <a:endParaRPr lang="fr-FR"/>
        </a:p>
      </dgm:t>
    </dgm:pt>
    <dgm:pt modelId="{9055270B-E954-4ACA-BEE0-4BAD029E4CE8}" type="sibTrans" cxnId="{69087527-6BCF-4EBC-9C9C-71E6286AC350}">
      <dgm:prSet/>
      <dgm:spPr/>
      <dgm:t>
        <a:bodyPr/>
        <a:lstStyle/>
        <a:p>
          <a:endParaRPr lang="fr-FR"/>
        </a:p>
      </dgm:t>
    </dgm:pt>
    <dgm:pt modelId="{50C9F200-C1A1-4E45-9DE8-86F4E42541F4}">
      <dgm:prSet/>
      <dgm:spPr/>
      <dgm:t>
        <a:bodyPr/>
        <a:lstStyle/>
        <a:p>
          <a:endParaRPr lang="fr-FR" dirty="0"/>
        </a:p>
      </dgm:t>
    </dgm:pt>
    <dgm:pt modelId="{E3578634-0A9B-4690-BCA1-B0707A773D54}" type="parTrans" cxnId="{71F10B0B-2BBF-4E2E-8C3D-D9D3515DDD03}">
      <dgm:prSet/>
      <dgm:spPr/>
      <dgm:t>
        <a:bodyPr/>
        <a:lstStyle/>
        <a:p>
          <a:endParaRPr lang="fr-FR"/>
        </a:p>
      </dgm:t>
    </dgm:pt>
    <dgm:pt modelId="{7B053176-2B67-44B8-8AAA-BE15C73BCD79}" type="sibTrans" cxnId="{71F10B0B-2BBF-4E2E-8C3D-D9D3515DDD03}">
      <dgm:prSet/>
      <dgm:spPr/>
      <dgm:t>
        <a:bodyPr/>
        <a:lstStyle/>
        <a:p>
          <a:endParaRPr lang="fr-FR"/>
        </a:p>
      </dgm:t>
    </dgm:pt>
    <dgm:pt modelId="{7C261C25-60D0-41CC-A579-E99947CF9778}" type="pres">
      <dgm:prSet presAssocID="{BCF051B7-A468-473F-9395-2485DD04D49E}" presName="linearFlow" presStyleCnt="0">
        <dgm:presLayoutVars>
          <dgm:dir/>
          <dgm:resizeHandles val="exact"/>
        </dgm:presLayoutVars>
      </dgm:prSet>
      <dgm:spPr/>
    </dgm:pt>
    <dgm:pt modelId="{27A8D8E7-598F-4503-AC39-0F8D413E12BD}" type="pres">
      <dgm:prSet presAssocID="{18182C7A-878F-47C2-A1EE-D1800D6E8ABF}" presName="comp" presStyleCnt="0"/>
      <dgm:spPr/>
    </dgm:pt>
    <dgm:pt modelId="{263834FD-1802-4EBB-B2DE-55D4EFCBEB54}" type="pres">
      <dgm:prSet presAssocID="{18182C7A-878F-47C2-A1EE-D1800D6E8ABF}" presName="rect2" presStyleLbl="node1" presStyleIdx="0" presStyleCnt="4">
        <dgm:presLayoutVars>
          <dgm:bulletEnabled val="1"/>
        </dgm:presLayoutVars>
      </dgm:prSet>
      <dgm:spPr/>
    </dgm:pt>
    <dgm:pt modelId="{F3E0F5E2-E559-454B-BCB7-8C6CAC85EA20}" type="pres">
      <dgm:prSet presAssocID="{18182C7A-878F-47C2-A1EE-D1800D6E8ABF}" presName="rect1" presStyleLbl="lnNode1" presStyleIdx="0" presStyleCnt="4"/>
      <dgm:spPr>
        <a:blipFill dpi="0" rotWithShape="1">
          <a:blip xmlns:r="http://schemas.openxmlformats.org/officeDocument/2006/relationships" r:embed="rId1"/>
          <a:srcRect/>
          <a:stretch>
            <a:fillRect l="1054" t="-189" r="-1054" b="-31811"/>
          </a:stretch>
        </a:blipFill>
      </dgm:spPr>
    </dgm:pt>
    <dgm:pt modelId="{2BC2D14B-DE5F-45B0-ADDF-91C9B7DAEA74}" type="pres">
      <dgm:prSet presAssocID="{2895A052-F0DA-4838-84BD-6471EFD63608}" presName="sibTrans" presStyleCnt="0"/>
      <dgm:spPr/>
    </dgm:pt>
    <dgm:pt modelId="{DD73B977-EA9B-44F9-813F-8FDAE9F550C8}" type="pres">
      <dgm:prSet presAssocID="{82C3BC6B-A83C-492B-ABCE-64939E2B667C}" presName="comp" presStyleCnt="0"/>
      <dgm:spPr/>
    </dgm:pt>
    <dgm:pt modelId="{929196DB-82A2-4CAB-AEC1-411529F1B8B6}" type="pres">
      <dgm:prSet presAssocID="{82C3BC6B-A83C-492B-ABCE-64939E2B667C}" presName="rect2" presStyleLbl="node1" presStyleIdx="1" presStyleCnt="4">
        <dgm:presLayoutVars>
          <dgm:bulletEnabled val="1"/>
        </dgm:presLayoutVars>
      </dgm:prSet>
      <dgm:spPr/>
    </dgm:pt>
    <dgm:pt modelId="{57B05341-D7F2-428A-84BA-51389D445506}" type="pres">
      <dgm:prSet presAssocID="{82C3BC6B-A83C-492B-ABCE-64939E2B667C}" presName="rect1" presStyleLbl="lnNode1" presStyleIdx="1" presStyleCnt="4"/>
      <dgm:spPr>
        <a:blipFill dpi="0" rotWithShape="1">
          <a:blip xmlns:r="http://schemas.openxmlformats.org/officeDocument/2006/relationships" r:embed="rId2"/>
          <a:srcRect/>
          <a:stretch>
            <a:fillRect t="-12349" b="-19651"/>
          </a:stretch>
        </a:blipFill>
      </dgm:spPr>
    </dgm:pt>
    <dgm:pt modelId="{0637C903-49A4-4B16-9F48-B4A53B878C81}" type="pres">
      <dgm:prSet presAssocID="{7AB63AD6-4BE8-48CC-8308-C0F42316B615}" presName="sibTrans" presStyleCnt="0"/>
      <dgm:spPr/>
    </dgm:pt>
    <dgm:pt modelId="{AEC9E771-E7F2-4CEF-870C-309546A3D4AD}" type="pres">
      <dgm:prSet presAssocID="{94C1FF45-B2FA-4FC0-BA02-7B5AF41EC486}" presName="comp" presStyleCnt="0"/>
      <dgm:spPr/>
    </dgm:pt>
    <dgm:pt modelId="{41190633-660C-4193-98C2-43F7E270D07E}" type="pres">
      <dgm:prSet presAssocID="{94C1FF45-B2FA-4FC0-BA02-7B5AF41EC486}" presName="rect2" presStyleLbl="node1" presStyleIdx="2" presStyleCnt="4">
        <dgm:presLayoutVars>
          <dgm:bulletEnabled val="1"/>
        </dgm:presLayoutVars>
      </dgm:prSet>
      <dgm:spPr/>
    </dgm:pt>
    <dgm:pt modelId="{5C241994-92F3-43D7-8199-B1704D4F73D5}" type="pres">
      <dgm:prSet presAssocID="{94C1FF45-B2FA-4FC0-BA02-7B5AF41EC486}" presName="rect1" presStyleLbl="lnNode1" presStyleIdx="2" presStyleCnt="4"/>
      <dgm:spPr>
        <a:blipFill>
          <a:blip xmlns:r="http://schemas.openxmlformats.org/officeDocument/2006/relationships" r:embed="rId3"/>
          <a:srcRect/>
          <a:stretch>
            <a:fillRect l="-1000" r="-1000"/>
          </a:stretch>
        </a:blipFill>
      </dgm:spPr>
    </dgm:pt>
    <dgm:pt modelId="{05EFB0B1-FE15-4FBD-90EC-E36EB8E9869D}" type="pres">
      <dgm:prSet presAssocID="{098D7CA4-4CF5-4AAD-BE41-F947F7F1BA48}" presName="sibTrans" presStyleCnt="0"/>
      <dgm:spPr/>
    </dgm:pt>
    <dgm:pt modelId="{3BAFC08D-7B44-45DD-9E21-4EBE85F9D3F5}" type="pres">
      <dgm:prSet presAssocID="{9B2CFD79-9DAF-4390-BA54-D96A8D7E85E5}" presName="comp" presStyleCnt="0"/>
      <dgm:spPr/>
    </dgm:pt>
    <dgm:pt modelId="{B75B4B5F-C4BC-4ADC-ABB4-F476EBBBC46A}" type="pres">
      <dgm:prSet presAssocID="{9B2CFD79-9DAF-4390-BA54-D96A8D7E85E5}" presName="rect2" presStyleLbl="node1" presStyleIdx="3" presStyleCnt="4">
        <dgm:presLayoutVars>
          <dgm:bulletEnabled val="1"/>
        </dgm:presLayoutVars>
      </dgm:prSet>
      <dgm:spPr/>
    </dgm:pt>
    <dgm:pt modelId="{4EC5B054-57DD-49D5-94C2-8096423E4FCB}" type="pres">
      <dgm:prSet presAssocID="{9B2CFD79-9DAF-4390-BA54-D96A8D7E85E5}" presName="rect1" presStyleLbl="lnNode1" presStyleIdx="3" presStyleCnt="4"/>
      <dgm:spPr>
        <a:blipFill>
          <a:blip xmlns:r="http://schemas.openxmlformats.org/officeDocument/2006/relationships" r:embed="rId4"/>
          <a:srcRect/>
          <a:stretch>
            <a:fillRect l="-1000" r="-1000"/>
          </a:stretch>
        </a:blipFill>
      </dgm:spPr>
    </dgm:pt>
  </dgm:ptLst>
  <dgm:cxnLst>
    <dgm:cxn modelId="{28A6D409-D78F-4E40-8E24-60998C4D0EEA}" type="presOf" srcId="{8A1955FF-7C2A-4D35-95C8-9F5F4411A5E5}" destId="{263834FD-1802-4EBB-B2DE-55D4EFCBEB54}" srcOrd="0" destOrd="2" presId="urn:microsoft.com/office/officeart/2008/layout/AlternatingPictureBlocks"/>
    <dgm:cxn modelId="{71F10B0B-2BBF-4E2E-8C3D-D9D3515DDD03}" srcId="{82C3BC6B-A83C-492B-ABCE-64939E2B667C}" destId="{50C9F200-C1A1-4E45-9DE8-86F4E42541F4}" srcOrd="2" destOrd="0" parTransId="{E3578634-0A9B-4690-BCA1-B0707A773D54}" sibTransId="{7B053176-2B67-44B8-8AAA-BE15C73BCD79}"/>
    <dgm:cxn modelId="{D27FEC0C-FC84-42D6-8628-356F8A26F3C5}" type="presOf" srcId="{82C3BC6B-A83C-492B-ABCE-64939E2B667C}" destId="{929196DB-82A2-4CAB-AEC1-411529F1B8B6}" srcOrd="0" destOrd="0" presId="urn:microsoft.com/office/officeart/2008/layout/AlternatingPictureBlocks"/>
    <dgm:cxn modelId="{6878DF11-59D6-4C3E-854E-FEB4C5E26997}" srcId="{18182C7A-878F-47C2-A1EE-D1800D6E8ABF}" destId="{C76427D8-3988-4753-B189-A08EE306EA40}" srcOrd="2" destOrd="0" parTransId="{8982EFC6-623C-4B8E-976A-CF9BD507B216}" sibTransId="{8D325F6E-6229-497F-93C9-0DDEC65E3AF3}"/>
    <dgm:cxn modelId="{22E93B16-5EF9-49B2-89A1-E2802D4CB902}" srcId="{BCF051B7-A468-473F-9395-2485DD04D49E}" destId="{18182C7A-878F-47C2-A1EE-D1800D6E8ABF}" srcOrd="0" destOrd="0" parTransId="{47FD7774-31D0-4D85-B2BB-59409221702E}" sibTransId="{2895A052-F0DA-4838-84BD-6471EFD63608}"/>
    <dgm:cxn modelId="{E112B017-E98A-4621-A0AE-A0E3F0B726A9}" type="presOf" srcId="{9B2CFD79-9DAF-4390-BA54-D96A8D7E85E5}" destId="{B75B4B5F-C4BC-4ADC-ABB4-F476EBBBC46A}" srcOrd="0" destOrd="0" presId="urn:microsoft.com/office/officeart/2008/layout/AlternatingPictureBlocks"/>
    <dgm:cxn modelId="{58D38D25-AC23-4035-B801-E01072C30CDD}" srcId="{82C3BC6B-A83C-492B-ABCE-64939E2B667C}" destId="{E0D487DA-909A-49A0-885F-D3A7CBCDEB26}" srcOrd="0" destOrd="0" parTransId="{CAEACE38-CD17-42D1-A17A-A9CDB07F7C95}" sibTransId="{10DC94D5-C1F3-4812-84E3-5AFD4F8FA124}"/>
    <dgm:cxn modelId="{69087527-6BCF-4EBC-9C9C-71E6286AC350}" srcId="{82C3BC6B-A83C-492B-ABCE-64939E2B667C}" destId="{BD461ED7-619E-402B-A064-6FC34599AE4C}" srcOrd="1" destOrd="0" parTransId="{4A34DEEB-0AD8-414A-8397-3F488EA8E20F}" sibTransId="{9055270B-E954-4ACA-BEE0-4BAD029E4CE8}"/>
    <dgm:cxn modelId="{E11D6A2A-3C3F-49C0-A5B7-D04026BD9792}" type="presOf" srcId="{C76427D8-3988-4753-B189-A08EE306EA40}" destId="{263834FD-1802-4EBB-B2DE-55D4EFCBEB54}" srcOrd="0" destOrd="3" presId="urn:microsoft.com/office/officeart/2008/layout/AlternatingPictureBlocks"/>
    <dgm:cxn modelId="{8E234F47-6ED4-4F8B-9DDD-667E36A26441}" type="presOf" srcId="{40C859A1-D48D-40B2-AEE9-3C9F444B6E96}" destId="{41190633-660C-4193-98C2-43F7E270D07E}" srcOrd="0" destOrd="1" presId="urn:microsoft.com/office/officeart/2008/layout/AlternatingPictureBlocks"/>
    <dgm:cxn modelId="{614A0C4B-A32E-46F0-88BB-6E84486981AA}" type="presOf" srcId="{94C1FF45-B2FA-4FC0-BA02-7B5AF41EC486}" destId="{41190633-660C-4193-98C2-43F7E270D07E}" srcOrd="0" destOrd="0" presId="urn:microsoft.com/office/officeart/2008/layout/AlternatingPictureBlocks"/>
    <dgm:cxn modelId="{02E41F74-C309-42E9-A754-7AEF88DDA1A1}" srcId="{9B2CFD79-9DAF-4390-BA54-D96A8D7E85E5}" destId="{CA6FF378-6EC5-48D8-8FB5-64A1ACB6CD54}" srcOrd="1" destOrd="0" parTransId="{0909C78E-3D77-485E-8DD8-36E5F9FAFB1F}" sibTransId="{A12B648C-0FC9-4C8B-B978-BD214B3BE27B}"/>
    <dgm:cxn modelId="{1E852777-2B06-4E87-9952-14542D4E5D23}" type="presOf" srcId="{BC1F178C-71C4-4BBE-844D-687B314A5581}" destId="{41190633-660C-4193-98C2-43F7E270D07E}" srcOrd="0" destOrd="2" presId="urn:microsoft.com/office/officeart/2008/layout/AlternatingPictureBlocks"/>
    <dgm:cxn modelId="{98991179-3642-4172-A58F-D04E9DC62180}" type="presOf" srcId="{61318913-042E-4BDE-A58A-111AC43F5E68}" destId="{B75B4B5F-C4BC-4ADC-ABB4-F476EBBBC46A}" srcOrd="0" destOrd="1" presId="urn:microsoft.com/office/officeart/2008/layout/AlternatingPictureBlocks"/>
    <dgm:cxn modelId="{AB50087E-8E3E-4CB1-997C-59330B270A83}" srcId="{BCF051B7-A468-473F-9395-2485DD04D49E}" destId="{82C3BC6B-A83C-492B-ABCE-64939E2B667C}" srcOrd="1" destOrd="0" parTransId="{BAAABF08-1C98-4F78-A2D3-1BEF16330D11}" sibTransId="{7AB63AD6-4BE8-48CC-8308-C0F42316B615}"/>
    <dgm:cxn modelId="{5400C087-5160-4183-B910-7C5596E890CA}" type="presOf" srcId="{CA6FF378-6EC5-48D8-8FB5-64A1ACB6CD54}" destId="{B75B4B5F-C4BC-4ADC-ABB4-F476EBBBC46A}" srcOrd="0" destOrd="2" presId="urn:microsoft.com/office/officeart/2008/layout/AlternatingPictureBlocks"/>
    <dgm:cxn modelId="{44537C93-448D-4464-920E-7BE34226BD92}" srcId="{BCF051B7-A468-473F-9395-2485DD04D49E}" destId="{9B2CFD79-9DAF-4390-BA54-D96A8D7E85E5}" srcOrd="3" destOrd="0" parTransId="{B3CF57E8-EF90-4A50-AB72-8B91E1337A06}" sibTransId="{398F2537-DD55-4339-9C7E-769FB9FDF152}"/>
    <dgm:cxn modelId="{A105EB97-B9A7-4444-BE15-81CBA5D02EBE}" type="presOf" srcId="{BD461ED7-619E-402B-A064-6FC34599AE4C}" destId="{929196DB-82A2-4CAB-AEC1-411529F1B8B6}" srcOrd="0" destOrd="2" presId="urn:microsoft.com/office/officeart/2008/layout/AlternatingPictureBlocks"/>
    <dgm:cxn modelId="{9D88BC9C-8EC5-4124-9B59-3E8C726381DC}" srcId="{9B2CFD79-9DAF-4390-BA54-D96A8D7E85E5}" destId="{61318913-042E-4BDE-A58A-111AC43F5E68}" srcOrd="0" destOrd="0" parTransId="{D1114A25-D7B7-4232-85F1-F3DD29C5FF99}" sibTransId="{B35F29AA-CB16-4B44-BC59-AB7CBC918F48}"/>
    <dgm:cxn modelId="{ADA1279E-BC94-49FF-9A66-875A063FCDEA}" srcId="{18182C7A-878F-47C2-A1EE-D1800D6E8ABF}" destId="{8A1955FF-7C2A-4D35-95C8-9F5F4411A5E5}" srcOrd="1" destOrd="0" parTransId="{94ED5AE8-77A2-494F-B2B7-B1E418CBD5CE}" sibTransId="{19B0DC9C-73DE-4B77-9D59-6E0E9B49940E}"/>
    <dgm:cxn modelId="{46E67FA6-BBB1-4E9A-A814-EC648A64F873}" srcId="{94C1FF45-B2FA-4FC0-BA02-7B5AF41EC486}" destId="{BC1F178C-71C4-4BBE-844D-687B314A5581}" srcOrd="1" destOrd="0" parTransId="{ED6AD0FB-2EF1-4412-9C01-B044A0F28EA6}" sibTransId="{C445F8AD-D5D1-4FF1-A4CE-216724134520}"/>
    <dgm:cxn modelId="{2BC359AE-C1EC-4A7A-A5B9-7ACE3FED6A94}" srcId="{94C1FF45-B2FA-4FC0-BA02-7B5AF41EC486}" destId="{40C859A1-D48D-40B2-AEE9-3C9F444B6E96}" srcOrd="0" destOrd="0" parTransId="{D86B00D6-9EB3-435E-BCBA-988D05AD7CA3}" sibTransId="{581E243B-BD2E-4F46-B631-D82536EC1633}"/>
    <dgm:cxn modelId="{083902B1-CE43-4790-9943-1386EF5C4A6E}" type="presOf" srcId="{18182C7A-878F-47C2-A1EE-D1800D6E8ABF}" destId="{263834FD-1802-4EBB-B2DE-55D4EFCBEB54}" srcOrd="0" destOrd="0" presId="urn:microsoft.com/office/officeart/2008/layout/AlternatingPictureBlocks"/>
    <dgm:cxn modelId="{326472BE-8792-479C-B3C7-11C46F9DD7D1}" type="presOf" srcId="{50C9F200-C1A1-4E45-9DE8-86F4E42541F4}" destId="{929196DB-82A2-4CAB-AEC1-411529F1B8B6}" srcOrd="0" destOrd="3" presId="urn:microsoft.com/office/officeart/2008/layout/AlternatingPictureBlocks"/>
    <dgm:cxn modelId="{6DED6CC3-CE6D-4D15-BB48-CF217FB1025E}" srcId="{BCF051B7-A468-473F-9395-2485DD04D49E}" destId="{94C1FF45-B2FA-4FC0-BA02-7B5AF41EC486}" srcOrd="2" destOrd="0" parTransId="{223F7A5F-9606-495C-B4A2-4B25CEC141EB}" sibTransId="{098D7CA4-4CF5-4AAD-BE41-F947F7F1BA48}"/>
    <dgm:cxn modelId="{44006FD6-1CA1-4944-9F1D-ECA459B5D698}" type="presOf" srcId="{BCF051B7-A468-473F-9395-2485DD04D49E}" destId="{7C261C25-60D0-41CC-A579-E99947CF9778}" srcOrd="0" destOrd="0" presId="urn:microsoft.com/office/officeart/2008/layout/AlternatingPictureBlocks"/>
    <dgm:cxn modelId="{D643F3D8-273C-4B4C-9C4F-DE8068036DE0}" type="presOf" srcId="{82A3C55F-5A08-4EF9-9ADF-6BDEEE65E861}" destId="{263834FD-1802-4EBB-B2DE-55D4EFCBEB54}" srcOrd="0" destOrd="1" presId="urn:microsoft.com/office/officeart/2008/layout/AlternatingPictureBlocks"/>
    <dgm:cxn modelId="{433085D9-3EEF-4F7C-B697-1549C571A4EC}" srcId="{18182C7A-878F-47C2-A1EE-D1800D6E8ABF}" destId="{82A3C55F-5A08-4EF9-9ADF-6BDEEE65E861}" srcOrd="0" destOrd="0" parTransId="{E42306DA-3841-45C0-8F87-C101E0F3A052}" sibTransId="{450BA1DA-1006-4253-AE1A-A304B6DBF8B3}"/>
    <dgm:cxn modelId="{379E25DF-E6A7-43DD-898F-79716FDF1274}" type="presOf" srcId="{E0D487DA-909A-49A0-885F-D3A7CBCDEB26}" destId="{929196DB-82A2-4CAB-AEC1-411529F1B8B6}" srcOrd="0" destOrd="1" presId="urn:microsoft.com/office/officeart/2008/layout/AlternatingPictureBlocks"/>
    <dgm:cxn modelId="{B0D78D0F-6A1F-4528-806A-33974DF78FFF}" type="presParOf" srcId="{7C261C25-60D0-41CC-A579-E99947CF9778}" destId="{27A8D8E7-598F-4503-AC39-0F8D413E12BD}" srcOrd="0" destOrd="0" presId="urn:microsoft.com/office/officeart/2008/layout/AlternatingPictureBlocks"/>
    <dgm:cxn modelId="{26022506-8B1B-4611-883E-2D0878238E59}" type="presParOf" srcId="{27A8D8E7-598F-4503-AC39-0F8D413E12BD}" destId="{263834FD-1802-4EBB-B2DE-55D4EFCBEB54}" srcOrd="0" destOrd="0" presId="urn:microsoft.com/office/officeart/2008/layout/AlternatingPictureBlocks"/>
    <dgm:cxn modelId="{5934FC50-ECFC-476D-A5FE-F9A6337DA972}" type="presParOf" srcId="{27A8D8E7-598F-4503-AC39-0F8D413E12BD}" destId="{F3E0F5E2-E559-454B-BCB7-8C6CAC85EA20}" srcOrd="1" destOrd="0" presId="urn:microsoft.com/office/officeart/2008/layout/AlternatingPictureBlocks"/>
    <dgm:cxn modelId="{C615873F-3D8B-4FA2-8427-1FE105B65EE7}" type="presParOf" srcId="{7C261C25-60D0-41CC-A579-E99947CF9778}" destId="{2BC2D14B-DE5F-45B0-ADDF-91C9B7DAEA74}" srcOrd="1" destOrd="0" presId="urn:microsoft.com/office/officeart/2008/layout/AlternatingPictureBlocks"/>
    <dgm:cxn modelId="{F1680CF3-A4C3-4E12-8C4F-7B35D9025DAE}" type="presParOf" srcId="{7C261C25-60D0-41CC-A579-E99947CF9778}" destId="{DD73B977-EA9B-44F9-813F-8FDAE9F550C8}" srcOrd="2" destOrd="0" presId="urn:microsoft.com/office/officeart/2008/layout/AlternatingPictureBlocks"/>
    <dgm:cxn modelId="{68A8DEAF-1542-4381-A56A-CB8E498900DF}" type="presParOf" srcId="{DD73B977-EA9B-44F9-813F-8FDAE9F550C8}" destId="{929196DB-82A2-4CAB-AEC1-411529F1B8B6}" srcOrd="0" destOrd="0" presId="urn:microsoft.com/office/officeart/2008/layout/AlternatingPictureBlocks"/>
    <dgm:cxn modelId="{23260C6D-32F8-4832-9957-F093AE46B282}" type="presParOf" srcId="{DD73B977-EA9B-44F9-813F-8FDAE9F550C8}" destId="{57B05341-D7F2-428A-84BA-51389D445506}" srcOrd="1" destOrd="0" presId="urn:microsoft.com/office/officeart/2008/layout/AlternatingPictureBlocks"/>
    <dgm:cxn modelId="{0E70104E-EA4E-4CCB-AEC4-ED3F1373281F}" type="presParOf" srcId="{7C261C25-60D0-41CC-A579-E99947CF9778}" destId="{0637C903-49A4-4B16-9F48-B4A53B878C81}" srcOrd="3" destOrd="0" presId="urn:microsoft.com/office/officeart/2008/layout/AlternatingPictureBlocks"/>
    <dgm:cxn modelId="{B7EB5A33-601A-480F-BEDA-1D787CD039E2}" type="presParOf" srcId="{7C261C25-60D0-41CC-A579-E99947CF9778}" destId="{AEC9E771-E7F2-4CEF-870C-309546A3D4AD}" srcOrd="4" destOrd="0" presId="urn:microsoft.com/office/officeart/2008/layout/AlternatingPictureBlocks"/>
    <dgm:cxn modelId="{37111FF0-AEE1-4014-AC95-7A964D097B1D}" type="presParOf" srcId="{AEC9E771-E7F2-4CEF-870C-309546A3D4AD}" destId="{41190633-660C-4193-98C2-43F7E270D07E}" srcOrd="0" destOrd="0" presId="urn:microsoft.com/office/officeart/2008/layout/AlternatingPictureBlocks"/>
    <dgm:cxn modelId="{00116ED7-B4CF-4986-8C1D-14B44E5E8C4C}" type="presParOf" srcId="{AEC9E771-E7F2-4CEF-870C-309546A3D4AD}" destId="{5C241994-92F3-43D7-8199-B1704D4F73D5}" srcOrd="1" destOrd="0" presId="urn:microsoft.com/office/officeart/2008/layout/AlternatingPictureBlocks"/>
    <dgm:cxn modelId="{6F96F74A-4C05-4E1C-907D-2E8603E8CE43}" type="presParOf" srcId="{7C261C25-60D0-41CC-A579-E99947CF9778}" destId="{05EFB0B1-FE15-4FBD-90EC-E36EB8E9869D}" srcOrd="5" destOrd="0" presId="urn:microsoft.com/office/officeart/2008/layout/AlternatingPictureBlocks"/>
    <dgm:cxn modelId="{63288360-860F-41C8-8AED-AE41ADCE8859}" type="presParOf" srcId="{7C261C25-60D0-41CC-A579-E99947CF9778}" destId="{3BAFC08D-7B44-45DD-9E21-4EBE85F9D3F5}" srcOrd="6" destOrd="0" presId="urn:microsoft.com/office/officeart/2008/layout/AlternatingPictureBlocks"/>
    <dgm:cxn modelId="{1CC66F16-3424-431C-9D64-5EB28AE2F162}" type="presParOf" srcId="{3BAFC08D-7B44-45DD-9E21-4EBE85F9D3F5}" destId="{B75B4B5F-C4BC-4ADC-ABB4-F476EBBBC46A}" srcOrd="0" destOrd="0" presId="urn:microsoft.com/office/officeart/2008/layout/AlternatingPictureBlocks"/>
    <dgm:cxn modelId="{30821DF0-5819-4E8C-BDF7-E5F9A7D84905}" type="presParOf" srcId="{3BAFC08D-7B44-45DD-9E21-4EBE85F9D3F5}" destId="{4EC5B054-57DD-49D5-94C2-8096423E4FCB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834FD-1802-4EBB-B2DE-55D4EFCBEB54}">
      <dsp:nvSpPr>
        <dsp:cNvPr id="0" name=""/>
        <dsp:cNvSpPr/>
      </dsp:nvSpPr>
      <dsp:spPr>
        <a:xfrm>
          <a:off x="2293520" y="2878"/>
          <a:ext cx="3370480" cy="1524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Julien PINTO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Chef de projet (pour le lot 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Spécialité : commercial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293520" y="2878"/>
        <a:ext cx="3370480" cy="1524414"/>
      </dsp:txXfrm>
    </dsp:sp>
    <dsp:sp modelId="{F3E0F5E2-E559-454B-BCB7-8C6CAC85EA20}">
      <dsp:nvSpPr>
        <dsp:cNvPr id="0" name=""/>
        <dsp:cNvSpPr/>
      </dsp:nvSpPr>
      <dsp:spPr>
        <a:xfrm>
          <a:off x="633433" y="2878"/>
          <a:ext cx="1509170" cy="1524414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1054" t="-189" r="-1054" b="-3181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196DB-82A2-4CAB-AEC1-411529F1B8B6}">
      <dsp:nvSpPr>
        <dsp:cNvPr id="0" name=""/>
        <dsp:cNvSpPr/>
      </dsp:nvSpPr>
      <dsp:spPr>
        <a:xfrm>
          <a:off x="633433" y="1778821"/>
          <a:ext cx="3370480" cy="1524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Damien MARIE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Développeur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Spécialité : JAVA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633433" y="1778821"/>
        <a:ext cx="3370480" cy="1524414"/>
      </dsp:txXfrm>
    </dsp:sp>
    <dsp:sp modelId="{57B05341-D7F2-428A-84BA-51389D445506}">
      <dsp:nvSpPr>
        <dsp:cNvPr id="0" name=""/>
        <dsp:cNvSpPr/>
      </dsp:nvSpPr>
      <dsp:spPr>
        <a:xfrm>
          <a:off x="4154830" y="1778821"/>
          <a:ext cx="1509170" cy="1524414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-12349" b="-1965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90633-660C-4193-98C2-43F7E270D07E}">
      <dsp:nvSpPr>
        <dsp:cNvPr id="0" name=""/>
        <dsp:cNvSpPr/>
      </dsp:nvSpPr>
      <dsp:spPr>
        <a:xfrm>
          <a:off x="2293520" y="3554764"/>
          <a:ext cx="3370480" cy="1524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Aurélien DUPERRAY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Développeur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Spécialité : JS</a:t>
          </a:r>
        </a:p>
      </dsp:txBody>
      <dsp:txXfrm>
        <a:off x="2293520" y="3554764"/>
        <a:ext cx="3370480" cy="1524414"/>
      </dsp:txXfrm>
    </dsp:sp>
    <dsp:sp modelId="{5C241994-92F3-43D7-8199-B1704D4F73D5}">
      <dsp:nvSpPr>
        <dsp:cNvPr id="0" name=""/>
        <dsp:cNvSpPr/>
      </dsp:nvSpPr>
      <dsp:spPr>
        <a:xfrm>
          <a:off x="633433" y="3554764"/>
          <a:ext cx="1509170" cy="1524414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B4B5F-C4BC-4ADC-ABB4-F476EBBBC46A}">
      <dsp:nvSpPr>
        <dsp:cNvPr id="0" name=""/>
        <dsp:cNvSpPr/>
      </dsp:nvSpPr>
      <dsp:spPr>
        <a:xfrm>
          <a:off x="633433" y="5330706"/>
          <a:ext cx="3370480" cy="1524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Séverin BOUCHET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Développeur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Spécialité : PHP</a:t>
          </a:r>
        </a:p>
      </dsp:txBody>
      <dsp:txXfrm>
        <a:off x="633433" y="5330706"/>
        <a:ext cx="3370480" cy="1524414"/>
      </dsp:txXfrm>
    </dsp:sp>
    <dsp:sp modelId="{4EC5B054-57DD-49D5-94C2-8096423E4FCB}">
      <dsp:nvSpPr>
        <dsp:cNvPr id="0" name=""/>
        <dsp:cNvSpPr/>
      </dsp:nvSpPr>
      <dsp:spPr>
        <a:xfrm>
          <a:off x="4154830" y="5330706"/>
          <a:ext cx="1509170" cy="1524414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B6283-7F2A-42D0-87ED-1224D9992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03C6BF-EC02-49CA-B6EB-28CCF827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1F4402-7322-4FFA-A765-0587BC69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94AC-3AD7-46B7-B25C-B2F315D39A67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64A8E-8D24-4162-9690-96C60CCA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DA5247-9D44-4BB6-8013-0E6F07EB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FD0-EEF5-48E2-9EA9-DB1BB8C65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8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1EB28-85B1-4344-9F63-9615349C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498B61-8062-4D10-AEDA-34AC2824C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DC8AC8-81D4-40C4-BF1E-6B367B20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94AC-3AD7-46B7-B25C-B2F315D39A67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C3BE5-823F-4099-A61E-9EFD81F5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2A1E6-EE97-4B12-9C78-6D3DC2E9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FD0-EEF5-48E2-9EA9-DB1BB8C65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3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F518C3-3C76-477E-9D16-31C0C9E75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16565E-6301-4CC3-9005-FDD70D9FB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D8285A-37EE-4870-8EB0-8B327181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94AC-3AD7-46B7-B25C-B2F315D39A67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BB7533-185A-4722-9BDF-7E6E052E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E3C42-8419-4144-9DF2-2A4C47BE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FD0-EEF5-48E2-9EA9-DB1BB8C65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49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C688E-3AE5-480A-90AA-CE11862C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EF65F-BE05-4B06-8221-329CA14C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482B3-DD55-407C-980C-31322C60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94AC-3AD7-46B7-B25C-B2F315D39A67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B5004-221B-4917-86C8-EC119B7B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4F112-676F-4668-BC81-4F831A12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FD0-EEF5-48E2-9EA9-DB1BB8C65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2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4D0C8-DF40-49C8-BC30-EF0F9F41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73392E-6703-4F73-993D-BC80F6182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FFB6C5-5B91-4D52-9990-E042801A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94AC-3AD7-46B7-B25C-B2F315D39A67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6A32B-57F1-4016-BC16-BA96EC72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127E0B-4327-40F1-A76E-4213AAC7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FD0-EEF5-48E2-9EA9-DB1BB8C65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6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377B4-2863-4874-A9D3-5908ED80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C6444-8BB0-4F35-A407-711914B44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C7D9FE-5359-465B-8E1D-6BC98852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161D13-3E3A-428B-8E6A-22E767AA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94AC-3AD7-46B7-B25C-B2F315D39A67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68233-27E3-4B2D-AA2D-FC7D3FB5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627901-B4BF-4DFD-AAC5-67FA8FBE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FD0-EEF5-48E2-9EA9-DB1BB8C65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73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A8E24-D8D6-49F8-A785-1CD84B53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70B3C6-2FF6-4170-99AA-AAE460FB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300B84-89D7-439D-8D41-8CDE01C2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7F1E61-AF35-4484-8C91-E45E7A34A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298327-4A05-43D4-BF1D-2E93BDCAB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393087-CCE5-4294-9437-5C4F4662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94AC-3AD7-46B7-B25C-B2F315D39A67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3FCF05-74B8-4B5F-B665-F8C8C5C9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A98FF4-CB36-4342-BB8A-7A02B4F7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FD0-EEF5-48E2-9EA9-DB1BB8C65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9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F2450-34E1-4E36-9468-3D34D6EC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B1BC17-CE7D-4CE2-B910-417F5AEB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94AC-3AD7-46B7-B25C-B2F315D39A67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42A14A-0E72-4408-B2E0-5E0F55A5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7F3436-704E-43BF-B4FB-CF1007E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FD0-EEF5-48E2-9EA9-DB1BB8C65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91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7491F5-C8BB-43CB-A0AB-A65FDA8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94AC-3AD7-46B7-B25C-B2F315D39A67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2F3E3F-4B31-4CEE-837E-B0E1DB86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939A87-8CE1-4790-8359-765B9F00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FD0-EEF5-48E2-9EA9-DB1BB8C65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64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D9A0-2A8E-4C94-BB20-D16DECA4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A3AE3D-FA2E-44E5-A0D7-4EC76753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EC3900-163A-4C61-83D7-17148D5E2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28CDD0-C182-4D92-9CDF-D674D476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94AC-3AD7-46B7-B25C-B2F315D39A67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9B0613-31EF-48FC-8A71-6BDFB100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906FC9-F170-4EED-A364-4DC7AD49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FD0-EEF5-48E2-9EA9-DB1BB8C65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0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C0B81-7AFE-4069-B155-A9103151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EF4980-F7D3-42BA-83FD-57D358834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26A9EA-F667-4073-8D52-CCF311B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B038CC-B8E1-4BC7-9227-A0BC478D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94AC-3AD7-46B7-B25C-B2F315D39A67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63B708-38F5-415E-BC8F-AE77C94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51D00F-719F-48D5-B52C-FEF026E4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FD0-EEF5-48E2-9EA9-DB1BB8C65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3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2976E7-74F9-43AE-A8FA-7A111A7D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5B18E9-8B73-48A0-919A-E3550DED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B3C0-D725-48DB-926D-B19AB7A95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94AC-3AD7-46B7-B25C-B2F315D39A67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8C612-7770-443A-887A-C34704CD9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AF74B4-B432-4293-BFE4-9D03810ED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1FD0-EEF5-48E2-9EA9-DB1BB8C65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5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9C4ECA6-4E10-46FE-804D-AC4FF81FD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338649"/>
              </p:ext>
            </p:extLst>
          </p:nvPr>
        </p:nvGraphicFramePr>
        <p:xfrm>
          <a:off x="0" y="0"/>
          <a:ext cx="629743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769A77C-F7E3-4F07-9497-175A8159EE8F}"/>
              </a:ext>
            </a:extLst>
          </p:cNvPr>
          <p:cNvSpPr/>
          <p:nvPr/>
        </p:nvSpPr>
        <p:spPr>
          <a:xfrm>
            <a:off x="6849395" y="1851645"/>
            <a:ext cx="4059125" cy="36471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99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PFR</a:t>
            </a:r>
            <a:endParaRPr lang="fr-FR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Projet Fil Rouge</a:t>
            </a:r>
            <a:endParaRPr lang="fr-FR" sz="199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00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0822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36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PINTO</dc:creator>
  <cp:lastModifiedBy>Julien PINTO</cp:lastModifiedBy>
  <cp:revision>6</cp:revision>
  <dcterms:created xsi:type="dcterms:W3CDTF">2019-04-10T12:41:22Z</dcterms:created>
  <dcterms:modified xsi:type="dcterms:W3CDTF">2019-04-10T14:38:39Z</dcterms:modified>
</cp:coreProperties>
</file>