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9144000" cy="6858000" type="overhead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5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J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EDBAB-6746-4EA5-B22B-7BB9AC94F2B6}" type="datetimeFigureOut">
              <a:rPr lang="fr-BJ" smtClean="0"/>
              <a:t>04/02/2024</a:t>
            </a:fld>
            <a:endParaRPr lang="fr-BJ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J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J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8DB0B-B864-49A6-B648-3446A39E8B67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398079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96475" rtl="0" eaLnBrk="1" latinLnBrk="0" hangingPunct="1">
      <a:defRPr sz="1831" kern="1200">
        <a:solidFill>
          <a:schemeClr val="tx1"/>
        </a:solidFill>
        <a:latin typeface="+mn-lt"/>
        <a:ea typeface="+mn-ea"/>
        <a:cs typeface="+mn-cs"/>
      </a:defRPr>
    </a:lvl1pPr>
    <a:lvl2pPr marL="698241" algn="l" defTabSz="1396475" rtl="0" eaLnBrk="1" latinLnBrk="0" hangingPunct="1">
      <a:defRPr sz="1831" kern="1200">
        <a:solidFill>
          <a:schemeClr val="tx1"/>
        </a:solidFill>
        <a:latin typeface="+mn-lt"/>
        <a:ea typeface="+mn-ea"/>
        <a:cs typeface="+mn-cs"/>
      </a:defRPr>
    </a:lvl2pPr>
    <a:lvl3pPr marL="1396475" algn="l" defTabSz="1396475" rtl="0" eaLnBrk="1" latinLnBrk="0" hangingPunct="1">
      <a:defRPr sz="1831" kern="1200">
        <a:solidFill>
          <a:schemeClr val="tx1"/>
        </a:solidFill>
        <a:latin typeface="+mn-lt"/>
        <a:ea typeface="+mn-ea"/>
        <a:cs typeface="+mn-cs"/>
      </a:defRPr>
    </a:lvl3pPr>
    <a:lvl4pPr marL="2094717" algn="l" defTabSz="1396475" rtl="0" eaLnBrk="1" latinLnBrk="0" hangingPunct="1">
      <a:defRPr sz="1831" kern="1200">
        <a:solidFill>
          <a:schemeClr val="tx1"/>
        </a:solidFill>
        <a:latin typeface="+mn-lt"/>
        <a:ea typeface="+mn-ea"/>
        <a:cs typeface="+mn-cs"/>
      </a:defRPr>
    </a:lvl4pPr>
    <a:lvl5pPr marL="2792958" algn="l" defTabSz="1396475" rtl="0" eaLnBrk="1" latinLnBrk="0" hangingPunct="1">
      <a:defRPr sz="1831" kern="1200">
        <a:solidFill>
          <a:schemeClr val="tx1"/>
        </a:solidFill>
        <a:latin typeface="+mn-lt"/>
        <a:ea typeface="+mn-ea"/>
        <a:cs typeface="+mn-cs"/>
      </a:defRPr>
    </a:lvl5pPr>
    <a:lvl6pPr marL="3491185" algn="l" defTabSz="1396475" rtl="0" eaLnBrk="1" latinLnBrk="0" hangingPunct="1">
      <a:defRPr sz="1831" kern="1200">
        <a:solidFill>
          <a:schemeClr val="tx1"/>
        </a:solidFill>
        <a:latin typeface="+mn-lt"/>
        <a:ea typeface="+mn-ea"/>
        <a:cs typeface="+mn-cs"/>
      </a:defRPr>
    </a:lvl6pPr>
    <a:lvl7pPr marL="4189419" algn="l" defTabSz="1396475" rtl="0" eaLnBrk="1" latinLnBrk="0" hangingPunct="1">
      <a:defRPr sz="1831" kern="1200">
        <a:solidFill>
          <a:schemeClr val="tx1"/>
        </a:solidFill>
        <a:latin typeface="+mn-lt"/>
        <a:ea typeface="+mn-ea"/>
        <a:cs typeface="+mn-cs"/>
      </a:defRPr>
    </a:lvl7pPr>
    <a:lvl8pPr marL="4887653" algn="l" defTabSz="1396475" rtl="0" eaLnBrk="1" latinLnBrk="0" hangingPunct="1">
      <a:defRPr sz="1831" kern="1200">
        <a:solidFill>
          <a:schemeClr val="tx1"/>
        </a:solidFill>
        <a:latin typeface="+mn-lt"/>
        <a:ea typeface="+mn-ea"/>
        <a:cs typeface="+mn-cs"/>
      </a:defRPr>
    </a:lvl8pPr>
    <a:lvl9pPr marL="5585902" algn="l" defTabSz="1396475" rtl="0" eaLnBrk="1" latinLnBrk="0" hangingPunct="1">
      <a:defRPr sz="18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6FC86BF-E423-49E0-BD84-047E0CF8C60C}" type="datetimeFigureOut">
              <a:rPr lang="fr-BJ" smtClean="0"/>
              <a:t>04/02/2024</a:t>
            </a:fld>
            <a:endParaRPr lang="fr-BJ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22F-386B-4938-879E-C4BB461C13C0}" type="slidenum">
              <a:rPr lang="fr-BJ" smtClean="0"/>
              <a:t>‹N°›</a:t>
            </a:fld>
            <a:endParaRPr lang="fr-BJ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2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6BF-E423-49E0-BD84-047E0CF8C60C}" type="datetimeFigureOut">
              <a:rPr lang="fr-BJ" smtClean="0"/>
              <a:t>04/02/2024</a:t>
            </a:fld>
            <a:endParaRPr lang="fr-BJ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22F-386B-4938-879E-C4BB461C13C0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10411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6BF-E423-49E0-BD84-047E0CF8C60C}" type="datetimeFigureOut">
              <a:rPr lang="fr-BJ" smtClean="0"/>
              <a:t>04/02/2024</a:t>
            </a:fld>
            <a:endParaRPr lang="fr-BJ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22F-386B-4938-879E-C4BB461C13C0}" type="slidenum">
              <a:rPr lang="fr-BJ" smtClean="0"/>
              <a:t>‹N°›</a:t>
            </a:fld>
            <a:endParaRPr lang="fr-BJ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0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6BF-E423-49E0-BD84-047E0CF8C60C}" type="datetimeFigureOut">
              <a:rPr lang="fr-BJ" smtClean="0"/>
              <a:t>04/02/2024</a:t>
            </a:fld>
            <a:endParaRPr lang="fr-BJ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22F-386B-4938-879E-C4BB461C13C0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66240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6BF-E423-49E0-BD84-047E0CF8C60C}" type="datetimeFigureOut">
              <a:rPr lang="fr-BJ" smtClean="0"/>
              <a:t>04/02/2024</a:t>
            </a:fld>
            <a:endParaRPr lang="fr-BJ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22F-386B-4938-879E-C4BB461C13C0}" type="slidenum">
              <a:rPr lang="fr-BJ" smtClean="0"/>
              <a:t>‹N°›</a:t>
            </a:fld>
            <a:endParaRPr lang="fr-BJ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6BF-E423-49E0-BD84-047E0CF8C60C}" type="datetimeFigureOut">
              <a:rPr lang="fr-BJ" smtClean="0"/>
              <a:t>04/02/2024</a:t>
            </a:fld>
            <a:endParaRPr lang="fr-BJ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22F-386B-4938-879E-C4BB461C13C0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97211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6BF-E423-49E0-BD84-047E0CF8C60C}" type="datetimeFigureOut">
              <a:rPr lang="fr-BJ" smtClean="0"/>
              <a:t>04/02/2024</a:t>
            </a:fld>
            <a:endParaRPr lang="fr-BJ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22F-386B-4938-879E-C4BB461C13C0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314482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6BF-E423-49E0-BD84-047E0CF8C60C}" type="datetimeFigureOut">
              <a:rPr lang="fr-BJ" smtClean="0"/>
              <a:t>04/02/2024</a:t>
            </a:fld>
            <a:endParaRPr lang="fr-BJ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22F-386B-4938-879E-C4BB461C13C0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13191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6BF-E423-49E0-BD84-047E0CF8C60C}" type="datetimeFigureOut">
              <a:rPr lang="fr-BJ" smtClean="0"/>
              <a:t>04/02/2024</a:t>
            </a:fld>
            <a:endParaRPr lang="fr-BJ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22F-386B-4938-879E-C4BB461C13C0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9580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6BF-E423-49E0-BD84-047E0CF8C60C}" type="datetimeFigureOut">
              <a:rPr lang="fr-BJ" smtClean="0"/>
              <a:t>04/02/2024</a:t>
            </a:fld>
            <a:endParaRPr lang="fr-BJ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22F-386B-4938-879E-C4BB461C13C0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114580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86BF-E423-49E0-BD84-047E0CF8C60C}" type="datetimeFigureOut">
              <a:rPr lang="fr-BJ" smtClean="0"/>
              <a:t>04/02/2024</a:t>
            </a:fld>
            <a:endParaRPr lang="fr-BJ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122F-386B-4938-879E-C4BB461C13C0}" type="slidenum">
              <a:rPr lang="fr-BJ" smtClean="0"/>
              <a:t>‹N°›</a:t>
            </a:fld>
            <a:endParaRPr lang="fr-BJ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6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FC86BF-E423-49E0-BD84-047E0CF8C60C}" type="datetimeFigureOut">
              <a:rPr lang="fr-BJ" smtClean="0"/>
              <a:t>04/02/2024</a:t>
            </a:fld>
            <a:endParaRPr lang="fr-BJ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BJ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68122F-386B-4938-879E-C4BB461C13C0}" type="slidenum">
              <a:rPr lang="fr-BJ" smtClean="0"/>
              <a:t>‹N°›</a:t>
            </a:fld>
            <a:endParaRPr lang="fr-BJ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45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7BF907-8520-47D3-8E3E-D35DBA889F2F}"/>
              </a:ext>
            </a:extLst>
          </p:cNvPr>
          <p:cNvSpPr/>
          <p:nvPr/>
        </p:nvSpPr>
        <p:spPr>
          <a:xfrm>
            <a:off x="3774724" y="3218595"/>
            <a:ext cx="3251093" cy="37690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558" tIns="23279" rIns="46558" bIns="23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ecoleplus</a:t>
            </a:r>
            <a:endParaRPr lang="fr-BJ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E316EF-FE1F-442D-AD62-8D403652584D}"/>
              </a:ext>
            </a:extLst>
          </p:cNvPr>
          <p:cNvSpPr/>
          <p:nvPr/>
        </p:nvSpPr>
        <p:spPr>
          <a:xfrm>
            <a:off x="3955256" y="-338138"/>
            <a:ext cx="1993106" cy="321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3" tIns="45721" rIns="91443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BJ" sz="747"/>
          </a:p>
        </p:txBody>
      </p:sp>
      <p:sp>
        <p:nvSpPr>
          <p:cNvPr id="9" name="Croix 8">
            <a:extLst>
              <a:ext uri="{FF2B5EF4-FFF2-40B4-BE49-F238E27FC236}">
                <a16:creationId xmlns:a16="http://schemas.microsoft.com/office/drawing/2014/main" id="{B933598A-0C7E-4FBE-9AF6-4EBF1E9BF56A}"/>
              </a:ext>
            </a:extLst>
          </p:cNvPr>
          <p:cNvSpPr/>
          <p:nvPr/>
        </p:nvSpPr>
        <p:spPr>
          <a:xfrm>
            <a:off x="3499959" y="3104756"/>
            <a:ext cx="694670" cy="648488"/>
          </a:xfrm>
          <a:prstGeom prst="plus">
            <a:avLst/>
          </a:prstGeom>
          <a:solidFill>
            <a:srgbClr val="FFFFFF">
              <a:alpha val="14902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558" tIns="23279" rIns="46558" bIns="232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BJ" sz="91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7ADCE6-A6D3-45E7-9034-0D457E9B31FC}"/>
              </a:ext>
            </a:extLst>
          </p:cNvPr>
          <p:cNvSpPr/>
          <p:nvPr/>
        </p:nvSpPr>
        <p:spPr>
          <a:xfrm>
            <a:off x="2801257" y="2780512"/>
            <a:ext cx="3541486" cy="993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3" tIns="45721" rIns="91443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BJ" sz="747"/>
          </a:p>
        </p:txBody>
      </p:sp>
    </p:spTree>
    <p:extLst>
      <p:ext uri="{BB962C8B-B14F-4D97-AF65-F5344CB8AC3E}">
        <p14:creationId xmlns:p14="http://schemas.microsoft.com/office/powerpoint/2010/main" val="650228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760</TotalTime>
  <Words>1</Words>
  <Application>Microsoft Office PowerPoint</Application>
  <PresentationFormat>Transparent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 Black</vt:lpstr>
      <vt:lpstr>Calibri</vt:lpstr>
      <vt:lpstr>Tw Cen MT</vt:lpstr>
      <vt:lpstr>Tw Cen MT Condensed</vt:lpstr>
      <vt:lpstr>Wingdings 3</vt:lpstr>
      <vt:lpstr>Intégral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Marsouk</dc:creator>
  <cp:lastModifiedBy>Marsouk</cp:lastModifiedBy>
  <cp:revision>10</cp:revision>
  <dcterms:created xsi:type="dcterms:W3CDTF">2024-02-04T07:49:50Z</dcterms:created>
  <dcterms:modified xsi:type="dcterms:W3CDTF">2024-02-04T20:30:00Z</dcterms:modified>
</cp:coreProperties>
</file>