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7" r:id="rId2"/>
  </p:sldIdLst>
  <p:sldSz cx="14130338" cy="14317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85"/>
  </p:normalViewPr>
  <p:slideViewPr>
    <p:cSldViewPr snapToGrid="0">
      <p:cViewPr>
        <p:scale>
          <a:sx n="55" d="100"/>
          <a:sy n="55" d="100"/>
        </p:scale>
        <p:origin x="228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776" y="2343193"/>
            <a:ext cx="12010787" cy="4984668"/>
          </a:xfrm>
        </p:spPr>
        <p:txBody>
          <a:bodyPr anchor="b"/>
          <a:lstStyle>
            <a:lvl1pPr algn="ctr">
              <a:defRPr sz="92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6292" y="7520088"/>
            <a:ext cx="10597754" cy="3456787"/>
          </a:xfrm>
        </p:spPr>
        <p:txBody>
          <a:bodyPr/>
          <a:lstStyle>
            <a:lvl1pPr marL="0" indent="0" algn="ctr">
              <a:buNone/>
              <a:defRPr sz="3709"/>
            </a:lvl1pPr>
            <a:lvl2pPr marL="706511" indent="0" algn="ctr">
              <a:buNone/>
              <a:defRPr sz="3091"/>
            </a:lvl2pPr>
            <a:lvl3pPr marL="1413022" indent="0" algn="ctr">
              <a:buNone/>
              <a:defRPr sz="2782"/>
            </a:lvl3pPr>
            <a:lvl4pPr marL="2119533" indent="0" algn="ctr">
              <a:buNone/>
              <a:defRPr sz="2472"/>
            </a:lvl4pPr>
            <a:lvl5pPr marL="2826045" indent="0" algn="ctr">
              <a:buNone/>
              <a:defRPr sz="2472"/>
            </a:lvl5pPr>
            <a:lvl6pPr marL="3532556" indent="0" algn="ctr">
              <a:buNone/>
              <a:defRPr sz="2472"/>
            </a:lvl6pPr>
            <a:lvl7pPr marL="4239067" indent="0" algn="ctr">
              <a:buNone/>
              <a:defRPr sz="2472"/>
            </a:lvl7pPr>
            <a:lvl8pPr marL="4945578" indent="0" algn="ctr">
              <a:buNone/>
              <a:defRPr sz="2472"/>
            </a:lvl8pPr>
            <a:lvl9pPr marL="5652089" indent="0" algn="ctr">
              <a:buNone/>
              <a:defRPr sz="247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94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11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12024" y="762283"/>
            <a:ext cx="3046854" cy="1213355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462" y="762283"/>
            <a:ext cx="8963933" cy="1213355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0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812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102" y="3569477"/>
            <a:ext cx="12187417" cy="5955749"/>
          </a:xfrm>
        </p:spPr>
        <p:txBody>
          <a:bodyPr anchor="b"/>
          <a:lstStyle>
            <a:lvl1pPr>
              <a:defRPr sz="927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102" y="9581570"/>
            <a:ext cx="12187417" cy="3131988"/>
          </a:xfrm>
        </p:spPr>
        <p:txBody>
          <a:bodyPr/>
          <a:lstStyle>
            <a:lvl1pPr marL="0" indent="0">
              <a:buNone/>
              <a:defRPr sz="3709">
                <a:solidFill>
                  <a:schemeClr val="tx1"/>
                </a:solidFill>
              </a:defRPr>
            </a:lvl1pPr>
            <a:lvl2pPr marL="706511" indent="0">
              <a:buNone/>
              <a:defRPr sz="3091">
                <a:solidFill>
                  <a:schemeClr val="tx1">
                    <a:tint val="75000"/>
                  </a:schemeClr>
                </a:solidFill>
              </a:defRPr>
            </a:lvl2pPr>
            <a:lvl3pPr marL="1413022" indent="0">
              <a:buNone/>
              <a:defRPr sz="2782">
                <a:solidFill>
                  <a:schemeClr val="tx1">
                    <a:tint val="75000"/>
                  </a:schemeClr>
                </a:solidFill>
              </a:defRPr>
            </a:lvl3pPr>
            <a:lvl4pPr marL="2119533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4pPr>
            <a:lvl5pPr marL="2826045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5pPr>
            <a:lvl6pPr marL="3532556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6pPr>
            <a:lvl7pPr marL="4239067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7pPr>
            <a:lvl8pPr marL="4945578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8pPr>
            <a:lvl9pPr marL="5652089" indent="0">
              <a:buNone/>
              <a:defRPr sz="24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66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1461" y="3811415"/>
            <a:ext cx="6005394" cy="90844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3483" y="3811415"/>
            <a:ext cx="6005394" cy="908442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5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1" y="762286"/>
            <a:ext cx="12187417" cy="27674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303" y="3509817"/>
            <a:ext cx="5977794" cy="1720107"/>
          </a:xfrm>
        </p:spPr>
        <p:txBody>
          <a:bodyPr anchor="b"/>
          <a:lstStyle>
            <a:lvl1pPr marL="0" indent="0">
              <a:buNone/>
              <a:defRPr sz="3709" b="1"/>
            </a:lvl1pPr>
            <a:lvl2pPr marL="706511" indent="0">
              <a:buNone/>
              <a:defRPr sz="3091" b="1"/>
            </a:lvl2pPr>
            <a:lvl3pPr marL="1413022" indent="0">
              <a:buNone/>
              <a:defRPr sz="2782" b="1"/>
            </a:lvl3pPr>
            <a:lvl4pPr marL="2119533" indent="0">
              <a:buNone/>
              <a:defRPr sz="2472" b="1"/>
            </a:lvl4pPr>
            <a:lvl5pPr marL="2826045" indent="0">
              <a:buNone/>
              <a:defRPr sz="2472" b="1"/>
            </a:lvl5pPr>
            <a:lvl6pPr marL="3532556" indent="0">
              <a:buNone/>
              <a:defRPr sz="2472" b="1"/>
            </a:lvl6pPr>
            <a:lvl7pPr marL="4239067" indent="0">
              <a:buNone/>
              <a:defRPr sz="2472" b="1"/>
            </a:lvl7pPr>
            <a:lvl8pPr marL="4945578" indent="0">
              <a:buNone/>
              <a:defRPr sz="2472" b="1"/>
            </a:lvl8pPr>
            <a:lvl9pPr marL="5652089" indent="0">
              <a:buNone/>
              <a:defRPr sz="247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3303" y="5229924"/>
            <a:ext cx="5977794" cy="76924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53484" y="3509817"/>
            <a:ext cx="6007234" cy="1720107"/>
          </a:xfrm>
        </p:spPr>
        <p:txBody>
          <a:bodyPr anchor="b"/>
          <a:lstStyle>
            <a:lvl1pPr marL="0" indent="0">
              <a:buNone/>
              <a:defRPr sz="3709" b="1"/>
            </a:lvl1pPr>
            <a:lvl2pPr marL="706511" indent="0">
              <a:buNone/>
              <a:defRPr sz="3091" b="1"/>
            </a:lvl2pPr>
            <a:lvl3pPr marL="1413022" indent="0">
              <a:buNone/>
              <a:defRPr sz="2782" b="1"/>
            </a:lvl3pPr>
            <a:lvl4pPr marL="2119533" indent="0">
              <a:buNone/>
              <a:defRPr sz="2472" b="1"/>
            </a:lvl4pPr>
            <a:lvl5pPr marL="2826045" indent="0">
              <a:buNone/>
              <a:defRPr sz="2472" b="1"/>
            </a:lvl5pPr>
            <a:lvl6pPr marL="3532556" indent="0">
              <a:buNone/>
              <a:defRPr sz="2472" b="1"/>
            </a:lvl6pPr>
            <a:lvl7pPr marL="4239067" indent="0">
              <a:buNone/>
              <a:defRPr sz="2472" b="1"/>
            </a:lvl7pPr>
            <a:lvl8pPr marL="4945578" indent="0">
              <a:buNone/>
              <a:defRPr sz="2472" b="1"/>
            </a:lvl8pPr>
            <a:lvl9pPr marL="5652089" indent="0">
              <a:buNone/>
              <a:defRPr sz="247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53484" y="5229924"/>
            <a:ext cx="6007234" cy="769243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8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81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02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1" y="954511"/>
            <a:ext cx="4557402" cy="3340788"/>
          </a:xfrm>
        </p:spPr>
        <p:txBody>
          <a:bodyPr anchor="b"/>
          <a:lstStyle>
            <a:lvl1pPr>
              <a:defRPr sz="49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7234" y="2061481"/>
            <a:ext cx="7153484" cy="10174821"/>
          </a:xfrm>
        </p:spPr>
        <p:txBody>
          <a:bodyPr/>
          <a:lstStyle>
            <a:lvl1pPr>
              <a:defRPr sz="4945"/>
            </a:lvl1pPr>
            <a:lvl2pPr>
              <a:defRPr sz="4327"/>
            </a:lvl2pPr>
            <a:lvl3pPr>
              <a:defRPr sz="3709"/>
            </a:lvl3pPr>
            <a:lvl4pPr>
              <a:defRPr sz="3091"/>
            </a:lvl4pPr>
            <a:lvl5pPr>
              <a:defRPr sz="3091"/>
            </a:lvl5pPr>
            <a:lvl6pPr>
              <a:defRPr sz="3091"/>
            </a:lvl6pPr>
            <a:lvl7pPr>
              <a:defRPr sz="3091"/>
            </a:lvl7pPr>
            <a:lvl8pPr>
              <a:defRPr sz="3091"/>
            </a:lvl8pPr>
            <a:lvl9pPr>
              <a:defRPr sz="309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301" y="4295299"/>
            <a:ext cx="4557402" cy="7957573"/>
          </a:xfrm>
        </p:spPr>
        <p:txBody>
          <a:bodyPr/>
          <a:lstStyle>
            <a:lvl1pPr marL="0" indent="0">
              <a:buNone/>
              <a:defRPr sz="2472"/>
            </a:lvl1pPr>
            <a:lvl2pPr marL="706511" indent="0">
              <a:buNone/>
              <a:defRPr sz="2163"/>
            </a:lvl2pPr>
            <a:lvl3pPr marL="1413022" indent="0">
              <a:buNone/>
              <a:defRPr sz="1854"/>
            </a:lvl3pPr>
            <a:lvl4pPr marL="2119533" indent="0">
              <a:buNone/>
              <a:defRPr sz="1545"/>
            </a:lvl4pPr>
            <a:lvl5pPr marL="2826045" indent="0">
              <a:buNone/>
              <a:defRPr sz="1545"/>
            </a:lvl5pPr>
            <a:lvl6pPr marL="3532556" indent="0">
              <a:buNone/>
              <a:defRPr sz="1545"/>
            </a:lvl6pPr>
            <a:lvl7pPr marL="4239067" indent="0">
              <a:buNone/>
              <a:defRPr sz="1545"/>
            </a:lvl7pPr>
            <a:lvl8pPr marL="4945578" indent="0">
              <a:buNone/>
              <a:defRPr sz="1545"/>
            </a:lvl8pPr>
            <a:lvl9pPr marL="5652089" indent="0">
              <a:buNone/>
              <a:defRPr sz="154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1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1" y="954511"/>
            <a:ext cx="4557402" cy="3340788"/>
          </a:xfrm>
        </p:spPr>
        <p:txBody>
          <a:bodyPr anchor="b"/>
          <a:lstStyle>
            <a:lvl1pPr>
              <a:defRPr sz="49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07234" y="2061481"/>
            <a:ext cx="7153484" cy="10174821"/>
          </a:xfrm>
        </p:spPr>
        <p:txBody>
          <a:bodyPr anchor="t"/>
          <a:lstStyle>
            <a:lvl1pPr marL="0" indent="0">
              <a:buNone/>
              <a:defRPr sz="4945"/>
            </a:lvl1pPr>
            <a:lvl2pPr marL="706511" indent="0">
              <a:buNone/>
              <a:defRPr sz="4327"/>
            </a:lvl2pPr>
            <a:lvl3pPr marL="1413022" indent="0">
              <a:buNone/>
              <a:defRPr sz="3709"/>
            </a:lvl3pPr>
            <a:lvl4pPr marL="2119533" indent="0">
              <a:buNone/>
              <a:defRPr sz="3091"/>
            </a:lvl4pPr>
            <a:lvl5pPr marL="2826045" indent="0">
              <a:buNone/>
              <a:defRPr sz="3091"/>
            </a:lvl5pPr>
            <a:lvl6pPr marL="3532556" indent="0">
              <a:buNone/>
              <a:defRPr sz="3091"/>
            </a:lvl6pPr>
            <a:lvl7pPr marL="4239067" indent="0">
              <a:buNone/>
              <a:defRPr sz="3091"/>
            </a:lvl7pPr>
            <a:lvl8pPr marL="4945578" indent="0">
              <a:buNone/>
              <a:defRPr sz="3091"/>
            </a:lvl8pPr>
            <a:lvl9pPr marL="5652089" indent="0">
              <a:buNone/>
              <a:defRPr sz="309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301" y="4295299"/>
            <a:ext cx="4557402" cy="7957573"/>
          </a:xfrm>
        </p:spPr>
        <p:txBody>
          <a:bodyPr/>
          <a:lstStyle>
            <a:lvl1pPr marL="0" indent="0">
              <a:buNone/>
              <a:defRPr sz="2472"/>
            </a:lvl1pPr>
            <a:lvl2pPr marL="706511" indent="0">
              <a:buNone/>
              <a:defRPr sz="2163"/>
            </a:lvl2pPr>
            <a:lvl3pPr marL="1413022" indent="0">
              <a:buNone/>
              <a:defRPr sz="1854"/>
            </a:lvl3pPr>
            <a:lvl4pPr marL="2119533" indent="0">
              <a:buNone/>
              <a:defRPr sz="1545"/>
            </a:lvl4pPr>
            <a:lvl5pPr marL="2826045" indent="0">
              <a:buNone/>
              <a:defRPr sz="1545"/>
            </a:lvl5pPr>
            <a:lvl6pPr marL="3532556" indent="0">
              <a:buNone/>
              <a:defRPr sz="1545"/>
            </a:lvl6pPr>
            <a:lvl7pPr marL="4239067" indent="0">
              <a:buNone/>
              <a:defRPr sz="1545"/>
            </a:lvl7pPr>
            <a:lvl8pPr marL="4945578" indent="0">
              <a:buNone/>
              <a:defRPr sz="1545"/>
            </a:lvl8pPr>
            <a:lvl9pPr marL="5652089" indent="0">
              <a:buNone/>
              <a:defRPr sz="154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221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461" y="762286"/>
            <a:ext cx="12187417" cy="2767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461" y="3811415"/>
            <a:ext cx="12187417" cy="908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1461" y="13270356"/>
            <a:ext cx="3179326" cy="762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56B76-C007-DB45-8E94-6C2553F692E5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0675" y="13270356"/>
            <a:ext cx="4768989" cy="762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9551" y="13270356"/>
            <a:ext cx="3179326" cy="7622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D57CC-3B5B-DC4A-B61A-D11D106053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91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413022" rtl="0" eaLnBrk="1" latinLnBrk="0" hangingPunct="1">
        <a:lnSpc>
          <a:spcPct val="90000"/>
        </a:lnSpc>
        <a:spcBef>
          <a:spcPct val="0"/>
        </a:spcBef>
        <a:buNone/>
        <a:defRPr sz="6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3256" indent="-353256" algn="l" defTabSz="1413022" rtl="0" eaLnBrk="1" latinLnBrk="0" hangingPunct="1">
        <a:lnSpc>
          <a:spcPct val="90000"/>
        </a:lnSpc>
        <a:spcBef>
          <a:spcPts val="1545"/>
        </a:spcBef>
        <a:buFont typeface="Arial" panose="020B0604020202020204" pitchFamily="34" charset="0"/>
        <a:buChar char="•"/>
        <a:defRPr sz="4327" kern="1200">
          <a:solidFill>
            <a:schemeClr val="tx1"/>
          </a:solidFill>
          <a:latin typeface="+mn-lt"/>
          <a:ea typeface="+mn-ea"/>
          <a:cs typeface="+mn-cs"/>
        </a:defRPr>
      </a:lvl1pPr>
      <a:lvl2pPr marL="1059767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3709" kern="1200">
          <a:solidFill>
            <a:schemeClr val="tx1"/>
          </a:solidFill>
          <a:latin typeface="+mn-lt"/>
          <a:ea typeface="+mn-ea"/>
          <a:cs typeface="+mn-cs"/>
        </a:defRPr>
      </a:lvl2pPr>
      <a:lvl3pPr marL="1766278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3091" kern="1200">
          <a:solidFill>
            <a:schemeClr val="tx1"/>
          </a:solidFill>
          <a:latin typeface="+mn-lt"/>
          <a:ea typeface="+mn-ea"/>
          <a:cs typeface="+mn-cs"/>
        </a:defRPr>
      </a:lvl3pPr>
      <a:lvl4pPr marL="2472789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4pPr>
      <a:lvl5pPr marL="3179300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5pPr>
      <a:lvl6pPr marL="3885811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6pPr>
      <a:lvl7pPr marL="4592323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7pPr>
      <a:lvl8pPr marL="5298834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8pPr>
      <a:lvl9pPr marL="6005345" indent="-353256" algn="l" defTabSz="1413022" rtl="0" eaLnBrk="1" latinLnBrk="0" hangingPunct="1">
        <a:lnSpc>
          <a:spcPct val="90000"/>
        </a:lnSpc>
        <a:spcBef>
          <a:spcPts val="773"/>
        </a:spcBef>
        <a:buFont typeface="Arial" panose="020B0604020202020204" pitchFamily="34" charset="0"/>
        <a:buChar char="•"/>
        <a:defRPr sz="2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1pPr>
      <a:lvl2pPr marL="706511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2pPr>
      <a:lvl3pPr marL="1413022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3pPr>
      <a:lvl4pPr marL="2119533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4pPr>
      <a:lvl5pPr marL="2826045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5pPr>
      <a:lvl6pPr marL="3532556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6pPr>
      <a:lvl7pPr marL="4239067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7pPr>
      <a:lvl8pPr marL="4945578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8pPr>
      <a:lvl9pPr marL="5652089" algn="l" defTabSz="1413022" rtl="0" eaLnBrk="1" latinLnBrk="0" hangingPunct="1">
        <a:defRPr sz="2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6899DA3E-DDD9-5DAA-1A1B-B40ECDFD1621}"/>
              </a:ext>
            </a:extLst>
          </p:cNvPr>
          <p:cNvSpPr/>
          <p:nvPr/>
        </p:nvSpPr>
        <p:spPr>
          <a:xfrm>
            <a:off x="905741" y="1568851"/>
            <a:ext cx="12306806" cy="115550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4403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A433B51-F6DE-B308-5A17-648FAC884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9" b="90343" l="4155" r="92837">
                        <a14:foregroundMark x1="15544" y1="39252" x2="9312" y2="33489"/>
                        <a14:foregroundMark x1="9312" y1="33489" x2="7738" y2="48679"/>
                        <a14:foregroundMark x1="9321" y1="62617" x2="11060" y2="63971"/>
                        <a14:foregroundMark x1="6519" y1="60436" x2="9321" y2="62617"/>
                        <a14:foregroundMark x1="12321" y1="64953" x2="14343" y2="63488"/>
                        <a14:foregroundMark x1="7665" y1="56386" x2="7665" y2="56386"/>
                        <a14:foregroundMark x1="7378" y1="50156" x2="4155" y2="37227"/>
                        <a14:foregroundMark x1="4155" y1="37227" x2="9957" y2="34268"/>
                        <a14:foregroundMark x1="7513" y1="62617" x2="8275" y2="64636"/>
                        <a14:foregroundMark x1="6160" y1="59034" x2="7513" y2="62617"/>
                        <a14:foregroundMark x1="6160" y1="60125" x2="6160" y2="60125"/>
                        <a14:foregroundMark x1="32163" y1="62305" x2="30587" y2="76480"/>
                        <a14:foregroundMark x1="30587" y1="76480" x2="36819" y2="78193"/>
                        <a14:foregroundMark x1="36819" y1="78193" x2="46203" y2="69315"/>
                        <a14:foregroundMark x1="55659" y1="72274" x2="51719" y2="82866"/>
                        <a14:foregroundMark x1="51719" y1="82866" x2="55802" y2="93925"/>
                        <a14:foregroundMark x1="55802" y1="93925" x2="62106" y2="90343"/>
                        <a14:foregroundMark x1="62106" y1="90343" x2="67550" y2="73988"/>
                        <a14:foregroundMark x1="89183" y1="49844" x2="89183" y2="49844"/>
                        <a14:foregroundMark x1="89183" y1="49844" x2="92837" y2="60592"/>
                        <a14:foregroundMark x1="92837" y1="60592" x2="88109" y2="68069"/>
                        <a14:backgroundMark x1="6496" y1="56386" x2="6544" y2="58460"/>
                        <a14:backgroundMark x1="6304" y1="48131" x2="6496" y2="56386"/>
                        <a14:backgroundMark x1="6429" y1="56386" x2="6160" y2="59034"/>
                        <a14:backgroundMark x1="7099" y1="49785" x2="6429" y2="56386"/>
                        <a14:backgroundMark x1="7235" y1="48442" x2="7178" y2="49005"/>
                        <a14:backgroundMark x1="7378" y1="66978" x2="13897" y2="65421"/>
                        <a14:backgroundMark x1="13897" y1="65421" x2="18052" y2="61371"/>
                        <a14:backgroundMark x1="8739" y1="62617" x2="8739" y2="62617"/>
                        <a14:backgroundMark x1="8883" y1="69003" x2="10745" y2="6806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7215" y="4862379"/>
            <a:ext cx="8929625" cy="410660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1873573-1DA4-5E5D-EB5B-939F542D3713}"/>
              </a:ext>
            </a:extLst>
          </p:cNvPr>
          <p:cNvSpPr txBox="1"/>
          <p:nvPr/>
        </p:nvSpPr>
        <p:spPr>
          <a:xfrm rot="19813464">
            <a:off x="1878237" y="618563"/>
            <a:ext cx="298061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0000" dirty="0">
                <a:latin typeface="Herculanum" panose="02000505000000020004" pitchFamily="2" charset="77"/>
              </a:rPr>
              <a:t>P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EE0885D-6D1D-EAFB-D1DB-15F2825DF5DE}"/>
              </a:ext>
            </a:extLst>
          </p:cNvPr>
          <p:cNvSpPr txBox="1"/>
          <p:nvPr/>
        </p:nvSpPr>
        <p:spPr>
          <a:xfrm rot="20282600">
            <a:off x="3402968" y="654709"/>
            <a:ext cx="29806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0" dirty="0">
                <a:latin typeface="Herculanum" panose="02000505000000020004" pitchFamily="2" charset="77"/>
              </a:rPr>
              <a:t>i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8155BA-AB61-ED96-3323-7C2EC00C771E}"/>
              </a:ext>
            </a:extLst>
          </p:cNvPr>
          <p:cNvSpPr txBox="1"/>
          <p:nvPr/>
        </p:nvSpPr>
        <p:spPr>
          <a:xfrm rot="19988965">
            <a:off x="3639046" y="-441417"/>
            <a:ext cx="72491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0" dirty="0">
                <a:latin typeface="Herculanum" panose="02000505000000020004" pitchFamily="2" charset="77"/>
              </a:rPr>
              <a:t>C’</a:t>
            </a:r>
          </a:p>
        </p:txBody>
      </p:sp>
      <p:pic>
        <p:nvPicPr>
          <p:cNvPr id="1026" name="Picture 2" descr="Photography Camera Logo Studio Design Gallery - Dslr Camera Icon Png,  Transparent Png , Transparent Png Image - PNGitem">
            <a:extLst>
              <a:ext uri="{FF2B5EF4-FFF2-40B4-BE49-F238E27FC236}">
                <a16:creationId xmlns:a16="http://schemas.microsoft.com/office/drawing/2014/main" id="{D57068FB-A662-8AA7-C5A8-A85B184D3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93" y="4772868"/>
            <a:ext cx="3381969" cy="405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3CF838A-A360-73A9-F075-53F7CA37BEB3}"/>
              </a:ext>
            </a:extLst>
          </p:cNvPr>
          <p:cNvSpPr txBox="1"/>
          <p:nvPr/>
        </p:nvSpPr>
        <p:spPr>
          <a:xfrm>
            <a:off x="6032800" y="-422183"/>
            <a:ext cx="29806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0" dirty="0">
                <a:latin typeface="Herculanum" panose="02000505000000020004" pitchFamily="2" charset="77"/>
              </a:rPr>
              <a:t>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53470E6-0A82-A285-078F-44C8EBE95898}"/>
              </a:ext>
            </a:extLst>
          </p:cNvPr>
          <p:cNvSpPr txBox="1"/>
          <p:nvPr/>
        </p:nvSpPr>
        <p:spPr>
          <a:xfrm rot="908994">
            <a:off x="7523108" y="446391"/>
            <a:ext cx="29806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0" dirty="0">
                <a:latin typeface="Herculanum" panose="02000505000000020004" pitchFamily="2" charset="77"/>
              </a:rPr>
              <a:t>i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38F29DF-2817-1585-0F56-724FADC9821D}"/>
              </a:ext>
            </a:extLst>
          </p:cNvPr>
          <p:cNvSpPr txBox="1"/>
          <p:nvPr/>
        </p:nvSpPr>
        <p:spPr>
          <a:xfrm rot="379960">
            <a:off x="8242132" y="266704"/>
            <a:ext cx="29806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0" dirty="0">
                <a:latin typeface="Herculanum" panose="02000505000000020004" pitchFamily="2" charset="77"/>
              </a:rPr>
              <a:t>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A850ADE-355D-2648-A5E5-A5A7AAB1A523}"/>
              </a:ext>
            </a:extLst>
          </p:cNvPr>
          <p:cNvSpPr txBox="1"/>
          <p:nvPr/>
        </p:nvSpPr>
        <p:spPr>
          <a:xfrm rot="1159661">
            <a:off x="9089782" y="706800"/>
            <a:ext cx="29806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0" dirty="0">
                <a:latin typeface="Herculanum" panose="02000505000000020004" pitchFamily="2" charset="77"/>
              </a:rPr>
              <a:t>h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318D9CC-2866-C2B6-B6E4-A57584A00DAA}"/>
              </a:ext>
            </a:extLst>
          </p:cNvPr>
          <p:cNvSpPr txBox="1"/>
          <p:nvPr/>
        </p:nvSpPr>
        <p:spPr>
          <a:xfrm>
            <a:off x="3832934" y="3511114"/>
            <a:ext cx="8985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dirty="0">
                <a:latin typeface="AkayaKanadaka" panose="02010502080401010103" pitchFamily="2" charset="77"/>
                <a:cs typeface="AkayaKanadaka" panose="02010502080401010103" pitchFamily="2" charset="77"/>
              </a:rPr>
              <a:t>Citizen science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AB51491-5E3E-745E-1D58-9B4F59C32C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7215" y="9582045"/>
            <a:ext cx="3119150" cy="311915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47A26CD-971B-082C-3186-7D63D7A5BE5E}"/>
              </a:ext>
            </a:extLst>
          </p:cNvPr>
          <p:cNvSpPr txBox="1"/>
          <p:nvPr/>
        </p:nvSpPr>
        <p:spPr>
          <a:xfrm>
            <a:off x="2605346" y="9710890"/>
            <a:ext cx="5011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dirty="0">
                <a:latin typeface="AkayaKanadaka" panose="02010502080401010103" pitchFamily="2" charset="77"/>
                <a:cs typeface="AkayaKanadaka" panose="02010502080401010103" pitchFamily="2" charset="77"/>
              </a:rPr>
              <a:t>Join us</a:t>
            </a:r>
          </a:p>
        </p:txBody>
      </p:sp>
    </p:spTree>
    <p:extLst>
      <p:ext uri="{BB962C8B-B14F-4D97-AF65-F5344CB8AC3E}">
        <p14:creationId xmlns:p14="http://schemas.microsoft.com/office/powerpoint/2010/main" val="18496129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16645</TotalTime>
  <Words>12</Words>
  <Application>Microsoft Macintosh PowerPoint</Application>
  <PresentationFormat>Personnalisé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AkayaKanadaka</vt:lpstr>
      <vt:lpstr>Arial</vt:lpstr>
      <vt:lpstr>Calibri</vt:lpstr>
      <vt:lpstr>Calibri Light</vt:lpstr>
      <vt:lpstr>Herculanum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Aurele Toussaint</dc:creator>
  <cp:lastModifiedBy>Aurele Toussaint</cp:lastModifiedBy>
  <cp:revision>1</cp:revision>
  <dcterms:created xsi:type="dcterms:W3CDTF">2022-10-26T06:58:27Z</dcterms:created>
  <dcterms:modified xsi:type="dcterms:W3CDTF">2022-11-06T20:24:01Z</dcterms:modified>
</cp:coreProperties>
</file>