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80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7" d="100"/>
          <a:sy n="87" d="100"/>
        </p:scale>
        <p:origin x="60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9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98751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Developer Survey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Aurelia Julia Corvia</a:t>
            </a:r>
          </a:p>
          <a:p>
            <a:pPr marL="0" indent="0">
              <a:buNone/>
            </a:pPr>
            <a:r>
              <a:rPr lang="en-US" dirty="0"/>
              <a:t>6/19/2024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MySQL is the most used database</a:t>
            </a:r>
          </a:p>
          <a:p>
            <a:r>
              <a:rPr lang="en-US" dirty="0"/>
              <a:t>MongoDB and Redis have interest from developers</a:t>
            </a:r>
          </a:p>
          <a:p>
            <a:r>
              <a:rPr lang="en-US" dirty="0"/>
              <a:t>Microsoft, </a:t>
            </a:r>
            <a:r>
              <a:rPr lang="en-US" dirty="0" err="1"/>
              <a:t>Progestre</a:t>
            </a:r>
            <a:r>
              <a:rPr lang="en-US" dirty="0"/>
              <a:t>, and MySQL are the top three databases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With a lead in usage and interest, MySQL is a good choice for database use with its developer base</a:t>
            </a:r>
          </a:p>
          <a:p>
            <a:r>
              <a:rPr lang="en-US" dirty="0"/>
              <a:t>MongoDB and Redis show potential for growth</a:t>
            </a:r>
          </a:p>
          <a:p>
            <a:r>
              <a:rPr lang="en-US" dirty="0"/>
              <a:t>With interest in them, the top three databases do not seem to be in danger of changing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https://github.com/Aurelia-J-C/IBM_Final_Project_Corvia/blob/main/IBM%20final%20Project.pdf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ollage of different colored graphs&#10;&#10;Description automatically generated">
            <a:extLst>
              <a:ext uri="{FF2B5EF4-FFF2-40B4-BE49-F238E27FC236}">
                <a16:creationId xmlns:a16="http://schemas.microsoft.com/office/drawing/2014/main" id="{A567B13B-67CA-0B40-9465-FD614A283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42" y="1314674"/>
            <a:ext cx="8904116" cy="50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94A23E34-DC16-7088-AA3E-551BC6E1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36" y="1355130"/>
            <a:ext cx="8714343" cy="49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 descr="A close-up of a graph&#10;&#10;Description automatically generated">
            <a:extLst>
              <a:ext uri="{FF2B5EF4-FFF2-40B4-BE49-F238E27FC236}">
                <a16:creationId xmlns:a16="http://schemas.microsoft.com/office/drawing/2014/main" id="{95304FB8-5C9E-2354-BF5D-D64631B38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316115"/>
            <a:ext cx="8185056" cy="4773525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The vast majority of respondents identified as male</a:t>
            </a:r>
          </a:p>
          <a:p>
            <a:r>
              <a:rPr lang="en-US" dirty="0"/>
              <a:t>Most developers have a formal education</a:t>
            </a:r>
          </a:p>
          <a:p>
            <a:r>
              <a:rPr lang="en-US" dirty="0"/>
              <a:t>Linux, Docker, and AWS are three platforms with interest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Further research could be done to see how the developer environment treats gender minorities</a:t>
            </a:r>
          </a:p>
          <a:p>
            <a:r>
              <a:rPr lang="en-US" dirty="0"/>
              <a:t>What space does the developer environment have for self taught programmers?</a:t>
            </a:r>
          </a:p>
          <a:p>
            <a:r>
              <a:rPr lang="en-US" dirty="0"/>
              <a:t>Potential for more Linux integration could drive sales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JavaScript shows the most potential for growth with an already solid userbase</a:t>
            </a:r>
          </a:p>
          <a:p>
            <a:r>
              <a:rPr lang="en-US" dirty="0"/>
              <a:t>MySQL, Microsoft SQL, and </a:t>
            </a:r>
            <a:r>
              <a:rPr lang="en-US" dirty="0" err="1"/>
              <a:t>Progestre</a:t>
            </a:r>
            <a:r>
              <a:rPr lang="en-US" dirty="0"/>
              <a:t> SQL show solid userbases and interest</a:t>
            </a:r>
          </a:p>
          <a:p>
            <a:r>
              <a:rPr lang="en-US" dirty="0"/>
              <a:t>Google languages like Kotlin and GO show increased interest</a:t>
            </a:r>
          </a:p>
          <a:p>
            <a:r>
              <a:rPr lang="en-US" dirty="0"/>
              <a:t>Linux integration could attract more developers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Further insights </a:t>
            </a:r>
          </a:p>
          <a:p>
            <a:r>
              <a:rPr lang="en-US" dirty="0"/>
              <a:t>Major city centers show the most developer job postings</a:t>
            </a:r>
          </a:p>
          <a:p>
            <a:r>
              <a:rPr lang="en-US" dirty="0"/>
              <a:t>Further research into remote work could lead to more insights 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8" name="Content Placeholder 7" descr="A blue bar graph with black text&#10;&#10;Description automatically generated">
            <a:extLst>
              <a:ext uri="{FF2B5EF4-FFF2-40B4-BE49-F238E27FC236}">
                <a16:creationId xmlns:a16="http://schemas.microsoft.com/office/drawing/2014/main" id="{22838409-510F-7306-2F2A-464B22FEC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5799" y="1546990"/>
            <a:ext cx="8657173" cy="4518052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 descr="A graph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B51628A4-537F-594C-86B2-907E3CCDED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98574" y="1565395"/>
            <a:ext cx="8394852" cy="4546072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76A9-A8A3-C60E-22DC-E4AA9373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Remote</a:t>
            </a:r>
          </a:p>
        </p:txBody>
      </p:sp>
      <p:pic>
        <p:nvPicPr>
          <p:cNvPr id="5" name="Content Placeholder 4" descr="A colorful circle with text&#10;&#10;Description automatically generated">
            <a:extLst>
              <a:ext uri="{FF2B5EF4-FFF2-40B4-BE49-F238E27FC236}">
                <a16:creationId xmlns:a16="http://schemas.microsoft.com/office/drawing/2014/main" id="{11303628-A2CA-C1FB-98DE-D3FA1C906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32" y="1344058"/>
            <a:ext cx="8385619" cy="4697967"/>
          </a:xfrm>
        </p:spPr>
      </p:pic>
    </p:spTree>
    <p:extLst>
      <p:ext uri="{BB962C8B-B14F-4D97-AF65-F5344CB8AC3E}">
        <p14:creationId xmlns:p14="http://schemas.microsoft.com/office/powerpoint/2010/main" val="387363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Introduction to Survey</a:t>
            </a:r>
          </a:p>
          <a:p>
            <a:r>
              <a:rPr lang="en-US" sz="2200" dirty="0"/>
              <a:t>Methodology</a:t>
            </a:r>
          </a:p>
          <a:p>
            <a:pPr lvl="1"/>
            <a:r>
              <a:rPr lang="en-US" sz="1800" dirty="0"/>
              <a:t>Languages Used</a:t>
            </a:r>
          </a:p>
          <a:p>
            <a:pPr lvl="1"/>
            <a:r>
              <a:rPr lang="en-US" sz="1800" dirty="0"/>
              <a:t>Visualization tools</a:t>
            </a:r>
          </a:p>
          <a:p>
            <a:pPr lvl="1"/>
            <a:r>
              <a:rPr lang="en-US" sz="1800" dirty="0"/>
              <a:t>Analysis tools</a:t>
            </a:r>
          </a:p>
          <a:p>
            <a:r>
              <a:rPr lang="en-US" sz="2200" dirty="0"/>
              <a:t>Results of the survey</a:t>
            </a:r>
          </a:p>
          <a:p>
            <a:r>
              <a:rPr lang="en-US" sz="2200" dirty="0"/>
              <a:t>Implications of the data</a:t>
            </a:r>
          </a:p>
          <a:p>
            <a:r>
              <a:rPr lang="en-US" sz="2200" dirty="0"/>
              <a:t>Summary and moving forward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survey of developers is a large and comprehensive survey</a:t>
            </a:r>
          </a:p>
          <a:p>
            <a:r>
              <a:rPr lang="en-US" sz="2200" dirty="0"/>
              <a:t>A random sample of this data was taken to draw conclusions</a:t>
            </a:r>
          </a:p>
          <a:p>
            <a:r>
              <a:rPr lang="en-US" sz="2200" dirty="0"/>
              <a:t>Includes current usage statistics and predicted language growth</a:t>
            </a:r>
          </a:p>
          <a:p>
            <a:r>
              <a:rPr lang="en-US" sz="2200" dirty="0"/>
              <a:t>Includes developer demographics</a:t>
            </a:r>
          </a:p>
          <a:p>
            <a:pPr lvl="1"/>
            <a:r>
              <a:rPr lang="en-US" sz="1800" dirty="0"/>
              <a:t>Results of education level</a:t>
            </a:r>
          </a:p>
          <a:p>
            <a:pPr lvl="1"/>
            <a:r>
              <a:rPr lang="en-US" sz="1800" dirty="0"/>
              <a:t>Gender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Web Scrapping and data gathering </a:t>
            </a:r>
          </a:p>
          <a:p>
            <a:pPr lvl="1"/>
            <a:r>
              <a:rPr lang="en-US" sz="1800" dirty="0"/>
              <a:t>Using Python and its module, </a:t>
            </a:r>
            <a:r>
              <a:rPr lang="en-US" sz="1800" dirty="0" err="1"/>
              <a:t>BeautifulSoup</a:t>
            </a:r>
            <a:r>
              <a:rPr lang="en-US" sz="1800" dirty="0"/>
              <a:t> and APIs</a:t>
            </a:r>
          </a:p>
          <a:p>
            <a:r>
              <a:rPr lang="en-US" sz="2200" dirty="0"/>
              <a:t>Data Wrangling </a:t>
            </a:r>
          </a:p>
          <a:p>
            <a:pPr lvl="1"/>
            <a:r>
              <a:rPr lang="en-US" sz="1800" dirty="0"/>
              <a:t>Cleaning data by removing duplicates and missing values</a:t>
            </a:r>
          </a:p>
          <a:p>
            <a:pPr lvl="1"/>
            <a:r>
              <a:rPr lang="en-US" sz="1800" dirty="0"/>
              <a:t>Used NumPy and Pandas – Python libraries</a:t>
            </a:r>
          </a:p>
          <a:p>
            <a:r>
              <a:rPr lang="en-US" sz="2200" dirty="0"/>
              <a:t>Data Analysis</a:t>
            </a:r>
          </a:p>
          <a:p>
            <a:pPr lvl="1"/>
            <a:r>
              <a:rPr lang="en-US" sz="1800" dirty="0"/>
              <a:t>Usage of Pandas and Seaborn – python libraries</a:t>
            </a:r>
          </a:p>
          <a:p>
            <a:pPr lvl="1"/>
            <a:r>
              <a:rPr lang="en-US" sz="1800" dirty="0"/>
              <a:t>Used these for analysis of correlation, finding outliers, trends in data</a:t>
            </a:r>
          </a:p>
          <a:p>
            <a:pPr lvl="1"/>
            <a:r>
              <a:rPr lang="en-US" sz="1800" dirty="0"/>
              <a:t>Used Python and SQL to generate charts to explore data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Used Python to generate exploratory charts </a:t>
            </a:r>
          </a:p>
          <a:p>
            <a:pPr lvl="1"/>
            <a:r>
              <a:rPr lang="en-US" sz="1800" dirty="0"/>
              <a:t>Used IBM Cognos to generate dashboards for presentation of data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FB4523C6-FA07-2B0A-8AFC-457184A3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15" y="2327564"/>
            <a:ext cx="5134320" cy="3000794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B6BB084-E373-0E39-B003-36EA5942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06661"/>
            <a:ext cx="518160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JavaScript is the top language used and that programmers want to learn</a:t>
            </a:r>
          </a:p>
          <a:p>
            <a:r>
              <a:rPr lang="en-US" dirty="0"/>
              <a:t>Kotlin and Go are new languages showing up on the list of languages desired for use</a:t>
            </a:r>
          </a:p>
          <a:p>
            <a:r>
              <a:rPr lang="en-US" dirty="0"/>
              <a:t>Python, SQL, and HTML/CSS are not  top languages, but solid in the amount of use and interest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JavaScript shows the potential for the most growth</a:t>
            </a:r>
          </a:p>
          <a:p>
            <a:r>
              <a:rPr lang="en-US" dirty="0"/>
              <a:t>Kotlin and Go – both languages in use for Google – have generated interest in programmers</a:t>
            </a:r>
          </a:p>
          <a:p>
            <a:r>
              <a:rPr lang="en-US" dirty="0"/>
              <a:t>Full stack development – Python, JavaScript, HTML/CSS – show consistent interest and use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CE9506F5-847B-1284-CC5C-76B6B043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7" y="2327564"/>
            <a:ext cx="4948006" cy="2943636"/>
          </a:xfrm>
          <a:prstGeom prst="rect">
            <a:avLst/>
          </a:prstGeom>
        </p:spPr>
      </p:pic>
      <p:pic>
        <p:nvPicPr>
          <p:cNvPr id="9" name="Picture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2ABF506-D661-D08C-A2D3-EE2CE44C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205" y="2327564"/>
            <a:ext cx="556759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540</Words>
  <Application>Microsoft Office PowerPoint</Application>
  <PresentationFormat>Widescreen</PresentationFormat>
  <Paragraphs>100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Developer Survey Results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  <vt:lpstr>Percentage Remote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Julia Rose</cp:lastModifiedBy>
  <cp:revision>27</cp:revision>
  <dcterms:created xsi:type="dcterms:W3CDTF">2020-10-28T18:29:43Z</dcterms:created>
  <dcterms:modified xsi:type="dcterms:W3CDTF">2024-06-19T16:26:43Z</dcterms:modified>
</cp:coreProperties>
</file>