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57" r:id="rId3"/>
    <p:sldId id="266" r:id="rId4"/>
    <p:sldId id="256" r:id="rId5"/>
    <p:sldId id="267" r:id="rId6"/>
    <p:sldId id="268" r:id="rId7"/>
    <p:sldId id="269" r:id="rId8"/>
    <p:sldId id="271" r:id="rId9"/>
    <p:sldId id="270" r:id="rId10"/>
    <p:sldId id="276" r:id="rId11"/>
    <p:sldId id="273" r:id="rId12"/>
    <p:sldId id="274" r:id="rId13"/>
    <p:sldId id="275" r:id="rId14"/>
    <p:sldId id="260" r:id="rId15"/>
    <p:sldId id="261" r:id="rId16"/>
    <p:sldId id="262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Titillium Web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ce+zH9NoVwK4HcT7Ct4sOw==" hashData="G3Gi8MphmOQh4IEckBrm8SUiH4aiKqIc3s0Idbz94stoljcfEqnS4AW7b+POFwKrC44cl3N0yajR8dvHHSFJhg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19" autoAdjust="0"/>
    <p:restoredTop sz="94590" autoAdjust="0"/>
  </p:normalViewPr>
  <p:slideViewPr>
    <p:cSldViewPr snapToGrid="0">
      <p:cViewPr varScale="1">
        <p:scale>
          <a:sx n="150" d="100"/>
          <a:sy n="150" d="100"/>
        </p:scale>
        <p:origin x="31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a De Infanti" userId="b85831afe284c456" providerId="LiveId" clId="{C0DE2396-2C44-4E43-8896-E0B1A0D6F922}"/>
    <pc:docChg chg="undo redo custSel addSld delSld modSld sldOrd">
      <pc:chgData name="Aurelia De Infanti" userId="b85831afe284c456" providerId="LiveId" clId="{C0DE2396-2C44-4E43-8896-E0B1A0D6F922}" dt="2025-01-07T17:37:04.671" v="859" actId="14100"/>
      <pc:docMkLst>
        <pc:docMk/>
      </pc:docMkLst>
      <pc:sldChg chg="addSp modSp mod ord">
        <pc:chgData name="Aurelia De Infanti" userId="b85831afe284c456" providerId="LiveId" clId="{C0DE2396-2C44-4E43-8896-E0B1A0D6F922}" dt="2025-01-07T16:38:11.765" v="675"/>
        <pc:sldMkLst>
          <pc:docMk/>
          <pc:sldMk cId="0" sldId="256"/>
        </pc:sldMkLst>
        <pc:spChg chg="add mod ord">
          <ac:chgData name="Aurelia De Infanti" userId="b85831afe284c456" providerId="LiveId" clId="{C0DE2396-2C44-4E43-8896-E0B1A0D6F922}" dt="2025-01-07T13:19:22.464" v="311" actId="207"/>
          <ac:spMkLst>
            <pc:docMk/>
            <pc:sldMk cId="0" sldId="256"/>
            <ac:spMk id="2" creationId="{05033D79-EE68-4040-BFF6-8154F4DF77FD}"/>
          </ac:spMkLst>
        </pc:spChg>
        <pc:grpChg chg="mod">
          <ac:chgData name="Aurelia De Infanti" userId="b85831afe284c456" providerId="LiveId" clId="{C0DE2396-2C44-4E43-8896-E0B1A0D6F922}" dt="2025-01-07T13:19:25.391" v="312" actId="1076"/>
          <ac:grpSpMkLst>
            <pc:docMk/>
            <pc:sldMk cId="0" sldId="256"/>
            <ac:grpSpMk id="4" creationId="{6313085F-B348-4947-AA67-3EF0B8B995D0}"/>
          </ac:grpSpMkLst>
        </pc:grpChg>
      </pc:sldChg>
      <pc:sldChg chg="addSp delSp modSp mod">
        <pc:chgData name="Aurelia De Infanti" userId="b85831afe284c456" providerId="LiveId" clId="{C0DE2396-2C44-4E43-8896-E0B1A0D6F922}" dt="2025-01-07T16:41:02.719" v="690" actId="14100"/>
        <pc:sldMkLst>
          <pc:docMk/>
          <pc:sldMk cId="0" sldId="257"/>
        </pc:sldMkLst>
        <pc:spChg chg="add mod ord">
          <ac:chgData name="Aurelia De Infanti" userId="b85831afe284c456" providerId="LiveId" clId="{C0DE2396-2C44-4E43-8896-E0B1A0D6F922}" dt="2025-01-07T16:41:02.719" v="690" actId="14100"/>
          <ac:spMkLst>
            <pc:docMk/>
            <pc:sldMk cId="0" sldId="257"/>
            <ac:spMk id="2" creationId="{07216460-6BAD-4BDB-A1B3-61672640B326}"/>
          </ac:spMkLst>
        </pc:spChg>
        <pc:spChg chg="del mod">
          <ac:chgData name="Aurelia De Infanti" userId="b85831afe284c456" providerId="LiveId" clId="{C0DE2396-2C44-4E43-8896-E0B1A0D6F922}" dt="2025-01-07T13:06:07.915" v="78"/>
          <ac:spMkLst>
            <pc:docMk/>
            <pc:sldMk cId="0" sldId="257"/>
            <ac:spMk id="9" creationId="{7FF1643B-C4CD-429F-A796-D74C4AE79A2F}"/>
          </ac:spMkLst>
        </pc:spChg>
        <pc:graphicFrameChg chg="del mod">
          <ac:chgData name="Aurelia De Infanti" userId="b85831afe284c456" providerId="LiveId" clId="{C0DE2396-2C44-4E43-8896-E0B1A0D6F922}" dt="2025-01-07T13:21:41.663" v="343" actId="478"/>
          <ac:graphicFrameMkLst>
            <pc:docMk/>
            <pc:sldMk cId="0" sldId="257"/>
            <ac:graphicFrameMk id="24" creationId="{3C89AB07-D1A6-465D-9F7B-1450F7CBDFC7}"/>
          </ac:graphicFrameMkLst>
        </pc:graphicFrameChg>
        <pc:graphicFrameChg chg="mod">
          <ac:chgData name="Aurelia De Infanti" userId="b85831afe284c456" providerId="LiveId" clId="{C0DE2396-2C44-4E43-8896-E0B1A0D6F922}" dt="2025-01-07T16:40:56.347" v="689" actId="20577"/>
          <ac:graphicFrameMkLst>
            <pc:docMk/>
            <pc:sldMk cId="0" sldId="257"/>
            <ac:graphicFrameMk id="26" creationId="{C6CF1AA9-208B-4F72-9631-8F618F225DBE}"/>
          </ac:graphicFrameMkLst>
        </pc:graphicFrameChg>
        <pc:picChg chg="mod ord">
          <ac:chgData name="Aurelia De Infanti" userId="b85831afe284c456" providerId="LiveId" clId="{C0DE2396-2C44-4E43-8896-E0B1A0D6F922}" dt="2025-01-07T13:23:26.613" v="372" actId="14100"/>
          <ac:picMkLst>
            <pc:docMk/>
            <pc:sldMk cId="0" sldId="257"/>
            <ac:picMk id="7" creationId="{5350CFF4-B672-4D53-87BB-E45AF7C1ACA0}"/>
          </ac:picMkLst>
        </pc:picChg>
      </pc:sldChg>
      <pc:sldChg chg="modSp mod">
        <pc:chgData name="Aurelia De Infanti" userId="b85831afe284c456" providerId="LiveId" clId="{C0DE2396-2C44-4E43-8896-E0B1A0D6F922}" dt="2025-01-07T16:42:08.313" v="737" actId="20577"/>
        <pc:sldMkLst>
          <pc:docMk/>
          <pc:sldMk cId="0" sldId="260"/>
        </pc:sldMkLst>
        <pc:spChg chg="mod">
          <ac:chgData name="Aurelia De Infanti" userId="b85831afe284c456" providerId="LiveId" clId="{C0DE2396-2C44-4E43-8896-E0B1A0D6F922}" dt="2025-01-07T13:55:04.973" v="643" actId="20577"/>
          <ac:spMkLst>
            <pc:docMk/>
            <pc:sldMk cId="0" sldId="260"/>
            <ac:spMk id="4" creationId="{22A70BB4-59AE-4DF3-813C-BBED268248E3}"/>
          </ac:spMkLst>
        </pc:spChg>
        <pc:spChg chg="mod">
          <ac:chgData name="Aurelia De Infanti" userId="b85831afe284c456" providerId="LiveId" clId="{C0DE2396-2C44-4E43-8896-E0B1A0D6F922}" dt="2025-01-07T16:42:08.313" v="737" actId="20577"/>
          <ac:spMkLst>
            <pc:docMk/>
            <pc:sldMk cId="0" sldId="260"/>
            <ac:spMk id="307" creationId="{00000000-0000-0000-0000-000000000000}"/>
          </ac:spMkLst>
        </pc:spChg>
        <pc:picChg chg="mod">
          <ac:chgData name="Aurelia De Infanti" userId="b85831afe284c456" providerId="LiveId" clId="{C0DE2396-2C44-4E43-8896-E0B1A0D6F922}" dt="2025-01-07T13:11:49.011" v="145" actId="962"/>
          <ac:picMkLst>
            <pc:docMk/>
            <pc:sldMk cId="0" sldId="260"/>
            <ac:picMk id="6" creationId="{1E489281-EEC1-49EB-927A-EEFAD9893593}"/>
          </ac:picMkLst>
        </pc:picChg>
      </pc:sldChg>
      <pc:sldChg chg="modSp">
        <pc:chgData name="Aurelia De Infanti" userId="b85831afe284c456" providerId="LiveId" clId="{C0DE2396-2C44-4E43-8896-E0B1A0D6F922}" dt="2025-01-07T16:43:04.458" v="739" actId="12100"/>
        <pc:sldMkLst>
          <pc:docMk/>
          <pc:sldMk cId="0" sldId="261"/>
        </pc:sldMkLst>
        <pc:graphicFrameChg chg="mod">
          <ac:chgData name="Aurelia De Infanti" userId="b85831afe284c456" providerId="LiveId" clId="{C0DE2396-2C44-4E43-8896-E0B1A0D6F922}" dt="2025-01-07T16:43:04.458" v="739" actId="12100"/>
          <ac:graphicFrameMkLst>
            <pc:docMk/>
            <pc:sldMk cId="0" sldId="261"/>
            <ac:graphicFrameMk id="4" creationId="{3F09C8DC-83D4-402D-A8D8-0D8790353658}"/>
          </ac:graphicFrameMkLst>
        </pc:graphicFrameChg>
      </pc:sldChg>
      <pc:sldChg chg="addSp delSp modSp mod">
        <pc:chgData name="Aurelia De Infanti" userId="b85831afe284c456" providerId="LiveId" clId="{C0DE2396-2C44-4E43-8896-E0B1A0D6F922}" dt="2025-01-07T13:31:05.406" v="479" actId="20577"/>
        <pc:sldMkLst>
          <pc:docMk/>
          <pc:sldMk cId="0" sldId="262"/>
        </pc:sldMkLst>
        <pc:spChg chg="add mod ord">
          <ac:chgData name="Aurelia De Infanti" userId="b85831afe284c456" providerId="LiveId" clId="{C0DE2396-2C44-4E43-8896-E0B1A0D6F922}" dt="2025-01-07T13:20:14.117" v="333" actId="404"/>
          <ac:spMkLst>
            <pc:docMk/>
            <pc:sldMk cId="0" sldId="262"/>
            <ac:spMk id="2" creationId="{320CFC71-E5C8-4C54-B61E-1463B72EDF24}"/>
          </ac:spMkLst>
        </pc:spChg>
        <pc:spChg chg="del">
          <ac:chgData name="Aurelia De Infanti" userId="b85831afe284c456" providerId="LiveId" clId="{C0DE2396-2C44-4E43-8896-E0B1A0D6F922}" dt="2025-01-07T13:12:07.061" v="148" actId="478"/>
          <ac:spMkLst>
            <pc:docMk/>
            <pc:sldMk cId="0" sldId="262"/>
            <ac:spMk id="324" creationId="{00000000-0000-0000-0000-000000000000}"/>
          </ac:spMkLst>
        </pc:spChg>
        <pc:spChg chg="mod">
          <ac:chgData name="Aurelia De Infanti" userId="b85831afe284c456" providerId="LiveId" clId="{C0DE2396-2C44-4E43-8896-E0B1A0D6F922}" dt="2025-01-07T13:31:05.406" v="479" actId="20577"/>
          <ac:spMkLst>
            <pc:docMk/>
            <pc:sldMk cId="0" sldId="262"/>
            <ac:spMk id="325" creationId="{00000000-0000-0000-0000-000000000000}"/>
          </ac:spMkLst>
        </pc:spChg>
      </pc:sldChg>
      <pc:sldChg chg="addSp delSp modSp mod">
        <pc:chgData name="Aurelia De Infanti" userId="b85831afe284c456" providerId="LiveId" clId="{C0DE2396-2C44-4E43-8896-E0B1A0D6F922}" dt="2025-01-07T17:34:48.472" v="856" actId="1076"/>
        <pc:sldMkLst>
          <pc:docMk/>
          <pc:sldMk cId="3233482662" sldId="263"/>
        </pc:sldMkLst>
        <pc:spChg chg="add del mod">
          <ac:chgData name="Aurelia De Infanti" userId="b85831afe284c456" providerId="LiveId" clId="{C0DE2396-2C44-4E43-8896-E0B1A0D6F922}" dt="2025-01-07T13:13:33.150" v="153" actId="478"/>
          <ac:spMkLst>
            <pc:docMk/>
            <pc:sldMk cId="3233482662" sldId="263"/>
            <ac:spMk id="2" creationId="{1B567FBC-2CBC-43C7-A738-2D89230E9196}"/>
          </ac:spMkLst>
        </pc:spChg>
        <pc:spChg chg="add del mod ord">
          <ac:chgData name="Aurelia De Infanti" userId="b85831afe284c456" providerId="LiveId" clId="{C0DE2396-2C44-4E43-8896-E0B1A0D6F922}" dt="2025-01-07T13:18:48.565" v="308" actId="167"/>
          <ac:spMkLst>
            <pc:docMk/>
            <pc:sldMk cId="3233482662" sldId="263"/>
            <ac:spMk id="3" creationId="{61DB5AF8-7201-4FE9-9D79-EF4ECC0BEC12}"/>
          </ac:spMkLst>
        </pc:spChg>
        <pc:spChg chg="add del mod">
          <ac:chgData name="Aurelia De Infanti" userId="b85831afe284c456" providerId="LiveId" clId="{C0DE2396-2C44-4E43-8896-E0B1A0D6F922}" dt="2025-01-07T13:18:21.342" v="300" actId="478"/>
          <ac:spMkLst>
            <pc:docMk/>
            <pc:sldMk cId="3233482662" sldId="263"/>
            <ac:spMk id="5" creationId="{BA367424-CABE-422C-B5A4-D7F68E5E6EC8}"/>
          </ac:spMkLst>
        </pc:spChg>
        <pc:spChg chg="mod">
          <ac:chgData name="Aurelia De Infanti" userId="b85831afe284c456" providerId="LiveId" clId="{C0DE2396-2C44-4E43-8896-E0B1A0D6F922}" dt="2025-01-07T17:34:48.472" v="856" actId="1076"/>
          <ac:spMkLst>
            <pc:docMk/>
            <pc:sldMk cId="3233482662" sldId="263"/>
            <ac:spMk id="6" creationId="{53FF5798-CB8F-4405-B219-CEB039ECE8E2}"/>
          </ac:spMkLst>
        </pc:spChg>
        <pc:spChg chg="add del mod">
          <ac:chgData name="Aurelia De Infanti" userId="b85831afe284c456" providerId="LiveId" clId="{C0DE2396-2C44-4E43-8896-E0B1A0D6F922}" dt="2025-01-07T13:18:38.641" v="307" actId="478"/>
          <ac:spMkLst>
            <pc:docMk/>
            <pc:sldMk cId="3233482662" sldId="263"/>
            <ac:spMk id="10" creationId="{5EDCD4D7-5AA9-4270-93C5-F45F6A927275}"/>
          </ac:spMkLst>
        </pc:spChg>
        <pc:graphicFrameChg chg="mod">
          <ac:chgData name="Aurelia De Infanti" userId="b85831afe284c456" providerId="LiveId" clId="{C0DE2396-2C44-4E43-8896-E0B1A0D6F922}" dt="2025-01-07T13:18:10.741" v="298" actId="478"/>
          <ac:graphicFrameMkLst>
            <pc:docMk/>
            <pc:sldMk cId="3233482662" sldId="263"/>
            <ac:graphicFrameMk id="9" creationId="{3E9D58A4-336E-4337-9909-C5CD207E9D51}"/>
          </ac:graphicFrameMkLst>
        </pc:graphicFrameChg>
      </pc:sldChg>
      <pc:sldChg chg="delSp modSp mod ord">
        <pc:chgData name="Aurelia De Infanti" userId="b85831afe284c456" providerId="LiveId" clId="{C0DE2396-2C44-4E43-8896-E0B1A0D6F922}" dt="2025-01-07T16:38:42.942" v="681"/>
        <pc:sldMkLst>
          <pc:docMk/>
          <pc:sldMk cId="1651078783" sldId="266"/>
        </pc:sldMkLst>
        <pc:spChg chg="mod">
          <ac:chgData name="Aurelia De Infanti" userId="b85831afe284c456" providerId="LiveId" clId="{C0DE2396-2C44-4E43-8896-E0B1A0D6F922}" dt="2025-01-07T13:25:40.066" v="404" actId="14100"/>
          <ac:spMkLst>
            <pc:docMk/>
            <pc:sldMk cId="1651078783" sldId="266"/>
            <ac:spMk id="10" creationId="{2C6EA1C7-7EE1-464B-814E-5A73D8503257}"/>
          </ac:spMkLst>
        </pc:spChg>
        <pc:spChg chg="mod">
          <ac:chgData name="Aurelia De Infanti" userId="b85831afe284c456" providerId="LiveId" clId="{C0DE2396-2C44-4E43-8896-E0B1A0D6F922}" dt="2025-01-07T13:26:20.915" v="411" actId="14100"/>
          <ac:spMkLst>
            <pc:docMk/>
            <pc:sldMk cId="1651078783" sldId="266"/>
            <ac:spMk id="11" creationId="{C8CA1D22-5420-4696-B4CA-ABA8C833F3E5}"/>
          </ac:spMkLst>
        </pc:spChg>
        <pc:spChg chg="mod">
          <ac:chgData name="Aurelia De Infanti" userId="b85831afe284c456" providerId="LiveId" clId="{C0DE2396-2C44-4E43-8896-E0B1A0D6F922}" dt="2025-01-07T13:24:03.937" v="375" actId="14100"/>
          <ac:spMkLst>
            <pc:docMk/>
            <pc:sldMk cId="1651078783" sldId="266"/>
            <ac:spMk id="282" creationId="{00000000-0000-0000-0000-000000000000}"/>
          </ac:spMkLst>
        </pc:spChg>
        <pc:grpChg chg="mod">
          <ac:chgData name="Aurelia De Infanti" userId="b85831afe284c456" providerId="LiveId" clId="{C0DE2396-2C44-4E43-8896-E0B1A0D6F922}" dt="2025-01-07T13:26:25.013" v="412" actId="14100"/>
          <ac:grpSpMkLst>
            <pc:docMk/>
            <pc:sldMk cId="1651078783" sldId="266"/>
            <ac:grpSpMk id="8" creationId="{8DAC36BA-86C6-4355-9612-009EF3B8C8FA}"/>
          </ac:grpSpMkLst>
        </pc:grpChg>
        <pc:graphicFrameChg chg="mod modGraphic">
          <ac:chgData name="Aurelia De Infanti" userId="b85831afe284c456" providerId="LiveId" clId="{C0DE2396-2C44-4E43-8896-E0B1A0D6F922}" dt="2025-01-07T13:25:56.386" v="408" actId="1076"/>
          <ac:graphicFrameMkLst>
            <pc:docMk/>
            <pc:sldMk cId="1651078783" sldId="266"/>
            <ac:graphicFrameMk id="24" creationId="{3C89AB07-D1A6-465D-9F7B-1450F7CBDFC7}"/>
          </ac:graphicFrameMkLst>
        </pc:graphicFrameChg>
        <pc:graphicFrameChg chg="mod">
          <ac:chgData name="Aurelia De Infanti" userId="b85831afe284c456" providerId="LiveId" clId="{C0DE2396-2C44-4E43-8896-E0B1A0D6F922}" dt="2025-01-07T16:38:28.888" v="679"/>
          <ac:graphicFrameMkLst>
            <pc:docMk/>
            <pc:sldMk cId="1651078783" sldId="266"/>
            <ac:graphicFrameMk id="26" creationId="{C6CF1AA9-208B-4F72-9631-8F618F225DBE}"/>
          </ac:graphicFrameMkLst>
        </pc:graphicFrameChg>
        <pc:picChg chg="mod">
          <ac:chgData name="Aurelia De Infanti" userId="b85831afe284c456" providerId="LiveId" clId="{C0DE2396-2C44-4E43-8896-E0B1A0D6F922}" dt="2025-01-07T13:06:34.738" v="81" actId="962"/>
          <ac:picMkLst>
            <pc:docMk/>
            <pc:sldMk cId="1651078783" sldId="266"/>
            <ac:picMk id="2" creationId="{0906C902-9B80-4346-A0D8-AB38CDD63CB3}"/>
          </ac:picMkLst>
        </pc:picChg>
        <pc:picChg chg="del">
          <ac:chgData name="Aurelia De Infanti" userId="b85831afe284c456" providerId="LiveId" clId="{C0DE2396-2C44-4E43-8896-E0B1A0D6F922}" dt="2025-01-07T13:24:25.461" v="383" actId="478"/>
          <ac:picMkLst>
            <pc:docMk/>
            <pc:sldMk cId="1651078783" sldId="266"/>
            <ac:picMk id="7" creationId="{5350CFF4-B672-4D53-87BB-E45AF7C1ACA0}"/>
          </ac:picMkLst>
        </pc:picChg>
      </pc:sldChg>
      <pc:sldChg chg="modSp mod">
        <pc:chgData name="Aurelia De Infanti" userId="b85831afe284c456" providerId="LiveId" clId="{C0DE2396-2C44-4E43-8896-E0B1A0D6F922}" dt="2025-01-07T16:44:37.843" v="743" actId="166"/>
        <pc:sldMkLst>
          <pc:docMk/>
          <pc:sldMk cId="3455956736" sldId="267"/>
        </pc:sldMkLst>
        <pc:spChg chg="mod ord">
          <ac:chgData name="Aurelia De Infanti" userId="b85831afe284c456" providerId="LiveId" clId="{C0DE2396-2C44-4E43-8896-E0B1A0D6F922}" dt="2025-01-07T16:44:37.843" v="743" actId="166"/>
          <ac:spMkLst>
            <pc:docMk/>
            <pc:sldMk cId="3455956736" sldId="267"/>
            <ac:spMk id="15" creationId="{76CF2581-8545-4302-BCB0-D7E4D1333832}"/>
          </ac:spMkLst>
        </pc:spChg>
        <pc:spChg chg="mod">
          <ac:chgData name="Aurelia De Infanti" userId="b85831afe284c456" providerId="LiveId" clId="{C0DE2396-2C44-4E43-8896-E0B1A0D6F922}" dt="2025-01-07T13:26:52.795" v="413" actId="1076"/>
          <ac:spMkLst>
            <pc:docMk/>
            <pc:sldMk cId="3455956736" sldId="267"/>
            <ac:spMk id="18" creationId="{97D35E03-3E0B-40F7-A4B0-374BDFEC3F2C}"/>
          </ac:spMkLst>
        </pc:spChg>
        <pc:spChg chg="mod ord">
          <ac:chgData name="Aurelia De Infanti" userId="b85831afe284c456" providerId="LiveId" clId="{C0DE2396-2C44-4E43-8896-E0B1A0D6F922}" dt="2025-01-07T16:44:13.394" v="741" actId="13244"/>
          <ac:spMkLst>
            <pc:docMk/>
            <pc:sldMk cId="3455956736" sldId="267"/>
            <ac:spMk id="282" creationId="{00000000-0000-0000-0000-000000000000}"/>
          </ac:spMkLst>
        </pc:spChg>
        <pc:picChg chg="mod">
          <ac:chgData name="Aurelia De Infanti" userId="b85831afe284c456" providerId="LiveId" clId="{C0DE2396-2C44-4E43-8896-E0B1A0D6F922}" dt="2025-01-07T13:07:07.222" v="89" actId="962"/>
          <ac:picMkLst>
            <pc:docMk/>
            <pc:sldMk cId="3455956736" sldId="267"/>
            <ac:picMk id="2" creationId="{1C3BF5E4-979A-49A6-90A6-A153E7770E48}"/>
          </ac:picMkLst>
        </pc:picChg>
        <pc:picChg chg="mod ord">
          <ac:chgData name="Aurelia De Infanti" userId="b85831afe284c456" providerId="LiveId" clId="{C0DE2396-2C44-4E43-8896-E0B1A0D6F922}" dt="2025-01-07T16:43:57.550" v="740" actId="13244"/>
          <ac:picMkLst>
            <pc:docMk/>
            <pc:sldMk cId="3455956736" sldId="267"/>
            <ac:picMk id="9" creationId="{B2ED9AFD-9782-417D-AD75-45830F4DCE7A}"/>
          </ac:picMkLst>
        </pc:picChg>
        <pc:picChg chg="mod">
          <ac:chgData name="Aurelia De Infanti" userId="b85831afe284c456" providerId="LiveId" clId="{C0DE2396-2C44-4E43-8896-E0B1A0D6F922}" dt="2025-01-07T13:08:02.880" v="93" actId="962"/>
          <ac:picMkLst>
            <pc:docMk/>
            <pc:sldMk cId="3455956736" sldId="267"/>
            <ac:picMk id="13" creationId="{30AEF0B0-5A6E-4B1A-9E9B-C4652BA21AD0}"/>
          </ac:picMkLst>
        </pc:picChg>
      </pc:sldChg>
      <pc:sldChg chg="addSp delSp modSp mod">
        <pc:chgData name="Aurelia De Infanti" userId="b85831afe284c456" providerId="LiveId" clId="{C0DE2396-2C44-4E43-8896-E0B1A0D6F922}" dt="2025-01-07T17:29:08.568" v="745" actId="14100"/>
        <pc:sldMkLst>
          <pc:docMk/>
          <pc:sldMk cId="3111635507" sldId="268"/>
        </pc:sldMkLst>
        <pc:spChg chg="mod">
          <ac:chgData name="Aurelia De Infanti" userId="b85831afe284c456" providerId="LiveId" clId="{C0DE2396-2C44-4E43-8896-E0B1A0D6F922}" dt="2025-01-07T13:39:34.973" v="495" actId="14100"/>
          <ac:spMkLst>
            <pc:docMk/>
            <pc:sldMk cId="3111635507" sldId="268"/>
            <ac:spMk id="3" creationId="{E0BC878D-88B0-4453-97C5-26C5D38A54EF}"/>
          </ac:spMkLst>
        </pc:spChg>
        <pc:spChg chg="mod">
          <ac:chgData name="Aurelia De Infanti" userId="b85831afe284c456" providerId="LiveId" clId="{C0DE2396-2C44-4E43-8896-E0B1A0D6F922}" dt="2025-01-07T13:41:38.507" v="514" actId="122"/>
          <ac:spMkLst>
            <pc:docMk/>
            <pc:sldMk cId="3111635507" sldId="268"/>
            <ac:spMk id="18" creationId="{97D35E03-3E0B-40F7-A4B0-374BDFEC3F2C}"/>
          </ac:spMkLst>
        </pc:spChg>
        <pc:graphicFrameChg chg="del mod">
          <ac:chgData name="Aurelia De Infanti" userId="b85831afe284c456" providerId="LiveId" clId="{C0DE2396-2C44-4E43-8896-E0B1A0D6F922}" dt="2025-01-07T13:37:46.998" v="482" actId="478"/>
          <ac:graphicFrameMkLst>
            <pc:docMk/>
            <pc:sldMk cId="3111635507" sldId="268"/>
            <ac:graphicFrameMk id="7" creationId="{9F0186DD-4853-4BFB-8971-CA03675C6FA2}"/>
          </ac:graphicFrameMkLst>
        </pc:graphicFrameChg>
        <pc:graphicFrameChg chg="add mod">
          <ac:chgData name="Aurelia De Infanti" userId="b85831afe284c456" providerId="LiveId" clId="{C0DE2396-2C44-4E43-8896-E0B1A0D6F922}" dt="2025-01-07T14:14:06.408" v="673" actId="207"/>
          <ac:graphicFrameMkLst>
            <pc:docMk/>
            <pc:sldMk cId="3111635507" sldId="268"/>
            <ac:graphicFrameMk id="8" creationId="{9F0186DD-4853-4BFB-8971-CA03675C6FA2}"/>
          </ac:graphicFrameMkLst>
        </pc:graphicFrameChg>
        <pc:picChg chg="mod">
          <ac:chgData name="Aurelia De Infanti" userId="b85831afe284c456" providerId="LiveId" clId="{C0DE2396-2C44-4E43-8896-E0B1A0D6F922}" dt="2025-01-07T17:29:08.568" v="745" actId="14100"/>
          <ac:picMkLst>
            <pc:docMk/>
            <pc:sldMk cId="3111635507" sldId="268"/>
            <ac:picMk id="2" creationId="{FC5721C3-037E-49FF-A507-F1DA5C1CC25A}"/>
          </ac:picMkLst>
        </pc:picChg>
      </pc:sldChg>
      <pc:sldChg chg="addSp modSp mod">
        <pc:chgData name="Aurelia De Infanti" userId="b85831afe284c456" providerId="LiveId" clId="{C0DE2396-2C44-4E43-8896-E0B1A0D6F922}" dt="2025-01-07T13:19:35.123" v="314" actId="167"/>
        <pc:sldMkLst>
          <pc:docMk/>
          <pc:sldMk cId="3332795826" sldId="269"/>
        </pc:sldMkLst>
        <pc:spChg chg="add mod ord">
          <ac:chgData name="Aurelia De Infanti" userId="b85831afe284c456" providerId="LiveId" clId="{C0DE2396-2C44-4E43-8896-E0B1A0D6F922}" dt="2025-01-07T13:19:35.123" v="314" actId="167"/>
          <ac:spMkLst>
            <pc:docMk/>
            <pc:sldMk cId="3332795826" sldId="269"/>
            <ac:spMk id="2" creationId="{EA0E2507-3B91-4678-8819-BF2A6FAC0B5D}"/>
          </ac:spMkLst>
        </pc:spChg>
        <pc:grpChg chg="mod">
          <ac:chgData name="Aurelia De Infanti" userId="b85831afe284c456" providerId="LiveId" clId="{C0DE2396-2C44-4E43-8896-E0B1A0D6F922}" dt="2025-01-07T13:09:08.102" v="124" actId="962"/>
          <ac:grpSpMkLst>
            <pc:docMk/>
            <pc:sldMk cId="3332795826" sldId="269"/>
            <ac:grpSpMk id="4" creationId="{6313085F-B348-4947-AA67-3EF0B8B995D0}"/>
          </ac:grpSpMkLst>
        </pc:grpChg>
      </pc:sldChg>
      <pc:sldChg chg="modSp mod">
        <pc:chgData name="Aurelia De Infanti" userId="b85831afe284c456" providerId="LiveId" clId="{C0DE2396-2C44-4E43-8896-E0B1A0D6F922}" dt="2025-01-07T17:37:04.671" v="859" actId="14100"/>
        <pc:sldMkLst>
          <pc:docMk/>
          <pc:sldMk cId="4074083258" sldId="270"/>
        </pc:sldMkLst>
        <pc:spChg chg="mod">
          <ac:chgData name="Aurelia De Infanti" userId="b85831afe284c456" providerId="LiveId" clId="{C0DE2396-2C44-4E43-8896-E0B1A0D6F922}" dt="2025-01-07T13:44:38.665" v="537" actId="403"/>
          <ac:spMkLst>
            <pc:docMk/>
            <pc:sldMk cId="4074083258" sldId="270"/>
            <ac:spMk id="18" creationId="{97D35E03-3E0B-40F7-A4B0-374BDFEC3F2C}"/>
          </ac:spMkLst>
        </pc:spChg>
        <pc:spChg chg="ord">
          <ac:chgData name="Aurelia De Infanti" userId="b85831afe284c456" providerId="LiveId" clId="{C0DE2396-2C44-4E43-8896-E0B1A0D6F922}" dt="2025-01-07T16:45:32.441" v="744" actId="13244"/>
          <ac:spMkLst>
            <pc:docMk/>
            <pc:sldMk cId="4074083258" sldId="270"/>
            <ac:spMk id="282" creationId="{00000000-0000-0000-0000-000000000000}"/>
          </ac:spMkLst>
        </pc:spChg>
        <pc:picChg chg="mod">
          <ac:chgData name="Aurelia De Infanti" userId="b85831afe284c456" providerId="LiveId" clId="{C0DE2396-2C44-4E43-8896-E0B1A0D6F922}" dt="2025-01-07T13:44:32.208" v="535" actId="14100"/>
          <ac:picMkLst>
            <pc:docMk/>
            <pc:sldMk cId="4074083258" sldId="270"/>
            <ac:picMk id="9" creationId="{448859A2-848E-44FD-911C-813B6B89B523}"/>
          </ac:picMkLst>
        </pc:picChg>
        <pc:picChg chg="mod">
          <ac:chgData name="Aurelia De Infanti" userId="b85831afe284c456" providerId="LiveId" clId="{C0DE2396-2C44-4E43-8896-E0B1A0D6F922}" dt="2025-01-07T17:37:04.671" v="859" actId="14100"/>
          <ac:picMkLst>
            <pc:docMk/>
            <pc:sldMk cId="4074083258" sldId="270"/>
            <ac:picMk id="10" creationId="{6E6BFBEF-9D8A-4DF3-B200-6E6AB14AFEAC}"/>
          </ac:picMkLst>
        </pc:picChg>
      </pc:sldChg>
      <pc:sldChg chg="delSp modSp mod">
        <pc:chgData name="Aurelia De Infanti" userId="b85831afe284c456" providerId="LiveId" clId="{C0DE2396-2C44-4E43-8896-E0B1A0D6F922}" dt="2025-01-07T13:44:10.946" v="532"/>
        <pc:sldMkLst>
          <pc:docMk/>
          <pc:sldMk cId="1139197100" sldId="271"/>
        </pc:sldMkLst>
        <pc:spChg chg="del mod">
          <ac:chgData name="Aurelia De Infanti" userId="b85831afe284c456" providerId="LiveId" clId="{C0DE2396-2C44-4E43-8896-E0B1A0D6F922}" dt="2025-01-07T13:41:52.078" v="515" actId="478"/>
          <ac:spMkLst>
            <pc:docMk/>
            <pc:sldMk cId="1139197100" sldId="271"/>
            <ac:spMk id="3" creationId="{E0BC878D-88B0-4453-97C5-26C5D38A54EF}"/>
          </ac:spMkLst>
        </pc:spChg>
        <pc:spChg chg="mod">
          <ac:chgData name="Aurelia De Infanti" userId="b85831afe284c456" providerId="LiveId" clId="{C0DE2396-2C44-4E43-8896-E0B1A0D6F922}" dt="2025-01-07T13:42:50.364" v="524" actId="122"/>
          <ac:spMkLst>
            <pc:docMk/>
            <pc:sldMk cId="1139197100" sldId="271"/>
            <ac:spMk id="18" creationId="{97D35E03-3E0B-40F7-A4B0-374BDFEC3F2C}"/>
          </ac:spMkLst>
        </pc:spChg>
        <pc:graphicFrameChg chg="mod">
          <ac:chgData name="Aurelia De Infanti" userId="b85831afe284c456" providerId="LiveId" clId="{C0DE2396-2C44-4E43-8896-E0B1A0D6F922}" dt="2025-01-07T13:44:10.946" v="532"/>
          <ac:graphicFrameMkLst>
            <pc:docMk/>
            <pc:sldMk cId="1139197100" sldId="271"/>
            <ac:graphicFrameMk id="6" creationId="{E4EF0112-03D6-41EC-9D19-D431E23CD945}"/>
          </ac:graphicFrameMkLst>
        </pc:graphicFrameChg>
        <pc:picChg chg="mod">
          <ac:chgData name="Aurelia De Infanti" userId="b85831afe284c456" providerId="LiveId" clId="{C0DE2396-2C44-4E43-8896-E0B1A0D6F922}" dt="2025-01-07T13:09:12.339" v="125" actId="962"/>
          <ac:picMkLst>
            <pc:docMk/>
            <pc:sldMk cId="1139197100" sldId="271"/>
            <ac:picMk id="2" creationId="{66AC3469-AFDA-48D9-BE85-88155008396F}"/>
          </ac:picMkLst>
        </pc:picChg>
      </pc:sldChg>
      <pc:sldChg chg="addSp delSp modSp del mod">
        <pc:chgData name="Aurelia De Infanti" userId="b85831afe284c456" providerId="LiveId" clId="{C0DE2396-2C44-4E43-8896-E0B1A0D6F922}" dt="2025-01-07T14:03:02.112" v="670" actId="2696"/>
        <pc:sldMkLst>
          <pc:docMk/>
          <pc:sldMk cId="3943142951" sldId="272"/>
        </pc:sldMkLst>
        <pc:spChg chg="mod">
          <ac:chgData name="Aurelia De Infanti" userId="b85831afe284c456" providerId="LiveId" clId="{C0DE2396-2C44-4E43-8896-E0B1A0D6F922}" dt="2025-01-07T13:49:46.453" v="551" actId="403"/>
          <ac:spMkLst>
            <pc:docMk/>
            <pc:sldMk cId="3943142951" sldId="272"/>
            <ac:spMk id="18" creationId="{97D35E03-3E0B-40F7-A4B0-374BDFEC3F2C}"/>
          </ac:spMkLst>
        </pc:spChg>
        <pc:graphicFrameChg chg="add del mod">
          <ac:chgData name="Aurelia De Infanti" userId="b85831afe284c456" providerId="LiveId" clId="{C0DE2396-2C44-4E43-8896-E0B1A0D6F922}" dt="2025-01-07T13:49:24.032" v="543" actId="478"/>
          <ac:graphicFrameMkLst>
            <pc:docMk/>
            <pc:sldMk cId="3943142951" sldId="272"/>
            <ac:graphicFrameMk id="7" creationId="{C4A2F446-198A-491E-ABDC-55C79A92B0D4}"/>
          </ac:graphicFrameMkLst>
        </pc:graphicFrameChg>
        <pc:graphicFrameChg chg="add del mod">
          <ac:chgData name="Aurelia De Infanti" userId="b85831afe284c456" providerId="LiveId" clId="{C0DE2396-2C44-4E43-8896-E0B1A0D6F922}" dt="2025-01-07T14:01:32.802" v="659" actId="14100"/>
          <ac:graphicFrameMkLst>
            <pc:docMk/>
            <pc:sldMk cId="3943142951" sldId="272"/>
            <ac:graphicFrameMk id="8" creationId="{C4A2F446-198A-491E-ABDC-55C79A92B0D4}"/>
          </ac:graphicFrameMkLst>
        </pc:graphicFrameChg>
        <pc:graphicFrameChg chg="add del mod">
          <ac:chgData name="Aurelia De Infanti" userId="b85831afe284c456" providerId="LiveId" clId="{C0DE2396-2C44-4E43-8896-E0B1A0D6F922}" dt="2025-01-07T14:01:30.064" v="657"/>
          <ac:graphicFrameMkLst>
            <pc:docMk/>
            <pc:sldMk cId="3943142951" sldId="272"/>
            <ac:graphicFrameMk id="9" creationId="{F531568E-ED0D-42BA-8AF9-392AB1DF295D}"/>
          </ac:graphicFrameMkLst>
        </pc:graphicFrameChg>
        <pc:picChg chg="mod">
          <ac:chgData name="Aurelia De Infanti" userId="b85831afe284c456" providerId="LiveId" clId="{C0DE2396-2C44-4E43-8896-E0B1A0D6F922}" dt="2025-01-07T13:10:03.078" v="132" actId="962"/>
          <ac:picMkLst>
            <pc:docMk/>
            <pc:sldMk cId="3943142951" sldId="272"/>
            <ac:picMk id="2" creationId="{738021E7-CEBF-4BBE-BF83-BCE2EE779D27}"/>
          </ac:picMkLst>
        </pc:picChg>
        <pc:picChg chg="add del mod">
          <ac:chgData name="Aurelia De Infanti" userId="b85831afe284c456" providerId="LiveId" clId="{C0DE2396-2C44-4E43-8896-E0B1A0D6F922}" dt="2025-01-07T13:48:33.301" v="540" actId="478"/>
          <ac:picMkLst>
            <pc:docMk/>
            <pc:sldMk cId="3943142951" sldId="272"/>
            <ac:picMk id="6" creationId="{40C059A8-31FF-4927-B4B8-0D2AB60D450F}"/>
          </ac:picMkLst>
        </pc:picChg>
      </pc:sldChg>
      <pc:sldChg chg="delSp modSp mod">
        <pc:chgData name="Aurelia De Infanti" userId="b85831afe284c456" providerId="LiveId" clId="{C0DE2396-2C44-4E43-8896-E0B1A0D6F922}" dt="2025-01-07T13:53:56.537" v="633" actId="14100"/>
        <pc:sldMkLst>
          <pc:docMk/>
          <pc:sldMk cId="2488564299" sldId="273"/>
        </pc:sldMkLst>
        <pc:spChg chg="del mod">
          <ac:chgData name="Aurelia De Infanti" userId="b85831afe284c456" providerId="LiveId" clId="{C0DE2396-2C44-4E43-8896-E0B1A0D6F922}" dt="2025-01-07T13:53:16.518" v="627" actId="478"/>
          <ac:spMkLst>
            <pc:docMk/>
            <pc:sldMk cId="2488564299" sldId="273"/>
            <ac:spMk id="3" creationId="{E0BC878D-88B0-4453-97C5-26C5D38A54EF}"/>
          </ac:spMkLst>
        </pc:spChg>
        <pc:spChg chg="mod">
          <ac:chgData name="Aurelia De Infanti" userId="b85831afe284c456" providerId="LiveId" clId="{C0DE2396-2C44-4E43-8896-E0B1A0D6F922}" dt="2025-01-07T13:52:54.868" v="621" actId="1076"/>
          <ac:spMkLst>
            <pc:docMk/>
            <pc:sldMk cId="2488564299" sldId="273"/>
            <ac:spMk id="18" creationId="{97D35E03-3E0B-40F7-A4B0-374BDFEC3F2C}"/>
          </ac:spMkLst>
        </pc:spChg>
        <pc:picChg chg="mod">
          <ac:chgData name="Aurelia De Infanti" userId="b85831afe284c456" providerId="LiveId" clId="{C0DE2396-2C44-4E43-8896-E0B1A0D6F922}" dt="2025-01-07T13:53:56.537" v="633" actId="14100"/>
          <ac:picMkLst>
            <pc:docMk/>
            <pc:sldMk cId="2488564299" sldId="273"/>
            <ac:picMk id="7" creationId="{5E526254-B243-4C9A-95DF-70585B0F2889}"/>
          </ac:picMkLst>
        </pc:picChg>
        <pc:picChg chg="mod">
          <ac:chgData name="Aurelia De Infanti" userId="b85831afe284c456" providerId="LiveId" clId="{C0DE2396-2C44-4E43-8896-E0B1A0D6F922}" dt="2025-01-07T13:53:29.086" v="629" actId="14100"/>
          <ac:picMkLst>
            <pc:docMk/>
            <pc:sldMk cId="2488564299" sldId="273"/>
            <ac:picMk id="8" creationId="{B019DF67-F8E6-43A3-8C69-9BD36BDAF777}"/>
          </ac:picMkLst>
        </pc:picChg>
      </pc:sldChg>
      <pc:sldChg chg="modSp mod">
        <pc:chgData name="Aurelia De Infanti" userId="b85831afe284c456" providerId="LiveId" clId="{C0DE2396-2C44-4E43-8896-E0B1A0D6F922}" dt="2025-01-07T13:54:19.843" v="637" actId="1076"/>
        <pc:sldMkLst>
          <pc:docMk/>
          <pc:sldMk cId="3509748011" sldId="274"/>
        </pc:sldMkLst>
        <pc:spChg chg="mod">
          <ac:chgData name="Aurelia De Infanti" userId="b85831afe284c456" providerId="LiveId" clId="{C0DE2396-2C44-4E43-8896-E0B1A0D6F922}" dt="2025-01-07T13:54:19.843" v="637" actId="1076"/>
          <ac:spMkLst>
            <pc:docMk/>
            <pc:sldMk cId="3509748011" sldId="274"/>
            <ac:spMk id="18" creationId="{97D35E03-3E0B-40F7-A4B0-374BDFEC3F2C}"/>
          </ac:spMkLst>
        </pc:spChg>
        <pc:picChg chg="mod">
          <ac:chgData name="Aurelia De Infanti" userId="b85831afe284c456" providerId="LiveId" clId="{C0DE2396-2C44-4E43-8896-E0B1A0D6F922}" dt="2025-01-07T13:11:09.468" v="140" actId="962"/>
          <ac:picMkLst>
            <pc:docMk/>
            <pc:sldMk cId="3509748011" sldId="274"/>
            <ac:picMk id="2" creationId="{F3BCDC37-7001-4640-8F6C-8FBEC7E6E01B}"/>
          </ac:picMkLst>
        </pc:picChg>
        <pc:picChg chg="mod">
          <ac:chgData name="Aurelia De Infanti" userId="b85831afe284c456" providerId="LiveId" clId="{C0DE2396-2C44-4E43-8896-E0B1A0D6F922}" dt="2025-01-07T13:54:09.197" v="634" actId="14100"/>
          <ac:picMkLst>
            <pc:docMk/>
            <pc:sldMk cId="3509748011" sldId="274"/>
            <ac:picMk id="9" creationId="{E8F9E143-1390-47D7-B1A7-052DBDB708CE}"/>
          </ac:picMkLst>
        </pc:picChg>
      </pc:sldChg>
      <pc:sldChg chg="addSp modSp mod">
        <pc:chgData name="Aurelia De Infanti" userId="b85831afe284c456" providerId="LiveId" clId="{C0DE2396-2C44-4E43-8896-E0B1A0D6F922}" dt="2025-01-07T13:19:48.746" v="316" actId="167"/>
        <pc:sldMkLst>
          <pc:docMk/>
          <pc:sldMk cId="3983390607" sldId="275"/>
        </pc:sldMkLst>
        <pc:spChg chg="add mod ord">
          <ac:chgData name="Aurelia De Infanti" userId="b85831afe284c456" providerId="LiveId" clId="{C0DE2396-2C44-4E43-8896-E0B1A0D6F922}" dt="2025-01-07T13:19:48.746" v="316" actId="167"/>
          <ac:spMkLst>
            <pc:docMk/>
            <pc:sldMk cId="3983390607" sldId="275"/>
            <ac:spMk id="2" creationId="{B280C865-572C-42C1-B9FA-89A3276185FB}"/>
          </ac:spMkLst>
        </pc:spChg>
        <pc:grpChg chg="mod">
          <ac:chgData name="Aurelia De Infanti" userId="b85831afe284c456" providerId="LiveId" clId="{C0DE2396-2C44-4E43-8896-E0B1A0D6F922}" dt="2025-01-07T13:11:31.564" v="143" actId="962"/>
          <ac:grpSpMkLst>
            <pc:docMk/>
            <pc:sldMk cId="3983390607" sldId="275"/>
            <ac:grpSpMk id="4" creationId="{6313085F-B348-4947-AA67-3EF0B8B995D0}"/>
          </ac:grpSpMkLst>
        </pc:grpChg>
      </pc:sldChg>
      <pc:sldChg chg="addSp delSp modSp add mod">
        <pc:chgData name="Aurelia De Infanti" userId="b85831afe284c456" providerId="LiveId" clId="{C0DE2396-2C44-4E43-8896-E0B1A0D6F922}" dt="2025-01-07T17:33:44.485" v="747" actId="14100"/>
        <pc:sldMkLst>
          <pc:docMk/>
          <pc:sldMk cId="2668242208" sldId="276"/>
        </pc:sldMkLst>
        <pc:spChg chg="add mod">
          <ac:chgData name="Aurelia De Infanti" userId="b85831afe284c456" providerId="LiveId" clId="{C0DE2396-2C44-4E43-8896-E0B1A0D6F922}" dt="2025-01-07T14:03:06.971" v="671" actId="14100"/>
          <ac:spMkLst>
            <pc:docMk/>
            <pc:sldMk cId="2668242208" sldId="276"/>
            <ac:spMk id="7" creationId="{DE20A9A2-0074-43B5-BF49-073A5E7C3BC1}"/>
          </ac:spMkLst>
        </pc:spChg>
        <pc:graphicFrameChg chg="add del mod">
          <ac:chgData name="Aurelia De Infanti" userId="b85831afe284c456" providerId="LiveId" clId="{C0DE2396-2C44-4E43-8896-E0B1A0D6F922}" dt="2025-01-07T14:01:45.225" v="663" actId="478"/>
          <ac:graphicFrameMkLst>
            <pc:docMk/>
            <pc:sldMk cId="2668242208" sldId="276"/>
            <ac:graphicFrameMk id="6" creationId="{B29FB6B6-6F0A-4EC8-8130-8B61CB573D3C}"/>
          </ac:graphicFrameMkLst>
        </pc:graphicFrameChg>
        <pc:graphicFrameChg chg="del">
          <ac:chgData name="Aurelia De Infanti" userId="b85831afe284c456" providerId="LiveId" clId="{C0DE2396-2C44-4E43-8896-E0B1A0D6F922}" dt="2025-01-07T14:01:39.689" v="661" actId="478"/>
          <ac:graphicFrameMkLst>
            <pc:docMk/>
            <pc:sldMk cId="2668242208" sldId="276"/>
            <ac:graphicFrameMk id="8" creationId="{C4A2F446-198A-491E-ABDC-55C79A92B0D4}"/>
          </ac:graphicFrameMkLst>
        </pc:graphicFrameChg>
        <pc:graphicFrameChg chg="add mod">
          <ac:chgData name="Aurelia De Infanti" userId="b85831afe284c456" providerId="LiveId" clId="{C0DE2396-2C44-4E43-8896-E0B1A0D6F922}" dt="2025-01-07T14:03:09.764" v="672" actId="14100"/>
          <ac:graphicFrameMkLst>
            <pc:docMk/>
            <pc:sldMk cId="2668242208" sldId="276"/>
            <ac:graphicFrameMk id="9" creationId="{F84864AD-A364-4D23-A1E8-E0DE7CAF0921}"/>
          </ac:graphicFrameMkLst>
        </pc:graphicFrameChg>
        <pc:picChg chg="mod">
          <ac:chgData name="Aurelia De Infanti" userId="b85831afe284c456" providerId="LiveId" clId="{C0DE2396-2C44-4E43-8896-E0B1A0D6F922}" dt="2025-01-07T17:33:44.485" v="747" actId="14100"/>
          <ac:picMkLst>
            <pc:docMk/>
            <pc:sldMk cId="2668242208" sldId="276"/>
            <ac:picMk id="2" creationId="{738021E7-CEBF-4BBE-BF83-BCE2EE779D2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5831afe284c456/Desktop/Formation%20BIA/projet%202%20EN%20COURS/nouvelle%20analys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5831afe284c456/Desktop/Formation%20BIA/projet%202%20EN%20COURS/nouvelle%20analys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5"/>
                </a:solidFill>
                <a:latin typeface="Maven Pro" panose="020B0604020202020204" charset="0"/>
              </a:rPr>
              <a:t>Pourcentage</a:t>
            </a: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 de clients perdu par </a:t>
            </a:r>
            <a:r>
              <a:rPr lang="en-US" dirty="0" err="1">
                <a:solidFill>
                  <a:schemeClr val="accent5"/>
                </a:solidFill>
                <a:latin typeface="Maven Pro" panose="020B0604020202020204" charset="0"/>
              </a:rPr>
              <a:t>revenu</a:t>
            </a: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Maven Pro" panose="020B0604020202020204" charset="0"/>
              </a:rPr>
              <a:t>annuel</a:t>
            </a:r>
            <a:endParaRPr lang="en-US" dirty="0">
              <a:solidFill>
                <a:schemeClr val="accent5"/>
              </a:solidFill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'[nouvelle analyse 2.xlsx]revenu objec 1'!$B$15</c:f>
              <c:strCache>
                <c:ptCount val="1"/>
                <c:pt idx="0">
                  <c:v>Nombre de N° du client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7C46-4B4E-A1E3-080A8D2131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7C46-4B4E-A1E3-080A8D21310F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7C46-4B4E-A1E3-080A8D21310F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7-7C46-4B4E-A1E3-080A8D21310F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9-7C46-4B4E-A1E3-080A8D21310F}"/>
              </c:ext>
            </c:extLst>
          </c:dPt>
          <c:dLbls>
            <c:dLbl>
              <c:idx val="0"/>
              <c:layout>
                <c:manualLayout>
                  <c:x val="0.12025462574840909"/>
                  <c:y val="-9.650177274516389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D3A3F2-4D71-4497-B952-9C564D57FCCF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 DE CATÉGORIE]</a:t>
                    </a:fld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
</a:t>
                    </a:r>
                    <a:fld id="{20FA9187-9DEC-45EF-BD14-985C1C10C308}" type="PERCENTAG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[POURCENTAGE]</a:t>
                    </a:fld>
                    <a:endParaRPr lang="en-US" baseline="0">
                      <a:solidFill>
                        <a:sysClr val="windowText" lastClr="0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75384162646689"/>
                      <c:h val="8.817045303149807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C46-4B4E-A1E3-080A8D21310F}"/>
                </c:ext>
              </c:extLst>
            </c:dLbl>
            <c:dLbl>
              <c:idx val="1"/>
              <c:layout>
                <c:manualLayout>
                  <c:x val="-0.2339432817786426"/>
                  <c:y val="2.89506584662955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1A3631-1B90-4B0F-B141-F59ED8FD99E5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/>
                      <a:t>
</a:t>
                    </a:r>
                    <a:fld id="{4F420C1C-9D1E-4539-B8C0-449904246E93}" type="PERCENTAG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599748031524539"/>
                      <c:h val="0.152504968194940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C46-4B4E-A1E3-080A8D21310F}"/>
                </c:ext>
              </c:extLst>
            </c:dLbl>
            <c:dLbl>
              <c:idx val="2"/>
              <c:layout>
                <c:manualLayout>
                  <c:x val="6.8891386172427529E-2"/>
                  <c:y val="-0.15761956215043449"/>
                </c:manualLayout>
              </c:layout>
              <c:tx>
                <c:rich>
                  <a:bodyPr rot="0" spcFirstLastPara="1" vertOverflow="ellipsis" vert="horz" wrap="square" lIns="38100" tIns="19050" rIns="38100" bIns="19050" anchor="b" anchorCtr="0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4A3962-6A30-4D8F-8D11-2142BA0AC963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/>
                      <a:t>
</a:t>
                    </a:r>
                    <a:fld id="{8694DB41-E35C-4C79-A308-F3472874B8C8}" type="PERCENTAG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b" anchorCtr="0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88019590275521"/>
                      <c:h val="9.526345997101401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C46-4B4E-A1E3-080A8D21310F}"/>
                </c:ext>
              </c:extLst>
            </c:dLbl>
            <c:dLbl>
              <c:idx val="3"/>
              <c:layout>
                <c:manualLayout>
                  <c:x val="5.7409394301507358E-3"/>
                  <c:y val="0.202653722764844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1FF9-3C11-45C2-9387-BDB463386495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
</a:t>
                    </a:r>
                    <a:fld id="{BA82E49A-DE19-4880-BE34-BEE3A3096EDF}" type="PERCENTAG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>
                      <a:solidFill>
                        <a:sysClr val="windowText" lastClr="0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C46-4B4E-A1E3-080A8D21310F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12DCC00-DE0A-4845-B467-C34ABC077F38}" type="CATEGORYNAME">
                      <a:rPr lang="en-US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
</a:t>
                    </a:r>
                    <a:fld id="{DA77A1B2-85D3-4784-9D3E-29A4F6A46DD8}" type="PERCENTAGE">
                      <a:rPr lang="en-US" baseline="0">
                        <a:solidFill>
                          <a:sysClr val="windowText" lastClr="0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>
                      <a:solidFill>
                        <a:sysClr val="windowText" lastClr="0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C46-4B4E-A1E3-080A8D21310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ysClr val="windowText" lastClr="000000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'[nouvelle analyse 2.xlsx]revenu objec 1'!$A$16:$A$20</c:f>
              <c:strCache>
                <c:ptCount val="5"/>
                <c:pt idx="0">
                  <c:v>€120K +</c:v>
                </c:pt>
                <c:pt idx="1">
                  <c:v>€40K - €60K</c:v>
                </c:pt>
                <c:pt idx="2">
                  <c:v>€60K - €80K</c:v>
                </c:pt>
                <c:pt idx="3">
                  <c:v>€80K - €120K</c:v>
                </c:pt>
                <c:pt idx="4">
                  <c:v>Moins de €40K</c:v>
                </c:pt>
              </c:strCache>
            </c:strRef>
          </c:cat>
          <c:val>
            <c:numRef>
              <c:f>'[nouvelle analyse 2.xlsx]revenu objec 1'!$B$16:$B$20</c:f>
              <c:numCache>
                <c:formatCode>0.00%</c:formatCode>
                <c:ptCount val="5"/>
                <c:pt idx="0">
                  <c:v>8.9026915113871632E-2</c:v>
                </c:pt>
                <c:pt idx="1">
                  <c:v>0.30503795721187027</c:v>
                </c:pt>
                <c:pt idx="2">
                  <c:v>0.25327812284334023</c:v>
                </c:pt>
                <c:pt idx="3">
                  <c:v>0.19116632160110422</c:v>
                </c:pt>
                <c:pt idx="4">
                  <c:v>0.16149068322981366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46-4B4E-A1E3-080A8D21310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[nouvelle analyse 2.xlsx]duree engagem objectif2!Tableau croisé dynamique28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Clients perdus</a:t>
            </a:r>
            <a:r>
              <a:rPr lang="en-US" baseline="0" dirty="0">
                <a:solidFill>
                  <a:schemeClr val="accent5"/>
                </a:solidFill>
                <a:latin typeface="Maven Pro" panose="020B0604020202020204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par </a:t>
            </a:r>
            <a:r>
              <a:rPr lang="en-US" dirty="0" err="1">
                <a:solidFill>
                  <a:schemeClr val="accent5"/>
                </a:solidFill>
                <a:latin typeface="Maven Pro" panose="020B0604020202020204" charset="0"/>
              </a:rPr>
              <a:t>nombre</a:t>
            </a: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 de </a:t>
            </a:r>
            <a:r>
              <a:rPr lang="en-US" dirty="0" err="1">
                <a:solidFill>
                  <a:schemeClr val="accent5"/>
                </a:solidFill>
                <a:latin typeface="Maven Pro" panose="020B0604020202020204" charset="0"/>
              </a:rPr>
              <a:t>mois</a:t>
            </a: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Maven Pro" panose="020B0604020202020204" charset="0"/>
              </a:rPr>
              <a:t>d'engagement</a:t>
            </a:r>
            <a:r>
              <a:rPr lang="en-US" dirty="0">
                <a:solidFill>
                  <a:schemeClr val="accent5"/>
                </a:solidFill>
                <a:latin typeface="Maven Pro" panose="020B06040202020202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dk1">
              <a:lumMod val="50000"/>
              <a:lumOff val="50000"/>
            </a:schemeClr>
          </a:solidFill>
          <a:round/>
        </a:ln>
        <a:effectLst/>
        <a:sp3d contourW="9525">
          <a:contourClr>
            <a:schemeClr val="dk1">
              <a:lumMod val="50000"/>
              <a:lumOff val="50000"/>
            </a:schemeClr>
          </a:contourClr>
        </a:sp3d>
      </c:spPr>
    </c:floor>
    <c:sideWall>
      <c:thickness val="0"/>
      <c:spPr>
        <a:noFill/>
        <a:ln>
          <a:solidFill>
            <a:schemeClr val="bg2">
              <a:lumMod val="75000"/>
            </a:schemeClr>
          </a:solidFill>
        </a:ln>
        <a:effectLst/>
        <a:sp3d>
          <a:contourClr>
            <a:schemeClr val="bg2">
              <a:lumMod val="75000"/>
            </a:schemeClr>
          </a:contourClr>
        </a:sp3d>
      </c:spPr>
    </c:sideWall>
    <c:backWall>
      <c:thickness val="0"/>
      <c:spPr>
        <a:noFill/>
        <a:ln>
          <a:solidFill>
            <a:schemeClr val="bg2">
              <a:lumMod val="75000"/>
            </a:schemeClr>
          </a:solidFill>
        </a:ln>
        <a:effectLst/>
        <a:sp3d>
          <a:contourClr>
            <a:schemeClr val="bg2">
              <a:lumMod val="75000"/>
            </a:schemeClr>
          </a:contourClr>
        </a:sp3d>
      </c:spPr>
    </c:backWall>
    <c:plotArea>
      <c:layout>
        <c:manualLayout>
          <c:layoutTarget val="inner"/>
          <c:xMode val="edge"/>
          <c:yMode val="edge"/>
          <c:x val="9.585804526632076E-2"/>
          <c:y val="3.9640391399398629E-2"/>
          <c:w val="0.84677155712894114"/>
          <c:h val="0.89739326749392856"/>
        </c:manualLayout>
      </c:layout>
      <c:area3DChart>
        <c:grouping val="standard"/>
        <c:varyColors val="0"/>
        <c:ser>
          <c:idx val="0"/>
          <c:order val="0"/>
          <c:tx>
            <c:strRef>
              <c:f>'duree engagem objectif2'!$B$3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dLbls>
            <c:dLbl>
              <c:idx val="0"/>
              <c:layout>
                <c:manualLayout>
                  <c:x val="2.4076464230767328E-2"/>
                  <c:y val="6.41697071486569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23-4580-88A0-244B113367C0}"/>
                </c:ext>
              </c:extLst>
            </c:dLbl>
            <c:dLbl>
              <c:idx val="4"/>
              <c:layout>
                <c:manualLayout>
                  <c:x val="-4.8152928461534614E-2"/>
                  <c:y val="-6.41697071486569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23-4580-88A0-244B11336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'duree engagem objectif2'!$A$4:$A$9</c:f>
              <c:strCache>
                <c:ptCount val="5"/>
                <c:pt idx="0">
                  <c:v>13-22</c:v>
                </c:pt>
                <c:pt idx="1">
                  <c:v>23-32</c:v>
                </c:pt>
                <c:pt idx="2">
                  <c:v>33-42</c:v>
                </c:pt>
                <c:pt idx="3">
                  <c:v>43-52</c:v>
                </c:pt>
                <c:pt idx="4">
                  <c:v>53-62</c:v>
                </c:pt>
              </c:strCache>
            </c:strRef>
          </c:cat>
          <c:val>
            <c:numRef>
              <c:f>'duree engagem objectif2'!$B$4:$B$9</c:f>
              <c:numCache>
                <c:formatCode>General</c:formatCode>
                <c:ptCount val="5"/>
                <c:pt idx="0">
                  <c:v>86</c:v>
                </c:pt>
                <c:pt idx="1">
                  <c:v>333</c:v>
                </c:pt>
                <c:pt idx="2">
                  <c:v>901</c:v>
                </c:pt>
                <c:pt idx="3">
                  <c:v>282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F-4255-A479-2F81912A67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54198479"/>
        <c:axId val="554191823"/>
        <c:axId val="664448704"/>
      </c:area3DChart>
      <c:catAx>
        <c:axId val="554198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chemeClr val="accent5"/>
                    </a:solidFill>
                  </a:rPr>
                  <a:t>nombre de mois d'engagemenT par tranche</a:t>
                </a:r>
              </a:p>
            </c:rich>
          </c:tx>
          <c:layout>
            <c:manualLayout>
              <c:xMode val="edge"/>
              <c:yMode val="edge"/>
              <c:x val="0.22025423880501768"/>
              <c:y val="0.79141064225624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4191823"/>
        <c:crosses val="autoZero"/>
        <c:auto val="1"/>
        <c:lblAlgn val="ctr"/>
        <c:lblOffset val="100"/>
        <c:noMultiLvlLbl val="0"/>
      </c:catAx>
      <c:valAx>
        <c:axId val="55419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chemeClr val="accent5"/>
                    </a:solidFill>
                  </a:rPr>
                  <a:t>Nombre de clients perdus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4198479"/>
        <c:crosses val="autoZero"/>
        <c:crossBetween val="midCat"/>
      </c:valAx>
      <c:serAx>
        <c:axId val="664448704"/>
        <c:scaling>
          <c:orientation val="minMax"/>
        </c:scaling>
        <c:delete val="1"/>
        <c:axPos val="b"/>
        <c:majorTickMark val="out"/>
        <c:minorTickMark val="none"/>
        <c:tickLblPos val="nextTo"/>
        <c:crossAx val="55419182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Pourcentage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de Clients perdu :</a:t>
            </a:r>
          </a:p>
          <a:p>
            <a:pPr algn="ctr">
              <a:defRPr/>
            </a:pPr>
            <a:r>
              <a:rPr lang="en-US" dirty="0"/>
              <a:t>Par type de carte</a:t>
            </a:r>
          </a:p>
        </c:rich>
      </c:tx>
      <c:layout>
        <c:manualLayout>
          <c:xMode val="edge"/>
          <c:yMode val="edge"/>
          <c:x val="0.68850861032723287"/>
          <c:y val="6.8868009861501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391195224639923"/>
          <c:y val="6.9656622603811724E-2"/>
          <c:w val="0.42231416762302987"/>
          <c:h val="0.88036829172058051"/>
        </c:manualLayout>
      </c:layout>
      <c:pieChart>
        <c:varyColors val="1"/>
        <c:ser>
          <c:idx val="0"/>
          <c:order val="0"/>
          <c:tx>
            <c:strRef>
              <c:f>'[nouvelle analyse 2.xlsx]Feuil10'!$B$13</c:f>
              <c:strCache>
                <c:ptCount val="1"/>
                <c:pt idx="0">
                  <c:v>Client perdu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2D8C-4066-8F00-FF71BAA65E1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softEdge rad="86360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2D8C-4066-8F00-FF71BAA65E10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2D8C-4066-8F00-FF71BAA65E10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7-2D8C-4066-8F00-FF71BAA65E10}"/>
              </c:ext>
            </c:extLst>
          </c:dPt>
          <c:dLbls>
            <c:dLbl>
              <c:idx val="0"/>
              <c:layout>
                <c:manualLayout>
                  <c:x val="-5.9618300293032798E-2"/>
                  <c:y val="0.15700913784684592"/>
                </c:manualLayout>
              </c:layout>
              <c:tx>
                <c:rich>
                  <a:bodyPr/>
                  <a:lstStyle/>
                  <a:p>
                    <a:fld id="{81EE7DE7-2F75-4E14-AD74-F4A0D6E95482}" type="VALUE">
                      <a:rPr lang="en-US"/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8C-4066-8F00-FF71BAA65E10}"/>
                </c:ext>
              </c:extLst>
            </c:dLbl>
            <c:dLbl>
              <c:idx val="1"/>
              <c:layout>
                <c:manualLayout>
                  <c:x val="-0.11864754318918119"/>
                  <c:y val="5.5331321938806119E-2"/>
                </c:manualLayout>
              </c:layout>
              <c:tx>
                <c:rich>
                  <a:bodyPr/>
                  <a:lstStyle/>
                  <a:p>
                    <a:fld id="{A29F9A81-3009-43D7-8B79-D134A272F729}" type="VALUE">
                      <a:rPr lang="en-US"/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D8C-4066-8F00-FF71BAA65E1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BC4E878-56C1-4439-ABE1-93E92D3A81E6}" type="VALUE">
                      <a:rPr lang="en-US"/>
                      <a:pPr/>
                      <a:t>[VALEUR]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D8C-4066-8F00-FF71BAA65E10}"/>
                </c:ext>
              </c:extLst>
            </c:dLbl>
            <c:dLbl>
              <c:idx val="3"/>
              <c:layout>
                <c:manualLayout>
                  <c:x val="6.9860492454902626E-2"/>
                  <c:y val="0.16987525354430447"/>
                </c:manualLayout>
              </c:layout>
              <c:tx>
                <c:rich>
                  <a:bodyPr/>
                  <a:lstStyle/>
                  <a:p>
                    <a:fld id="{F3A2BF1B-CBB6-4FC6-96AB-C86D22FD2B1B}" type="VALUE">
                      <a:rPr lang="en-US"/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D8C-4066-8F00-FF71BAA65E10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'[nouvelle analyse 2.xlsx]Feuil10'!$A$14:$A$17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'[nouvelle analyse 2.xlsx]Feuil10'!$B$14:$B$17</c:f>
              <c:numCache>
                <c:formatCode>0.00%</c:formatCode>
                <c:ptCount val="4"/>
                <c:pt idx="0">
                  <c:v>0.160979228486647</c:v>
                </c:pt>
                <c:pt idx="1">
                  <c:v>0.18103448275862069</c:v>
                </c:pt>
                <c:pt idx="2">
                  <c:v>0.7</c:v>
                </c:pt>
                <c:pt idx="3">
                  <c:v>0.14774774774774774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8C-4066-8F00-FF71BAA65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2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1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2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2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6.4667836458605965E-2"/>
          <c:y val="0.33652610310822406"/>
          <c:w val="0.17089519635090092"/>
          <c:h val="0.4857912235161468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>
          <a:softEdge rad="368300"/>
        </a:effectLst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DD8D3">
        <a:lumMod val="20000"/>
        <a:lumOff val="80000"/>
      </a:srgbClr>
    </a:solidFill>
    <a:ln w="9525" cap="flat" cmpd="sng" algn="ctr">
      <a:solidFill>
        <a:srgbClr val="8DD8D3">
          <a:lumMod val="20000"/>
          <a:lumOff val="80000"/>
        </a:srgb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5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14710-3BD2-497C-9CB5-8135A6E429B6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C45A2C90-4858-415B-88E0-D0B0E0FCB0F2}">
      <dgm:prSet/>
      <dgm:spPr/>
      <dgm:t>
        <a:bodyPr/>
        <a:lstStyle/>
        <a:p>
          <a:r>
            <a:rPr lang="fr-FR" b="0" i="0" dirty="0">
              <a:solidFill>
                <a:schemeClr val="accent5"/>
              </a:solidFill>
              <a:latin typeface="Maven Pro" panose="020B0604020202020204" charset="0"/>
            </a:rPr>
            <a:t>Rapport d’analyse</a:t>
          </a:r>
          <a:endParaRPr lang="fr-FR" dirty="0">
            <a:solidFill>
              <a:schemeClr val="accent5"/>
            </a:solidFill>
            <a:latin typeface="Maven Pro" panose="020B0604020202020204" charset="0"/>
          </a:endParaRPr>
        </a:p>
      </dgm:t>
    </dgm:pt>
    <dgm:pt modelId="{D26D2BA5-B181-4C50-87E5-79A44B3E8806}" type="sibTrans" cxnId="{271836A8-F76E-419F-BBEB-03098ED57027}">
      <dgm:prSet/>
      <dgm:spPr/>
      <dgm:t>
        <a:bodyPr/>
        <a:lstStyle/>
        <a:p>
          <a:endParaRPr lang="fr-FR"/>
        </a:p>
      </dgm:t>
    </dgm:pt>
    <dgm:pt modelId="{26178DE7-6336-4703-8DBE-726E424BBF4A}" type="parTrans" cxnId="{271836A8-F76E-419F-BBEB-03098ED57027}">
      <dgm:prSet/>
      <dgm:spPr/>
      <dgm:t>
        <a:bodyPr/>
        <a:lstStyle/>
        <a:p>
          <a:endParaRPr lang="fr-FR"/>
        </a:p>
      </dgm:t>
    </dgm:pt>
    <dgm:pt modelId="{8A45727F-367B-4431-A500-93530B746F1D}" type="pres">
      <dgm:prSet presAssocID="{C3014710-3BD2-497C-9CB5-8135A6E429B6}" presName="linear" presStyleCnt="0">
        <dgm:presLayoutVars>
          <dgm:animLvl val="lvl"/>
          <dgm:resizeHandles val="exact"/>
        </dgm:presLayoutVars>
      </dgm:prSet>
      <dgm:spPr/>
    </dgm:pt>
    <dgm:pt modelId="{3731E0D5-DFFC-4B54-BE23-B3A5D2F07F29}" type="pres">
      <dgm:prSet presAssocID="{C45A2C90-4858-415B-88E0-D0B0E0FCB0F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CACE8C-3E56-4C3D-A895-1ED94D7D9237}" type="presOf" srcId="{C3014710-3BD2-497C-9CB5-8135A6E429B6}" destId="{8A45727F-367B-4431-A500-93530B746F1D}" srcOrd="0" destOrd="0" presId="urn:microsoft.com/office/officeart/2005/8/layout/vList2"/>
    <dgm:cxn modelId="{271836A8-F76E-419F-BBEB-03098ED57027}" srcId="{C3014710-3BD2-497C-9CB5-8135A6E429B6}" destId="{C45A2C90-4858-415B-88E0-D0B0E0FCB0F2}" srcOrd="0" destOrd="0" parTransId="{26178DE7-6336-4703-8DBE-726E424BBF4A}" sibTransId="{D26D2BA5-B181-4C50-87E5-79A44B3E8806}"/>
    <dgm:cxn modelId="{11276EED-30A4-4AAB-8D2A-93BE51E33C15}" type="presOf" srcId="{C45A2C90-4858-415B-88E0-D0B0E0FCB0F2}" destId="{3731E0D5-DFFC-4B54-BE23-B3A5D2F07F29}" srcOrd="0" destOrd="0" presId="urn:microsoft.com/office/officeart/2005/8/layout/vList2"/>
    <dgm:cxn modelId="{1F094C72-5F60-4284-B062-F2C82CE66A46}" type="presParOf" srcId="{8A45727F-367B-4431-A500-93530B746F1D}" destId="{3731E0D5-DFFC-4B54-BE23-B3A5D2F07F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7DE5C-2B4A-4956-A6D5-FA54F2FF81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DFB889E-220B-4351-9C43-DF61B488F471}">
      <dgm:prSet/>
      <dgm:spPr>
        <a:solidFill>
          <a:srgbClr val="00206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fr-FR" b="0" i="0" dirty="0">
              <a:latin typeface="Maven Pro" panose="020B0604020202020204" charset="0"/>
            </a:rPr>
            <a:t> </a:t>
          </a:r>
          <a:r>
            <a:rPr lang="fr-FR" b="0" i="0" dirty="0" err="1">
              <a:latin typeface="Maven Pro" panose="020B0604020202020204" charset="0"/>
            </a:rPr>
            <a:t>Primero</a:t>
          </a:r>
          <a:r>
            <a:rPr lang="fr-FR" b="0" i="0" dirty="0">
              <a:latin typeface="Maven Pro" panose="020B0604020202020204" charset="0"/>
            </a:rPr>
            <a:t> Bank fait face à une augmentation des départs de clients. Dans un marché bancaire de plus en plus concurrentiel, la rétention des clients est devenue un enjeu majeur. </a:t>
          </a:r>
        </a:p>
        <a:p>
          <a:r>
            <a:rPr lang="fr-FR" b="0" i="0" dirty="0">
              <a:latin typeface="Maven Pro" panose="020B0604020202020204" charset="0"/>
            </a:rPr>
            <a:t>Cette analyse permettra à </a:t>
          </a:r>
          <a:r>
            <a:rPr lang="fr-FR" b="0" i="0" dirty="0" err="1">
              <a:latin typeface="Maven Pro" panose="020B0604020202020204" charset="0"/>
            </a:rPr>
            <a:t>Primero</a:t>
          </a:r>
          <a:r>
            <a:rPr lang="fr-FR" b="0" i="0" dirty="0">
              <a:latin typeface="Maven Pro" panose="020B0604020202020204" charset="0"/>
            </a:rPr>
            <a:t> Bank</a:t>
          </a:r>
        </a:p>
        <a:p>
          <a:r>
            <a:rPr lang="fr-FR" b="0" i="0" dirty="0">
              <a:latin typeface="Maven Pro" panose="020B0604020202020204" charset="0"/>
            </a:rPr>
            <a:t>de mettre en place une stratégie de </a:t>
          </a:r>
        </a:p>
        <a:p>
          <a:r>
            <a:rPr lang="fr-FR" b="0" i="0" dirty="0">
              <a:latin typeface="Maven Pro" panose="020B0604020202020204" charset="0"/>
            </a:rPr>
            <a:t>rétention proactive, basée sur des </a:t>
          </a:r>
        </a:p>
        <a:p>
          <a:r>
            <a:rPr lang="fr-FR" b="0" i="0" dirty="0">
              <a:latin typeface="Maven Pro" panose="020B0604020202020204" charset="0"/>
            </a:rPr>
            <a:t>données concrètes, pour anticiper </a:t>
          </a:r>
        </a:p>
        <a:p>
          <a:r>
            <a:rPr lang="fr-FR" b="0" i="0" dirty="0">
              <a:latin typeface="Maven Pro" panose="020B0604020202020204" charset="0"/>
            </a:rPr>
            <a:t>et prévenir les départs de clients.</a:t>
          </a:r>
        </a:p>
      </dgm:t>
      <dgm:extLst>
        <a:ext uri="{E40237B7-FDA0-4F09-8148-C483321AD2D9}">
          <dgm14:cNvPr xmlns:dgm14="http://schemas.microsoft.com/office/drawing/2010/diagram" id="0" name="" descr="Primero Bank fait face à une augmentation des départs&#10; de clients. Dans un marché bancaire de plus en plus&#10; concurrentiel, la rétention des clients est devenue un&#10; enjeu majeur.&#10;"/>
        </a:ext>
      </dgm:extLst>
    </dgm:pt>
    <dgm:pt modelId="{28710E6F-DFDD-489F-95E6-9250929B1604}" type="parTrans" cxnId="{2DB8CA96-6D73-4667-B46D-72DB574EE459}">
      <dgm:prSet/>
      <dgm:spPr/>
      <dgm:t>
        <a:bodyPr/>
        <a:lstStyle/>
        <a:p>
          <a:endParaRPr lang="fr-FR"/>
        </a:p>
      </dgm:t>
    </dgm:pt>
    <dgm:pt modelId="{27293894-4ECB-4C1B-9913-80D14010E539}" type="sibTrans" cxnId="{2DB8CA96-6D73-4667-B46D-72DB574EE459}">
      <dgm:prSet/>
      <dgm:spPr/>
      <dgm:t>
        <a:bodyPr/>
        <a:lstStyle/>
        <a:p>
          <a:endParaRPr lang="fr-FR"/>
        </a:p>
      </dgm:t>
    </dgm:pt>
    <dgm:pt modelId="{5AC83DF6-F52F-46A6-9B30-E5FA6E3A8B6A}" type="pres">
      <dgm:prSet presAssocID="{74A7DE5C-2B4A-4956-A6D5-FA54F2FF81EA}" presName="linear" presStyleCnt="0">
        <dgm:presLayoutVars>
          <dgm:animLvl val="lvl"/>
          <dgm:resizeHandles val="exact"/>
        </dgm:presLayoutVars>
      </dgm:prSet>
      <dgm:spPr/>
    </dgm:pt>
    <dgm:pt modelId="{2A34A2FF-4A66-44A4-9FD7-A29B147556AC}" type="pres">
      <dgm:prSet presAssocID="{7DFB889E-220B-4351-9C43-DF61B488F471}" presName="parentText" presStyleLbl="node1" presStyleIdx="0" presStyleCnt="1" custScaleY="109983" custLinFactNeighborX="-2780" custLinFactNeighborY="-3998">
        <dgm:presLayoutVars>
          <dgm:chMax val="0"/>
          <dgm:bulletEnabled val="1"/>
        </dgm:presLayoutVars>
      </dgm:prSet>
      <dgm:spPr/>
    </dgm:pt>
  </dgm:ptLst>
  <dgm:cxnLst>
    <dgm:cxn modelId="{1D1CC81D-4936-4A95-B35C-2926855FE8EF}" type="presOf" srcId="{74A7DE5C-2B4A-4956-A6D5-FA54F2FF81EA}" destId="{5AC83DF6-F52F-46A6-9B30-E5FA6E3A8B6A}" srcOrd="0" destOrd="0" presId="urn:microsoft.com/office/officeart/2005/8/layout/vList2"/>
    <dgm:cxn modelId="{2CDBF149-9523-4E06-8D5D-CB73830EF640}" type="presOf" srcId="{7DFB889E-220B-4351-9C43-DF61B488F471}" destId="{2A34A2FF-4A66-44A4-9FD7-A29B147556AC}" srcOrd="0" destOrd="0" presId="urn:microsoft.com/office/officeart/2005/8/layout/vList2"/>
    <dgm:cxn modelId="{2DB8CA96-6D73-4667-B46D-72DB574EE459}" srcId="{74A7DE5C-2B4A-4956-A6D5-FA54F2FF81EA}" destId="{7DFB889E-220B-4351-9C43-DF61B488F471}" srcOrd="0" destOrd="0" parTransId="{28710E6F-DFDD-489F-95E6-9250929B1604}" sibTransId="{27293894-4ECB-4C1B-9913-80D14010E539}"/>
    <dgm:cxn modelId="{BDE9E113-7304-41D8-908C-202F48DB830D}" type="presParOf" srcId="{5AC83DF6-F52F-46A6-9B30-E5FA6E3A8B6A}" destId="{2A34A2FF-4A66-44A4-9FD7-A29B147556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7DE5C-2B4A-4956-A6D5-FA54F2FF81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DFB889E-220B-4351-9C43-DF61B488F471}">
      <dgm:prSet custT="1"/>
      <dgm:spPr>
        <a:solidFill>
          <a:srgbClr val="00206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fr-FR" sz="1800" b="0" dirty="0">
              <a:solidFill>
                <a:schemeClr val="bg1"/>
              </a:solidFill>
              <a:latin typeface="Maven Pro" panose="020B0604020202020204" charset="0"/>
            </a:rPr>
            <a:t>L'analyse a révélé plusieurs critères déterminants pour identifier le profil des clients à risque et évaluer leur propension à rester fidèles. </a:t>
          </a:r>
        </a:p>
        <a:p>
          <a:r>
            <a:rPr lang="fr-FR" sz="1800" b="0" dirty="0">
              <a:solidFill>
                <a:schemeClr val="bg1"/>
              </a:solidFill>
              <a:latin typeface="Maven Pro" panose="020B0604020202020204" charset="0"/>
            </a:rPr>
            <a:t>Ces indicateurs clés permettent de mieux comprendre les facteurs qui influencent la rétention client.</a:t>
          </a:r>
          <a:endParaRPr lang="fr-FR" sz="1800" b="0" dirty="0">
            <a:latin typeface="Maven Pro" panose="020B0604020202020204" charset="0"/>
          </a:endParaRPr>
        </a:p>
      </dgm:t>
    </dgm:pt>
    <dgm:pt modelId="{28710E6F-DFDD-489F-95E6-9250929B1604}" type="parTrans" cxnId="{2DB8CA96-6D73-4667-B46D-72DB574EE459}">
      <dgm:prSet/>
      <dgm:spPr/>
      <dgm:t>
        <a:bodyPr/>
        <a:lstStyle/>
        <a:p>
          <a:endParaRPr lang="fr-FR"/>
        </a:p>
      </dgm:t>
    </dgm:pt>
    <dgm:pt modelId="{27293894-4ECB-4C1B-9913-80D14010E539}" type="sibTrans" cxnId="{2DB8CA96-6D73-4667-B46D-72DB574EE459}">
      <dgm:prSet/>
      <dgm:spPr/>
      <dgm:t>
        <a:bodyPr/>
        <a:lstStyle/>
        <a:p>
          <a:endParaRPr lang="fr-FR"/>
        </a:p>
      </dgm:t>
    </dgm:pt>
    <dgm:pt modelId="{5AC83DF6-F52F-46A6-9B30-E5FA6E3A8B6A}" type="pres">
      <dgm:prSet presAssocID="{74A7DE5C-2B4A-4956-A6D5-FA54F2FF81EA}" presName="linear" presStyleCnt="0">
        <dgm:presLayoutVars>
          <dgm:animLvl val="lvl"/>
          <dgm:resizeHandles val="exact"/>
        </dgm:presLayoutVars>
      </dgm:prSet>
      <dgm:spPr/>
    </dgm:pt>
    <dgm:pt modelId="{2A34A2FF-4A66-44A4-9FD7-A29B147556AC}" type="pres">
      <dgm:prSet presAssocID="{7DFB889E-220B-4351-9C43-DF61B488F471}" presName="parentText" presStyleLbl="node1" presStyleIdx="0" presStyleCnt="1" custScaleX="97899" custScaleY="155549" custLinFactNeighborX="435" custLinFactNeighborY="-16436">
        <dgm:presLayoutVars>
          <dgm:chMax val="0"/>
          <dgm:bulletEnabled val="1"/>
        </dgm:presLayoutVars>
      </dgm:prSet>
      <dgm:spPr/>
    </dgm:pt>
  </dgm:ptLst>
  <dgm:cxnLst>
    <dgm:cxn modelId="{1D1CC81D-4936-4A95-B35C-2926855FE8EF}" type="presOf" srcId="{74A7DE5C-2B4A-4956-A6D5-FA54F2FF81EA}" destId="{5AC83DF6-F52F-46A6-9B30-E5FA6E3A8B6A}" srcOrd="0" destOrd="0" presId="urn:microsoft.com/office/officeart/2005/8/layout/vList2"/>
    <dgm:cxn modelId="{2CDBF149-9523-4E06-8D5D-CB73830EF640}" type="presOf" srcId="{7DFB889E-220B-4351-9C43-DF61B488F471}" destId="{2A34A2FF-4A66-44A4-9FD7-A29B147556AC}" srcOrd="0" destOrd="0" presId="urn:microsoft.com/office/officeart/2005/8/layout/vList2"/>
    <dgm:cxn modelId="{2DB8CA96-6D73-4667-B46D-72DB574EE459}" srcId="{74A7DE5C-2B4A-4956-A6D5-FA54F2FF81EA}" destId="{7DFB889E-220B-4351-9C43-DF61B488F471}" srcOrd="0" destOrd="0" parTransId="{28710E6F-DFDD-489F-95E6-9250929B1604}" sibTransId="{27293894-4ECB-4C1B-9913-80D14010E539}"/>
    <dgm:cxn modelId="{BDE9E113-7304-41D8-908C-202F48DB830D}" type="presParOf" srcId="{5AC83DF6-F52F-46A6-9B30-E5FA6E3A8B6A}" destId="{2A34A2FF-4A66-44A4-9FD7-A29B147556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BCC62-F7CD-47AD-8C99-501FDE4DC0F1}" type="doc">
      <dgm:prSet loTypeId="urn:microsoft.com/office/officeart/2005/8/layout/vList2" loCatId="list" qsTypeId="urn:microsoft.com/office/officeart/2005/8/quickstyle/3d3" qsCatId="3D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D695EDCB-2D70-4159-BDF5-456FDAA85408}">
      <dgm:prSet custT="1"/>
      <dgm:spPr>
        <a:solidFill>
          <a:schemeClr val="accent1">
            <a:lumMod val="7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>
            <a:spcAft>
              <a:spcPct val="35000"/>
            </a:spcAft>
          </a:pPr>
          <a:r>
            <a:rPr lang="fr-FR" sz="1400" b="1" u="sng" dirty="0">
              <a:solidFill>
                <a:schemeClr val="bg1"/>
              </a:solidFill>
              <a:latin typeface="Maven Pro" panose="020B0604020202020204" charset="0"/>
            </a:rPr>
            <a:t>Profil du client</a:t>
          </a:r>
        </a:p>
        <a:p>
          <a:pPr>
            <a:spcAft>
              <a:spcPts val="0"/>
            </a:spcAft>
            <a:buFont typeface="Arial" panose="020B0604020202020204" pitchFamily="34" charset="0"/>
            <a:buNone/>
          </a:pPr>
          <a:r>
            <a:rPr lang="fr-FR" sz="1400" dirty="0">
              <a:solidFill>
                <a:schemeClr val="bg1"/>
              </a:solidFill>
              <a:latin typeface="Maven Pro" panose="020B0604020202020204" charset="0"/>
            </a:rPr>
            <a:t>Les diplômes, le genre et le statut marital</a:t>
          </a:r>
        </a:p>
        <a:p>
          <a:pPr>
            <a:spcAft>
              <a:spcPts val="0"/>
            </a:spcAft>
            <a:buFont typeface="Arial" panose="020B0604020202020204" pitchFamily="34" charset="0"/>
            <a:buNone/>
          </a:pPr>
          <a:r>
            <a:rPr lang="fr-FR" sz="1400" dirty="0">
              <a:solidFill>
                <a:schemeClr val="bg1"/>
              </a:solidFill>
              <a:latin typeface="Maven Pro" panose="020B0604020202020204" charset="0"/>
            </a:rPr>
            <a:t>Les revenus annuels des clients</a:t>
          </a:r>
          <a:endParaRPr lang="fr-FR" sz="1400" b="0" dirty="0">
            <a:solidFill>
              <a:schemeClr val="bg1"/>
            </a:solidFill>
            <a:latin typeface="Maven Pro" panose="020B0604020202020204" charset="0"/>
          </a:endParaRPr>
        </a:p>
      </dgm:t>
    </dgm:pt>
    <dgm:pt modelId="{255676B9-631A-4B8F-BE37-72E0A8CB1504}" type="sibTrans" cxnId="{618FFBF9-0687-4221-8DB3-018B00DD4182}">
      <dgm:prSet/>
      <dgm:spPr/>
      <dgm:t>
        <a:bodyPr/>
        <a:lstStyle/>
        <a:p>
          <a:endParaRPr lang="fr-FR"/>
        </a:p>
      </dgm:t>
    </dgm:pt>
    <dgm:pt modelId="{4E56EA43-8025-40FD-936E-20683A5BC435}" type="parTrans" cxnId="{618FFBF9-0687-4221-8DB3-018B00DD4182}">
      <dgm:prSet/>
      <dgm:spPr/>
      <dgm:t>
        <a:bodyPr/>
        <a:lstStyle/>
        <a:p>
          <a:endParaRPr lang="fr-FR"/>
        </a:p>
      </dgm:t>
    </dgm:pt>
    <dgm:pt modelId="{55DCD537-731F-4BD7-BEB2-BF104255CDF2}" type="pres">
      <dgm:prSet presAssocID="{424BCC62-F7CD-47AD-8C99-501FDE4DC0F1}" presName="linear" presStyleCnt="0">
        <dgm:presLayoutVars>
          <dgm:animLvl val="lvl"/>
          <dgm:resizeHandles val="exact"/>
        </dgm:presLayoutVars>
      </dgm:prSet>
      <dgm:spPr/>
    </dgm:pt>
    <dgm:pt modelId="{A473F7D2-F94C-43F5-8599-2033D819B438}" type="pres">
      <dgm:prSet presAssocID="{D695EDCB-2D70-4159-BDF5-456FDAA85408}" presName="parentText" presStyleLbl="node1" presStyleIdx="0" presStyleCnt="1" custScaleX="100000" custScaleY="373620" custLinFactNeighborY="-67443">
        <dgm:presLayoutVars>
          <dgm:chMax val="0"/>
          <dgm:bulletEnabled val="1"/>
        </dgm:presLayoutVars>
      </dgm:prSet>
      <dgm:spPr/>
    </dgm:pt>
  </dgm:ptLst>
  <dgm:cxnLst>
    <dgm:cxn modelId="{3A01D072-DCA9-4D97-A396-09128529A6A7}" type="presOf" srcId="{424BCC62-F7CD-47AD-8C99-501FDE4DC0F1}" destId="{55DCD537-731F-4BD7-BEB2-BF104255CDF2}" srcOrd="0" destOrd="0" presId="urn:microsoft.com/office/officeart/2005/8/layout/vList2"/>
    <dgm:cxn modelId="{CE9AC1EE-3890-4973-92F0-F36C2955A8BC}" type="presOf" srcId="{D695EDCB-2D70-4159-BDF5-456FDAA85408}" destId="{A473F7D2-F94C-43F5-8599-2033D819B438}" srcOrd="0" destOrd="0" presId="urn:microsoft.com/office/officeart/2005/8/layout/vList2"/>
    <dgm:cxn modelId="{618FFBF9-0687-4221-8DB3-018B00DD4182}" srcId="{424BCC62-F7CD-47AD-8C99-501FDE4DC0F1}" destId="{D695EDCB-2D70-4159-BDF5-456FDAA85408}" srcOrd="0" destOrd="0" parTransId="{4E56EA43-8025-40FD-936E-20683A5BC435}" sibTransId="{255676B9-631A-4B8F-BE37-72E0A8CB1504}"/>
    <dgm:cxn modelId="{D6ECA37E-CF8A-42FE-9427-D1E2734908F3}" type="presParOf" srcId="{55DCD537-731F-4BD7-BEB2-BF104255CDF2}" destId="{A473F7D2-F94C-43F5-8599-2033D819B4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A44D01-7184-49AF-8A2D-A99B85DD3B0B}" type="doc">
      <dgm:prSet loTypeId="urn:microsoft.com/office/officeart/2005/8/layout/default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F98F0698-F32F-4486-9E44-3D9398C1FCF4}">
      <dgm:prSet phldrT="[Texte]"/>
      <dgm:spPr/>
      <dgm:t>
        <a:bodyPr/>
        <a:lstStyle/>
        <a:p>
          <a:r>
            <a:rPr lang="fr-FR" b="1"/>
            <a:t>Clients Diplômés </a:t>
          </a:r>
        </a:p>
        <a:p>
          <a:r>
            <a:rPr lang="fr-FR">
              <a:latin typeface="Maven Pro" panose="020B0604020202020204" charset="0"/>
            </a:rPr>
            <a:t>Des services sur mesure adaptés aux besoins spécifiques des clients diplômés, des conseils d'investissement personnalisé, ainsi que des analyses de marché</a:t>
          </a:r>
          <a:endParaRPr lang="fr-FR" dirty="0">
            <a:latin typeface="Maven Pro" panose="020B0604020202020204" charset="0"/>
          </a:endParaRPr>
        </a:p>
      </dgm:t>
    </dgm:pt>
    <dgm:pt modelId="{916C367F-7E61-4670-8931-45C6CDDC7491}" type="parTrans" cxnId="{317E5A24-EBE8-4CAE-AC28-BC870F32901B}">
      <dgm:prSet/>
      <dgm:spPr/>
      <dgm:t>
        <a:bodyPr/>
        <a:lstStyle/>
        <a:p>
          <a:endParaRPr lang="fr-FR"/>
        </a:p>
      </dgm:t>
    </dgm:pt>
    <dgm:pt modelId="{3AB7D0D2-61A6-4306-AE20-09160CB5A252}" type="sibTrans" cxnId="{317E5A24-EBE8-4CAE-AC28-BC870F32901B}">
      <dgm:prSet/>
      <dgm:spPr/>
      <dgm:t>
        <a:bodyPr/>
        <a:lstStyle/>
        <a:p>
          <a:endParaRPr lang="fr-FR"/>
        </a:p>
      </dgm:t>
    </dgm:pt>
    <dgm:pt modelId="{521C68EE-D81B-43F1-AA4A-892716E243D4}">
      <dgm:prSet phldrT="[Texte]"/>
      <dgm:spPr/>
      <dgm:t>
        <a:bodyPr/>
        <a:lstStyle/>
        <a:p>
          <a:r>
            <a:rPr lang="fr-FR" b="1"/>
            <a:t>Engagement Long Terme </a:t>
          </a:r>
        </a:p>
        <a:p>
          <a:r>
            <a:rPr lang="fr-FR">
              <a:latin typeface="Maven Pro" panose="020B0604020202020204" charset="0"/>
            </a:rPr>
            <a:t>Offrir des avantages croissants au fil du temps pour encourager la fidélité à long terme, et intensifier la communication pendant les périodes critiques.</a:t>
          </a:r>
          <a:endParaRPr lang="fr-FR" dirty="0">
            <a:latin typeface="Maven Pro" panose="020B0604020202020204" charset="0"/>
          </a:endParaRPr>
        </a:p>
      </dgm:t>
    </dgm:pt>
    <dgm:pt modelId="{75BE5074-BC5E-4C99-A1D1-DC72BD06B699}" type="parTrans" cxnId="{83A8045C-3D9C-4584-8C27-6B98D9A00625}">
      <dgm:prSet/>
      <dgm:spPr/>
      <dgm:t>
        <a:bodyPr/>
        <a:lstStyle/>
        <a:p>
          <a:endParaRPr lang="fr-FR"/>
        </a:p>
      </dgm:t>
    </dgm:pt>
    <dgm:pt modelId="{92B9B181-6611-4FCB-814F-BCAEAB1FCAA3}" type="sibTrans" cxnId="{83A8045C-3D9C-4584-8C27-6B98D9A00625}">
      <dgm:prSet/>
      <dgm:spPr/>
      <dgm:t>
        <a:bodyPr/>
        <a:lstStyle/>
        <a:p>
          <a:endParaRPr lang="fr-FR"/>
        </a:p>
      </dgm:t>
    </dgm:pt>
    <dgm:pt modelId="{48DDB123-D4AE-4B91-BA2E-6FFF704A9A23}">
      <dgm:prSet phldrT="[Texte]"/>
      <dgm:spPr/>
      <dgm:t>
        <a:bodyPr/>
        <a:lstStyle/>
        <a:p>
          <a:r>
            <a:rPr lang="fr-FR" b="1"/>
            <a:t>Utilisation Faible </a:t>
          </a:r>
        </a:p>
        <a:p>
          <a:r>
            <a:rPr lang="fr-FR">
              <a:latin typeface="Maven Pro" panose="020B0604020202020204" charset="0"/>
            </a:rPr>
            <a:t>Encourager l'utilisation régulière des services avec des programmes de fidélisation et de cashback, offrant la gratuité d'un avantage en cas d'utilisation mensuelle.</a:t>
          </a:r>
          <a:endParaRPr lang="fr-FR" dirty="0">
            <a:latin typeface="Maven Pro" panose="020B0604020202020204" charset="0"/>
          </a:endParaRPr>
        </a:p>
      </dgm:t>
    </dgm:pt>
    <dgm:pt modelId="{EC62DE5B-4023-4F54-83CC-F50F85698177}" type="parTrans" cxnId="{4E50BD72-29C5-4302-B1E0-5FD57C617533}">
      <dgm:prSet/>
      <dgm:spPr/>
      <dgm:t>
        <a:bodyPr/>
        <a:lstStyle/>
        <a:p>
          <a:endParaRPr lang="fr-FR"/>
        </a:p>
      </dgm:t>
    </dgm:pt>
    <dgm:pt modelId="{0C1AE79A-E2E0-4CD4-8B44-192F2084E630}" type="sibTrans" cxnId="{4E50BD72-29C5-4302-B1E0-5FD57C617533}">
      <dgm:prSet/>
      <dgm:spPr/>
      <dgm:t>
        <a:bodyPr/>
        <a:lstStyle/>
        <a:p>
          <a:endParaRPr lang="fr-FR"/>
        </a:p>
      </dgm:t>
    </dgm:pt>
    <dgm:pt modelId="{DC3F22D1-F530-4F59-B907-B9FCB524EC87}">
      <dgm:prSet phldrT="[Texte]"/>
      <dgm:spPr/>
      <dgm:t>
        <a:bodyPr/>
        <a:lstStyle/>
        <a:p>
          <a:r>
            <a:rPr lang="fr-FR" b="1"/>
            <a:t>Revenus Modérés </a:t>
          </a:r>
        </a:p>
        <a:p>
          <a:r>
            <a:rPr lang="fr-FR">
              <a:latin typeface="Maven Pro" panose="020B0604020202020204" charset="0"/>
            </a:rPr>
            <a:t>Comprendre les facteurs de fidélité des clients à faible revenu et s'en inspirer pour améliorer la rétention globale.</a:t>
          </a:r>
          <a:endParaRPr lang="fr-FR" dirty="0">
            <a:latin typeface="Maven Pro" panose="020B0604020202020204" charset="0"/>
          </a:endParaRPr>
        </a:p>
      </dgm:t>
    </dgm:pt>
    <dgm:pt modelId="{EE1EC9E6-4441-4576-BA15-2A82AB2D1475}" type="parTrans" cxnId="{8D37EC75-1B19-48F2-88B4-CF1DB1F2A3E0}">
      <dgm:prSet/>
      <dgm:spPr/>
      <dgm:t>
        <a:bodyPr/>
        <a:lstStyle/>
        <a:p>
          <a:endParaRPr lang="fr-FR"/>
        </a:p>
      </dgm:t>
    </dgm:pt>
    <dgm:pt modelId="{5B51C1C5-88A4-418E-BA57-DD51D3BACB21}" type="sibTrans" cxnId="{8D37EC75-1B19-48F2-88B4-CF1DB1F2A3E0}">
      <dgm:prSet/>
      <dgm:spPr/>
      <dgm:t>
        <a:bodyPr/>
        <a:lstStyle/>
        <a:p>
          <a:endParaRPr lang="fr-FR"/>
        </a:p>
      </dgm:t>
    </dgm:pt>
    <dgm:pt modelId="{770E72B7-88B2-4AFD-B32D-ADC54C6327E5}">
      <dgm:prSet phldrT="[Texte]"/>
      <dgm:spPr/>
      <dgm:t>
        <a:bodyPr/>
        <a:lstStyle/>
        <a:p>
          <a:r>
            <a:rPr lang="fr-FR" b="1"/>
            <a:t>Clients Inactifs </a:t>
          </a:r>
        </a:p>
        <a:p>
          <a:r>
            <a:rPr lang="fr-FR">
              <a:latin typeface="Maven Pro" panose="020B0604020202020204" charset="0"/>
            </a:rPr>
            <a:t>Mettre en place un système d'alerte précoce pour identifier et cibler les clients montrant des signes d'inactivité dès les premiers mois.</a:t>
          </a:r>
          <a:endParaRPr lang="fr-FR" dirty="0">
            <a:latin typeface="Maven Pro" panose="020B0604020202020204" charset="0"/>
          </a:endParaRPr>
        </a:p>
      </dgm:t>
    </dgm:pt>
    <dgm:pt modelId="{22D81CC5-DFD4-4016-AA02-74C2E248C24A}" type="parTrans" cxnId="{365D3509-1DE0-4A63-9A7B-07FBC4D836C3}">
      <dgm:prSet/>
      <dgm:spPr/>
      <dgm:t>
        <a:bodyPr/>
        <a:lstStyle/>
        <a:p>
          <a:endParaRPr lang="fr-FR"/>
        </a:p>
      </dgm:t>
    </dgm:pt>
    <dgm:pt modelId="{FB9C0BC6-6EE4-4AB4-AF2E-095753F561DF}" type="sibTrans" cxnId="{365D3509-1DE0-4A63-9A7B-07FBC4D836C3}">
      <dgm:prSet/>
      <dgm:spPr/>
      <dgm:t>
        <a:bodyPr/>
        <a:lstStyle/>
        <a:p>
          <a:endParaRPr lang="fr-FR"/>
        </a:p>
      </dgm:t>
    </dgm:pt>
    <dgm:pt modelId="{22594E42-E4A2-4524-949F-80AA35465502}">
      <dgm:prSet phldrT="[Texte]"/>
      <dgm:spPr/>
      <dgm:t>
        <a:bodyPr/>
        <a:lstStyle/>
        <a:p>
          <a:r>
            <a:rPr lang="fr-FR" b="1"/>
            <a:t>Clients Mariés </a:t>
          </a:r>
        </a:p>
        <a:p>
          <a:r>
            <a:rPr lang="fr-FR">
              <a:latin typeface="Maven Pro" panose="020B0604020202020204" charset="0"/>
            </a:rPr>
            <a:t>Offrir une seconde carte bancaire (ou moitié prix) si ouverture d'un compte commun, ainsi que des options d'assurance spécifiques.</a:t>
          </a:r>
          <a:endParaRPr lang="fr-FR" dirty="0">
            <a:latin typeface="Maven Pro" panose="020B0604020202020204" charset="0"/>
          </a:endParaRPr>
        </a:p>
      </dgm:t>
    </dgm:pt>
    <dgm:pt modelId="{B3A86753-40B9-40D0-9AB0-F2F92F2E88DA}" type="parTrans" cxnId="{9578A7CB-4949-4E97-972D-9C33F6D7F856}">
      <dgm:prSet/>
      <dgm:spPr/>
      <dgm:t>
        <a:bodyPr/>
        <a:lstStyle/>
        <a:p>
          <a:endParaRPr lang="fr-FR"/>
        </a:p>
      </dgm:t>
    </dgm:pt>
    <dgm:pt modelId="{D2EFA023-5627-4453-8B4E-D9212249B6B2}" type="sibTrans" cxnId="{9578A7CB-4949-4E97-972D-9C33F6D7F856}">
      <dgm:prSet/>
      <dgm:spPr/>
      <dgm:t>
        <a:bodyPr/>
        <a:lstStyle/>
        <a:p>
          <a:endParaRPr lang="fr-FR"/>
        </a:p>
      </dgm:t>
    </dgm:pt>
    <dgm:pt modelId="{BF54A3D6-ECD4-4FDE-B660-42193A254E5C}">
      <dgm:prSet phldrT="[Texte]"/>
      <dgm:spPr/>
      <dgm:t>
        <a:bodyPr/>
        <a:lstStyle/>
        <a:p>
          <a:r>
            <a:rPr lang="fr-FR" b="1"/>
            <a:t>Carte Platinum </a:t>
          </a:r>
        </a:p>
        <a:p>
          <a:r>
            <a:rPr lang="fr-FR">
              <a:latin typeface="Maven Pro" panose="020B0604020202020204" charset="0"/>
            </a:rPr>
            <a:t>Connaître les conditions particulières de la carte Platinum : coût, services, durée d'engagement, afin de proposer des services plus adéquats.</a:t>
          </a:r>
          <a:endParaRPr lang="fr-FR" dirty="0">
            <a:latin typeface="Maven Pro" panose="020B0604020202020204" charset="0"/>
          </a:endParaRPr>
        </a:p>
      </dgm:t>
    </dgm:pt>
    <dgm:pt modelId="{BE7D8143-D861-46BB-9251-9D4D6A234EF0}" type="sibTrans" cxnId="{9DF8AEAC-265F-4D40-85BD-C9D285EECF85}">
      <dgm:prSet/>
      <dgm:spPr/>
      <dgm:t>
        <a:bodyPr/>
        <a:lstStyle/>
        <a:p>
          <a:endParaRPr lang="fr-FR"/>
        </a:p>
      </dgm:t>
    </dgm:pt>
    <dgm:pt modelId="{DE6CFBA2-51E5-491A-954F-58C32A6180E2}" type="parTrans" cxnId="{9DF8AEAC-265F-4D40-85BD-C9D285EECF85}">
      <dgm:prSet/>
      <dgm:spPr/>
      <dgm:t>
        <a:bodyPr/>
        <a:lstStyle/>
        <a:p>
          <a:endParaRPr lang="fr-FR"/>
        </a:p>
      </dgm:t>
    </dgm:pt>
    <dgm:pt modelId="{3573D0D7-D957-4806-A561-3150465CE17D}">
      <dgm:prSet phldrT="[Texte]"/>
      <dgm:spPr/>
      <dgm:t>
        <a:bodyPr/>
        <a:lstStyle/>
        <a:p>
          <a:r>
            <a:rPr lang="fr-FR" b="1">
              <a:latin typeface="+mn-lt"/>
            </a:rPr>
            <a:t>Nombreuses Interactions</a:t>
          </a:r>
          <a:r>
            <a:rPr lang="fr-FR" b="1">
              <a:latin typeface="Maven Pro" panose="020B0604020202020204" charset="0"/>
            </a:rPr>
            <a:t> </a:t>
          </a:r>
          <a:r>
            <a:rPr lang="fr-FR">
              <a:latin typeface="Maven Pro" panose="020B0604020202020204" charset="0"/>
            </a:rPr>
            <a:t>Simplifier les processus internes et améliorer la qualité des interactions pour contrer la tendance d'un nombre élevé d'interactions.</a:t>
          </a:r>
          <a:endParaRPr lang="fr-FR" dirty="0">
            <a:latin typeface="Maven Pro" panose="020B0604020202020204" charset="0"/>
          </a:endParaRPr>
        </a:p>
      </dgm:t>
    </dgm:pt>
    <dgm:pt modelId="{01198383-4E40-43BE-BC0A-4D38B99EBE41}" type="sibTrans" cxnId="{AE231004-B3E9-40F9-AC01-3C4D5A993514}">
      <dgm:prSet/>
      <dgm:spPr/>
      <dgm:t>
        <a:bodyPr/>
        <a:lstStyle/>
        <a:p>
          <a:endParaRPr lang="fr-FR"/>
        </a:p>
      </dgm:t>
    </dgm:pt>
    <dgm:pt modelId="{66D299D5-1EE2-454E-9703-0DBCBDA3C83D}" type="parTrans" cxnId="{AE231004-B3E9-40F9-AC01-3C4D5A993514}">
      <dgm:prSet/>
      <dgm:spPr/>
      <dgm:t>
        <a:bodyPr/>
        <a:lstStyle/>
        <a:p>
          <a:endParaRPr lang="fr-FR"/>
        </a:p>
      </dgm:t>
    </dgm:pt>
    <dgm:pt modelId="{62A7BDED-CED6-4DFF-B401-83B15F3E3033}" type="pres">
      <dgm:prSet presAssocID="{CBA44D01-7184-49AF-8A2D-A99B85DD3B0B}" presName="diagram" presStyleCnt="0">
        <dgm:presLayoutVars>
          <dgm:dir/>
          <dgm:resizeHandles val="exact"/>
        </dgm:presLayoutVars>
      </dgm:prSet>
      <dgm:spPr/>
    </dgm:pt>
    <dgm:pt modelId="{941C183B-6F7F-4FFA-B838-76EC2D40AA00}" type="pres">
      <dgm:prSet presAssocID="{F98F0698-F32F-4486-9E44-3D9398C1FCF4}" presName="node" presStyleLbl="node1" presStyleIdx="0" presStyleCnt="8" custLinFactNeighborX="2577" custLinFactNeighborY="-28583">
        <dgm:presLayoutVars>
          <dgm:bulletEnabled val="1"/>
        </dgm:presLayoutVars>
      </dgm:prSet>
      <dgm:spPr/>
    </dgm:pt>
    <dgm:pt modelId="{6F2E781D-6D42-45E2-ABB3-D9277AB756AC}" type="pres">
      <dgm:prSet presAssocID="{3AB7D0D2-61A6-4306-AE20-09160CB5A252}" presName="sibTrans" presStyleCnt="0"/>
      <dgm:spPr/>
    </dgm:pt>
    <dgm:pt modelId="{76855FBC-013B-47BD-A7FA-6FE4FEB801E9}" type="pres">
      <dgm:prSet presAssocID="{22594E42-E4A2-4524-949F-80AA35465502}" presName="node" presStyleLbl="node1" presStyleIdx="1" presStyleCnt="8">
        <dgm:presLayoutVars>
          <dgm:bulletEnabled val="1"/>
        </dgm:presLayoutVars>
      </dgm:prSet>
      <dgm:spPr/>
    </dgm:pt>
    <dgm:pt modelId="{232775AA-7FC5-4417-8E2A-A28528C5CF78}" type="pres">
      <dgm:prSet presAssocID="{D2EFA023-5627-4453-8B4E-D9212249B6B2}" presName="sibTrans" presStyleCnt="0"/>
      <dgm:spPr/>
    </dgm:pt>
    <dgm:pt modelId="{7C099283-3032-45AD-B512-B0473F3D549B}" type="pres">
      <dgm:prSet presAssocID="{521C68EE-D81B-43F1-AA4A-892716E243D4}" presName="node" presStyleLbl="node1" presStyleIdx="2" presStyleCnt="8" custScaleX="110186" custLinFactNeighborX="2754" custLinFactNeighborY="-28583">
        <dgm:presLayoutVars>
          <dgm:bulletEnabled val="1"/>
        </dgm:presLayoutVars>
      </dgm:prSet>
      <dgm:spPr/>
    </dgm:pt>
    <dgm:pt modelId="{8D82AC1D-1E3F-481E-A757-BA212D730822}" type="pres">
      <dgm:prSet presAssocID="{92B9B181-6611-4FCB-814F-BCAEAB1FCAA3}" presName="sibTrans" presStyleCnt="0"/>
      <dgm:spPr/>
    </dgm:pt>
    <dgm:pt modelId="{C7F1E184-9DE6-44EF-8A3F-FD91E78B18B5}" type="pres">
      <dgm:prSet presAssocID="{48DDB123-D4AE-4B91-BA2E-6FFF704A9A23}" presName="node" presStyleLbl="node1" presStyleIdx="3" presStyleCnt="8">
        <dgm:presLayoutVars>
          <dgm:bulletEnabled val="1"/>
        </dgm:presLayoutVars>
      </dgm:prSet>
      <dgm:spPr/>
    </dgm:pt>
    <dgm:pt modelId="{BB869A43-4CCF-4767-8FD4-9979CAD04ABA}" type="pres">
      <dgm:prSet presAssocID="{0C1AE79A-E2E0-4CD4-8B44-192F2084E630}" presName="sibTrans" presStyleCnt="0"/>
      <dgm:spPr/>
    </dgm:pt>
    <dgm:pt modelId="{FBD2305A-96CA-404B-912C-F27F6E0027C0}" type="pres">
      <dgm:prSet presAssocID="{DC3F22D1-F530-4F59-B907-B9FCB524EC87}" presName="node" presStyleLbl="node1" presStyleIdx="4" presStyleCnt="8" custLinFactNeighborX="2062" custLinFactNeighborY="-23671">
        <dgm:presLayoutVars>
          <dgm:bulletEnabled val="1"/>
        </dgm:presLayoutVars>
      </dgm:prSet>
      <dgm:spPr/>
    </dgm:pt>
    <dgm:pt modelId="{D2C358C5-333B-40BE-AF16-3BCC85DF42C4}" type="pres">
      <dgm:prSet presAssocID="{5B51C1C5-88A4-418E-BA57-DD51D3BACB21}" presName="sibTrans" presStyleCnt="0"/>
      <dgm:spPr/>
    </dgm:pt>
    <dgm:pt modelId="{D8BBB9C5-39AF-451A-BD14-8B2E0ACDD4D9}" type="pres">
      <dgm:prSet presAssocID="{770E72B7-88B2-4AFD-B32D-ADC54C6327E5}" presName="node" presStyleLbl="node1" presStyleIdx="5" presStyleCnt="8">
        <dgm:presLayoutVars>
          <dgm:bulletEnabled val="1"/>
        </dgm:presLayoutVars>
      </dgm:prSet>
      <dgm:spPr/>
    </dgm:pt>
    <dgm:pt modelId="{5AB31D15-95C8-4B2A-AE6A-F3A504853EB5}" type="pres">
      <dgm:prSet presAssocID="{FB9C0BC6-6EE4-4AB4-AF2E-095753F561DF}" presName="sibTrans" presStyleCnt="0"/>
      <dgm:spPr/>
    </dgm:pt>
    <dgm:pt modelId="{D09AB92A-B4D6-4534-A86D-4EC696E4DBA6}" type="pres">
      <dgm:prSet presAssocID="{3573D0D7-D957-4806-A561-3150465CE17D}" presName="node" presStyleLbl="node1" presStyleIdx="6" presStyleCnt="8" custLinFactNeighborX="2754" custLinFactNeighborY="-19147">
        <dgm:presLayoutVars>
          <dgm:bulletEnabled val="1"/>
        </dgm:presLayoutVars>
      </dgm:prSet>
      <dgm:spPr/>
    </dgm:pt>
    <dgm:pt modelId="{A721554E-F838-4E51-A1F0-02126B580A50}" type="pres">
      <dgm:prSet presAssocID="{01198383-4E40-43BE-BC0A-4D38B99EBE41}" presName="sibTrans" presStyleCnt="0"/>
      <dgm:spPr/>
    </dgm:pt>
    <dgm:pt modelId="{90C9C8B5-8C6A-4C0D-A608-D60EFBECE507}" type="pres">
      <dgm:prSet presAssocID="{BF54A3D6-ECD4-4FDE-B660-42193A254E5C}" presName="node" presStyleLbl="node1" presStyleIdx="7" presStyleCnt="8">
        <dgm:presLayoutVars>
          <dgm:bulletEnabled val="1"/>
        </dgm:presLayoutVars>
      </dgm:prSet>
      <dgm:spPr/>
    </dgm:pt>
  </dgm:ptLst>
  <dgm:cxnLst>
    <dgm:cxn modelId="{1FD73100-75CC-458A-9576-AE3B43EDB2DD}" type="presOf" srcId="{DC3F22D1-F530-4F59-B907-B9FCB524EC87}" destId="{FBD2305A-96CA-404B-912C-F27F6E0027C0}" srcOrd="0" destOrd="0" presId="urn:microsoft.com/office/officeart/2005/8/layout/default"/>
    <dgm:cxn modelId="{AE231004-B3E9-40F9-AC01-3C4D5A993514}" srcId="{CBA44D01-7184-49AF-8A2D-A99B85DD3B0B}" destId="{3573D0D7-D957-4806-A561-3150465CE17D}" srcOrd="6" destOrd="0" parTransId="{66D299D5-1EE2-454E-9703-0DBCBDA3C83D}" sibTransId="{01198383-4E40-43BE-BC0A-4D38B99EBE41}"/>
    <dgm:cxn modelId="{365D3509-1DE0-4A63-9A7B-07FBC4D836C3}" srcId="{CBA44D01-7184-49AF-8A2D-A99B85DD3B0B}" destId="{770E72B7-88B2-4AFD-B32D-ADC54C6327E5}" srcOrd="5" destOrd="0" parTransId="{22D81CC5-DFD4-4016-AA02-74C2E248C24A}" sibTransId="{FB9C0BC6-6EE4-4AB4-AF2E-095753F561DF}"/>
    <dgm:cxn modelId="{317E5A24-EBE8-4CAE-AC28-BC870F32901B}" srcId="{CBA44D01-7184-49AF-8A2D-A99B85DD3B0B}" destId="{F98F0698-F32F-4486-9E44-3D9398C1FCF4}" srcOrd="0" destOrd="0" parTransId="{916C367F-7E61-4670-8931-45C6CDDC7491}" sibTransId="{3AB7D0D2-61A6-4306-AE20-09160CB5A252}"/>
    <dgm:cxn modelId="{ABA2083C-AD39-4008-B43B-4E6D0A6C4B24}" type="presOf" srcId="{22594E42-E4A2-4524-949F-80AA35465502}" destId="{76855FBC-013B-47BD-A7FA-6FE4FEB801E9}" srcOrd="0" destOrd="0" presId="urn:microsoft.com/office/officeart/2005/8/layout/default"/>
    <dgm:cxn modelId="{83A8045C-3D9C-4584-8C27-6B98D9A00625}" srcId="{CBA44D01-7184-49AF-8A2D-A99B85DD3B0B}" destId="{521C68EE-D81B-43F1-AA4A-892716E243D4}" srcOrd="2" destOrd="0" parTransId="{75BE5074-BC5E-4C99-A1D1-DC72BD06B699}" sibTransId="{92B9B181-6611-4FCB-814F-BCAEAB1FCAA3}"/>
    <dgm:cxn modelId="{F5FA8967-49F6-4516-8993-53C060906946}" type="presOf" srcId="{F98F0698-F32F-4486-9E44-3D9398C1FCF4}" destId="{941C183B-6F7F-4FFA-B838-76EC2D40AA00}" srcOrd="0" destOrd="0" presId="urn:microsoft.com/office/officeart/2005/8/layout/default"/>
    <dgm:cxn modelId="{F7FF574B-8D9F-4EE2-AF60-78EDB4CB485F}" type="presOf" srcId="{3573D0D7-D957-4806-A561-3150465CE17D}" destId="{D09AB92A-B4D6-4534-A86D-4EC696E4DBA6}" srcOrd="0" destOrd="0" presId="urn:microsoft.com/office/officeart/2005/8/layout/default"/>
    <dgm:cxn modelId="{4E50BD72-29C5-4302-B1E0-5FD57C617533}" srcId="{CBA44D01-7184-49AF-8A2D-A99B85DD3B0B}" destId="{48DDB123-D4AE-4B91-BA2E-6FFF704A9A23}" srcOrd="3" destOrd="0" parTransId="{EC62DE5B-4023-4F54-83CC-F50F85698177}" sibTransId="{0C1AE79A-E2E0-4CD4-8B44-192F2084E630}"/>
    <dgm:cxn modelId="{8D37EC75-1B19-48F2-88B4-CF1DB1F2A3E0}" srcId="{CBA44D01-7184-49AF-8A2D-A99B85DD3B0B}" destId="{DC3F22D1-F530-4F59-B907-B9FCB524EC87}" srcOrd="4" destOrd="0" parTransId="{EE1EC9E6-4441-4576-BA15-2A82AB2D1475}" sibTransId="{5B51C1C5-88A4-418E-BA57-DD51D3BACB21}"/>
    <dgm:cxn modelId="{B9AC897D-5194-4220-B428-EA263C42CC4A}" type="presOf" srcId="{48DDB123-D4AE-4B91-BA2E-6FFF704A9A23}" destId="{C7F1E184-9DE6-44EF-8A3F-FD91E78B18B5}" srcOrd="0" destOrd="0" presId="urn:microsoft.com/office/officeart/2005/8/layout/default"/>
    <dgm:cxn modelId="{86F4C07F-9AF1-42FC-8381-EFDD67CD10C5}" type="presOf" srcId="{CBA44D01-7184-49AF-8A2D-A99B85DD3B0B}" destId="{62A7BDED-CED6-4DFF-B401-83B15F3E3033}" srcOrd="0" destOrd="0" presId="urn:microsoft.com/office/officeart/2005/8/layout/default"/>
    <dgm:cxn modelId="{C2190284-6EA3-4ADF-9783-71E39F14C339}" type="presOf" srcId="{521C68EE-D81B-43F1-AA4A-892716E243D4}" destId="{7C099283-3032-45AD-B512-B0473F3D549B}" srcOrd="0" destOrd="0" presId="urn:microsoft.com/office/officeart/2005/8/layout/default"/>
    <dgm:cxn modelId="{52330B95-716E-47AA-B40F-5B52A893C174}" type="presOf" srcId="{BF54A3D6-ECD4-4FDE-B660-42193A254E5C}" destId="{90C9C8B5-8C6A-4C0D-A608-D60EFBECE507}" srcOrd="0" destOrd="0" presId="urn:microsoft.com/office/officeart/2005/8/layout/default"/>
    <dgm:cxn modelId="{9DF8AEAC-265F-4D40-85BD-C9D285EECF85}" srcId="{CBA44D01-7184-49AF-8A2D-A99B85DD3B0B}" destId="{BF54A3D6-ECD4-4FDE-B660-42193A254E5C}" srcOrd="7" destOrd="0" parTransId="{DE6CFBA2-51E5-491A-954F-58C32A6180E2}" sibTransId="{BE7D8143-D861-46BB-9251-9D4D6A234EF0}"/>
    <dgm:cxn modelId="{9578A7CB-4949-4E97-972D-9C33F6D7F856}" srcId="{CBA44D01-7184-49AF-8A2D-A99B85DD3B0B}" destId="{22594E42-E4A2-4524-949F-80AA35465502}" srcOrd="1" destOrd="0" parTransId="{B3A86753-40B9-40D0-9AB0-F2F92F2E88DA}" sibTransId="{D2EFA023-5627-4453-8B4E-D9212249B6B2}"/>
    <dgm:cxn modelId="{95D374E4-600F-42FF-82FA-1986EF219080}" type="presOf" srcId="{770E72B7-88B2-4AFD-B32D-ADC54C6327E5}" destId="{D8BBB9C5-39AF-451A-BD14-8B2E0ACDD4D9}" srcOrd="0" destOrd="0" presId="urn:microsoft.com/office/officeart/2005/8/layout/default"/>
    <dgm:cxn modelId="{69248F02-946C-4A3D-80B4-E7C14B9AA7A7}" type="presParOf" srcId="{62A7BDED-CED6-4DFF-B401-83B15F3E3033}" destId="{941C183B-6F7F-4FFA-B838-76EC2D40AA00}" srcOrd="0" destOrd="0" presId="urn:microsoft.com/office/officeart/2005/8/layout/default"/>
    <dgm:cxn modelId="{505AA20D-8C3E-47AB-BFC6-B789A73DF51D}" type="presParOf" srcId="{62A7BDED-CED6-4DFF-B401-83B15F3E3033}" destId="{6F2E781D-6D42-45E2-ABB3-D9277AB756AC}" srcOrd="1" destOrd="0" presId="urn:microsoft.com/office/officeart/2005/8/layout/default"/>
    <dgm:cxn modelId="{7AA6D93B-7C24-4597-BCA5-A67BA28299BF}" type="presParOf" srcId="{62A7BDED-CED6-4DFF-B401-83B15F3E3033}" destId="{76855FBC-013B-47BD-A7FA-6FE4FEB801E9}" srcOrd="2" destOrd="0" presId="urn:microsoft.com/office/officeart/2005/8/layout/default"/>
    <dgm:cxn modelId="{06DF2AAA-9AE6-44A4-B99A-86EC2E7D366D}" type="presParOf" srcId="{62A7BDED-CED6-4DFF-B401-83B15F3E3033}" destId="{232775AA-7FC5-4417-8E2A-A28528C5CF78}" srcOrd="3" destOrd="0" presId="urn:microsoft.com/office/officeart/2005/8/layout/default"/>
    <dgm:cxn modelId="{404BCB83-1A1A-48D3-80D5-A6F946AD863A}" type="presParOf" srcId="{62A7BDED-CED6-4DFF-B401-83B15F3E3033}" destId="{7C099283-3032-45AD-B512-B0473F3D549B}" srcOrd="4" destOrd="0" presId="urn:microsoft.com/office/officeart/2005/8/layout/default"/>
    <dgm:cxn modelId="{C18E7632-E618-4722-9451-71AFC3287ED5}" type="presParOf" srcId="{62A7BDED-CED6-4DFF-B401-83B15F3E3033}" destId="{8D82AC1D-1E3F-481E-A757-BA212D730822}" srcOrd="5" destOrd="0" presId="urn:microsoft.com/office/officeart/2005/8/layout/default"/>
    <dgm:cxn modelId="{A9A69EEB-DBEA-4F9D-9FCC-C1A090E08ADE}" type="presParOf" srcId="{62A7BDED-CED6-4DFF-B401-83B15F3E3033}" destId="{C7F1E184-9DE6-44EF-8A3F-FD91E78B18B5}" srcOrd="6" destOrd="0" presId="urn:microsoft.com/office/officeart/2005/8/layout/default"/>
    <dgm:cxn modelId="{9A67DCD3-6082-418F-BD01-B455605C6173}" type="presParOf" srcId="{62A7BDED-CED6-4DFF-B401-83B15F3E3033}" destId="{BB869A43-4CCF-4767-8FD4-9979CAD04ABA}" srcOrd="7" destOrd="0" presId="urn:microsoft.com/office/officeart/2005/8/layout/default"/>
    <dgm:cxn modelId="{4541F9FA-BC15-490D-B11A-8477320C3C65}" type="presParOf" srcId="{62A7BDED-CED6-4DFF-B401-83B15F3E3033}" destId="{FBD2305A-96CA-404B-912C-F27F6E0027C0}" srcOrd="8" destOrd="0" presId="urn:microsoft.com/office/officeart/2005/8/layout/default"/>
    <dgm:cxn modelId="{53F2D8B8-6AB9-4E50-8D1C-78CDA1364A49}" type="presParOf" srcId="{62A7BDED-CED6-4DFF-B401-83B15F3E3033}" destId="{D2C358C5-333B-40BE-AF16-3BCC85DF42C4}" srcOrd="9" destOrd="0" presId="urn:microsoft.com/office/officeart/2005/8/layout/default"/>
    <dgm:cxn modelId="{D7BBBF1E-124C-42AA-A669-4EEE3ACC75E9}" type="presParOf" srcId="{62A7BDED-CED6-4DFF-B401-83B15F3E3033}" destId="{D8BBB9C5-39AF-451A-BD14-8B2E0ACDD4D9}" srcOrd="10" destOrd="0" presId="urn:microsoft.com/office/officeart/2005/8/layout/default"/>
    <dgm:cxn modelId="{4E4A7ADE-866E-460A-AE0E-7CB577C36E16}" type="presParOf" srcId="{62A7BDED-CED6-4DFF-B401-83B15F3E3033}" destId="{5AB31D15-95C8-4B2A-AE6A-F3A504853EB5}" srcOrd="11" destOrd="0" presId="urn:microsoft.com/office/officeart/2005/8/layout/default"/>
    <dgm:cxn modelId="{A2DDF289-69A2-44E9-A682-277E6CA2F96E}" type="presParOf" srcId="{62A7BDED-CED6-4DFF-B401-83B15F3E3033}" destId="{D09AB92A-B4D6-4534-A86D-4EC696E4DBA6}" srcOrd="12" destOrd="0" presId="urn:microsoft.com/office/officeart/2005/8/layout/default"/>
    <dgm:cxn modelId="{8B95D188-444A-4E60-80B7-EA3E29B945DE}" type="presParOf" srcId="{62A7BDED-CED6-4DFF-B401-83B15F3E3033}" destId="{A721554E-F838-4E51-A1F0-02126B580A50}" srcOrd="13" destOrd="0" presId="urn:microsoft.com/office/officeart/2005/8/layout/default"/>
    <dgm:cxn modelId="{81CC6005-9634-4F78-8F96-FC543C86261F}" type="presParOf" srcId="{62A7BDED-CED6-4DFF-B401-83B15F3E3033}" destId="{90C9C8B5-8C6A-4C0D-A608-D60EFBECE507}" srcOrd="14" destOrd="0" presId="urn:microsoft.com/office/officeart/2005/8/layout/defaul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1E0D5-DFFC-4B54-BE23-B3A5D2F07F29}">
      <dsp:nvSpPr>
        <dsp:cNvPr id="0" name=""/>
        <dsp:cNvSpPr/>
      </dsp:nvSpPr>
      <dsp:spPr>
        <a:xfrm>
          <a:off x="0" y="2399"/>
          <a:ext cx="5692500" cy="79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0" i="0" kern="1200" dirty="0">
              <a:solidFill>
                <a:schemeClr val="accent5"/>
              </a:solidFill>
              <a:latin typeface="Maven Pro" panose="020B0604020202020204" charset="0"/>
            </a:rPr>
            <a:t>Rapport d’analyse</a:t>
          </a:r>
          <a:endParaRPr lang="fr-FR" sz="3400" kern="1200" dirty="0">
            <a:solidFill>
              <a:schemeClr val="accent5"/>
            </a:solidFill>
            <a:latin typeface="Maven Pro" panose="020B0604020202020204" charset="0"/>
          </a:endParaRPr>
        </a:p>
      </dsp:txBody>
      <dsp:txXfrm>
        <a:off x="38838" y="41237"/>
        <a:ext cx="56148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A2FF-4A66-44A4-9FD7-A29B147556AC}">
      <dsp:nvSpPr>
        <dsp:cNvPr id="0" name=""/>
        <dsp:cNvSpPr/>
      </dsp:nvSpPr>
      <dsp:spPr>
        <a:xfrm>
          <a:off x="0" y="0"/>
          <a:ext cx="8468403" cy="3325094"/>
        </a:xfrm>
        <a:prstGeom prst="roundRect">
          <a:avLst/>
        </a:prstGeom>
        <a:solidFill>
          <a:srgbClr val="00206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>
              <a:latin typeface="Maven Pro" panose="020B0604020202020204" charset="0"/>
            </a:rPr>
            <a:t> </a:t>
          </a:r>
          <a:r>
            <a:rPr lang="fr-FR" sz="1900" b="0" i="0" kern="1200" dirty="0" err="1">
              <a:latin typeface="Maven Pro" panose="020B0604020202020204" charset="0"/>
            </a:rPr>
            <a:t>Primero</a:t>
          </a:r>
          <a:r>
            <a:rPr lang="fr-FR" sz="1900" b="0" i="0" kern="1200" dirty="0">
              <a:latin typeface="Maven Pro" panose="020B0604020202020204" charset="0"/>
            </a:rPr>
            <a:t> Bank fait face à une augmentation des départs de clients. Dans un marché bancaire de plus en plus concurrentiel, la rétention des clients est devenue un enjeu majeur.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>
              <a:latin typeface="Maven Pro" panose="020B0604020202020204" charset="0"/>
            </a:rPr>
            <a:t>Cette analyse permettra à </a:t>
          </a:r>
          <a:r>
            <a:rPr lang="fr-FR" sz="1900" b="0" i="0" kern="1200" dirty="0" err="1">
              <a:latin typeface="Maven Pro" panose="020B0604020202020204" charset="0"/>
            </a:rPr>
            <a:t>Primero</a:t>
          </a:r>
          <a:r>
            <a:rPr lang="fr-FR" sz="1900" b="0" i="0" kern="1200" dirty="0">
              <a:latin typeface="Maven Pro" panose="020B0604020202020204" charset="0"/>
            </a:rPr>
            <a:t> Bank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>
              <a:latin typeface="Maven Pro" panose="020B0604020202020204" charset="0"/>
            </a:rPr>
            <a:t>de mettre en place une stratégie de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>
              <a:latin typeface="Maven Pro" panose="020B0604020202020204" charset="0"/>
            </a:rPr>
            <a:t>rétention proactive, basée sur des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>
              <a:latin typeface="Maven Pro" panose="020B0604020202020204" charset="0"/>
            </a:rPr>
            <a:t>données concrètes, pour anticiper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>
              <a:latin typeface="Maven Pro" panose="020B0604020202020204" charset="0"/>
            </a:rPr>
            <a:t>et prévenir les départs de clients.</a:t>
          </a:r>
        </a:p>
      </dsp:txBody>
      <dsp:txXfrm>
        <a:off x="162318" y="162318"/>
        <a:ext cx="8143767" cy="3000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A2FF-4A66-44A4-9FD7-A29B147556AC}">
      <dsp:nvSpPr>
        <dsp:cNvPr id="0" name=""/>
        <dsp:cNvSpPr/>
      </dsp:nvSpPr>
      <dsp:spPr>
        <a:xfrm>
          <a:off x="120070" y="0"/>
          <a:ext cx="7913002" cy="2070162"/>
        </a:xfrm>
        <a:prstGeom prst="roundRect">
          <a:avLst/>
        </a:prstGeom>
        <a:solidFill>
          <a:srgbClr val="00206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bg1"/>
              </a:solidFill>
              <a:latin typeface="Maven Pro" panose="020B0604020202020204" charset="0"/>
            </a:rPr>
            <a:t>L'analyse a révélé plusieurs critères déterminants pour identifier le profil des clients à risque et évaluer leur propension à rester fidèles.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bg1"/>
              </a:solidFill>
              <a:latin typeface="Maven Pro" panose="020B0604020202020204" charset="0"/>
            </a:rPr>
            <a:t>Ces indicateurs clés permettent de mieux comprendre les facteurs qui influencent la rétention client.</a:t>
          </a:r>
          <a:endParaRPr lang="fr-FR" sz="1800" b="0" kern="1200" dirty="0">
            <a:latin typeface="Maven Pro" panose="020B0604020202020204" charset="0"/>
          </a:endParaRPr>
        </a:p>
      </dsp:txBody>
      <dsp:txXfrm>
        <a:off x="221127" y="101057"/>
        <a:ext cx="7710888" cy="1868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3F7D2-F94C-43F5-8599-2033D819B438}">
      <dsp:nvSpPr>
        <dsp:cNvPr id="0" name=""/>
        <dsp:cNvSpPr/>
      </dsp:nvSpPr>
      <dsp:spPr>
        <a:xfrm>
          <a:off x="0" y="0"/>
          <a:ext cx="3790541" cy="1397467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u="sng" kern="1200" dirty="0">
              <a:solidFill>
                <a:schemeClr val="bg1"/>
              </a:solidFill>
              <a:latin typeface="Maven Pro" panose="020B0604020202020204" charset="0"/>
            </a:rPr>
            <a:t>Profil du client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fr-FR" sz="1400" kern="1200" dirty="0">
              <a:solidFill>
                <a:schemeClr val="bg1"/>
              </a:solidFill>
              <a:latin typeface="Maven Pro" panose="020B0604020202020204" charset="0"/>
            </a:rPr>
            <a:t>Les diplômes, le genre et le statut marital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fr-FR" sz="1400" kern="1200" dirty="0">
              <a:solidFill>
                <a:schemeClr val="bg1"/>
              </a:solidFill>
              <a:latin typeface="Maven Pro" panose="020B0604020202020204" charset="0"/>
            </a:rPr>
            <a:t>Les revenus annuels des clients</a:t>
          </a:r>
          <a:endParaRPr lang="fr-FR" sz="1400" b="0" kern="1200" dirty="0">
            <a:solidFill>
              <a:schemeClr val="bg1"/>
            </a:solidFill>
            <a:latin typeface="Maven Pro" panose="020B0604020202020204" charset="0"/>
          </a:endParaRPr>
        </a:p>
      </dsp:txBody>
      <dsp:txXfrm>
        <a:off x="68219" y="68219"/>
        <a:ext cx="3654103" cy="1261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C183B-6F7F-4FFA-B838-76EC2D40AA00}">
      <dsp:nvSpPr>
        <dsp:cNvPr id="0" name=""/>
        <dsp:cNvSpPr/>
      </dsp:nvSpPr>
      <dsp:spPr>
        <a:xfrm>
          <a:off x="52910" y="213661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Clients Diplômés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Des services sur mesure adaptés aux besoins spécifiques des clients diplômés, des conseils d'investissement personnalisé, ainsi que des analyses de marché</a:t>
          </a:r>
          <a:endParaRPr lang="fr-FR" sz="1000" kern="1200" dirty="0">
            <a:latin typeface="Maven Pro" panose="020B0604020202020204" charset="0"/>
          </a:endParaRPr>
        </a:p>
      </dsp:txBody>
      <dsp:txXfrm>
        <a:off x="52910" y="213661"/>
        <a:ext cx="1960324" cy="1176194"/>
      </dsp:txXfrm>
    </dsp:sp>
    <dsp:sp modelId="{76855FBC-013B-47BD-A7FA-6FE4FEB801E9}">
      <dsp:nvSpPr>
        <dsp:cNvPr id="0" name=""/>
        <dsp:cNvSpPr/>
      </dsp:nvSpPr>
      <dsp:spPr>
        <a:xfrm>
          <a:off x="2158750" y="549852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Clients Mariés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Offrir une seconde carte bancaire (ou moitié prix) si ouverture d'un compte commun, ainsi que des options d'assurance spécifiques.</a:t>
          </a:r>
          <a:endParaRPr lang="fr-FR" sz="1000" kern="1200" dirty="0">
            <a:latin typeface="Maven Pro" panose="020B0604020202020204" charset="0"/>
          </a:endParaRPr>
        </a:p>
      </dsp:txBody>
      <dsp:txXfrm>
        <a:off x="2158750" y="549852"/>
        <a:ext cx="1960324" cy="1176194"/>
      </dsp:txXfrm>
    </dsp:sp>
    <dsp:sp modelId="{7C099283-3032-45AD-B512-B0473F3D549B}">
      <dsp:nvSpPr>
        <dsp:cNvPr id="0" name=""/>
        <dsp:cNvSpPr/>
      </dsp:nvSpPr>
      <dsp:spPr>
        <a:xfrm>
          <a:off x="4369094" y="213661"/>
          <a:ext cx="2160003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Engagement Long Terme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Offrir des avantages croissants au fil du temps pour encourager la fidélité à long terme, et intensifier la communication pendant les périodes critiques.</a:t>
          </a:r>
          <a:endParaRPr lang="fr-FR" sz="1000" kern="1200" dirty="0">
            <a:latin typeface="Maven Pro" panose="020B0604020202020204" charset="0"/>
          </a:endParaRPr>
        </a:p>
      </dsp:txBody>
      <dsp:txXfrm>
        <a:off x="4369094" y="213661"/>
        <a:ext cx="2160003" cy="1176194"/>
      </dsp:txXfrm>
    </dsp:sp>
    <dsp:sp modelId="{C7F1E184-9DE6-44EF-8A3F-FD91E78B18B5}">
      <dsp:nvSpPr>
        <dsp:cNvPr id="0" name=""/>
        <dsp:cNvSpPr/>
      </dsp:nvSpPr>
      <dsp:spPr>
        <a:xfrm>
          <a:off x="6671143" y="549852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Utilisation Faible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Encourager l'utilisation régulière des services avec des programmes de fidélisation et de cashback, offrant la gratuité d'un avantage en cas d'utilisation mensuelle.</a:t>
          </a:r>
          <a:endParaRPr lang="fr-FR" sz="1000" kern="1200" dirty="0">
            <a:latin typeface="Maven Pro" panose="020B0604020202020204" charset="0"/>
          </a:endParaRPr>
        </a:p>
      </dsp:txBody>
      <dsp:txXfrm>
        <a:off x="6671143" y="549852"/>
        <a:ext cx="1960324" cy="1176194"/>
      </dsp:txXfrm>
    </dsp:sp>
    <dsp:sp modelId="{FBD2305A-96CA-404B-912C-F27F6E0027C0}">
      <dsp:nvSpPr>
        <dsp:cNvPr id="0" name=""/>
        <dsp:cNvSpPr/>
      </dsp:nvSpPr>
      <dsp:spPr>
        <a:xfrm>
          <a:off x="142653" y="1643663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Revenus Modérés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Comprendre les facteurs de fidélité des clients à faible revenu et s'en inspirer pour améliorer la rétention globale.</a:t>
          </a:r>
          <a:endParaRPr lang="fr-FR" sz="1000" kern="1200" dirty="0">
            <a:latin typeface="Maven Pro" panose="020B0604020202020204" charset="0"/>
          </a:endParaRPr>
        </a:p>
      </dsp:txBody>
      <dsp:txXfrm>
        <a:off x="142653" y="1643663"/>
        <a:ext cx="1960324" cy="1176194"/>
      </dsp:txXfrm>
    </dsp:sp>
    <dsp:sp modelId="{D8BBB9C5-39AF-451A-BD14-8B2E0ACDD4D9}">
      <dsp:nvSpPr>
        <dsp:cNvPr id="0" name=""/>
        <dsp:cNvSpPr/>
      </dsp:nvSpPr>
      <dsp:spPr>
        <a:xfrm>
          <a:off x="2258589" y="1922080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Clients Inactifs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Mettre en place un système d'alerte précoce pour identifier et cibler les clients montrant des signes d'inactivité dès les premiers mois.</a:t>
          </a:r>
          <a:endParaRPr lang="fr-FR" sz="1000" kern="1200" dirty="0">
            <a:latin typeface="Maven Pro" panose="020B0604020202020204" charset="0"/>
          </a:endParaRPr>
        </a:p>
      </dsp:txBody>
      <dsp:txXfrm>
        <a:off x="2258589" y="1922080"/>
        <a:ext cx="1960324" cy="1176194"/>
      </dsp:txXfrm>
    </dsp:sp>
    <dsp:sp modelId="{D09AB92A-B4D6-4534-A86D-4EC696E4DBA6}">
      <dsp:nvSpPr>
        <dsp:cNvPr id="0" name=""/>
        <dsp:cNvSpPr/>
      </dsp:nvSpPr>
      <dsp:spPr>
        <a:xfrm>
          <a:off x="4468934" y="1696874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>
              <a:latin typeface="+mn-lt"/>
            </a:rPr>
            <a:t>Nombreuses Interactions</a:t>
          </a:r>
          <a:r>
            <a:rPr lang="fr-FR" sz="1000" b="1" kern="1200">
              <a:latin typeface="Maven Pro" panose="020B0604020202020204" charset="0"/>
            </a:rPr>
            <a:t> </a:t>
          </a:r>
          <a:r>
            <a:rPr lang="fr-FR" sz="1000" kern="1200">
              <a:latin typeface="Maven Pro" panose="020B0604020202020204" charset="0"/>
            </a:rPr>
            <a:t>Simplifier les processus internes et améliorer la qualité des interactions pour contrer la tendance d'un nombre élevé d'interactions.</a:t>
          </a:r>
          <a:endParaRPr lang="fr-FR" sz="1000" kern="1200" dirty="0">
            <a:latin typeface="Maven Pro" panose="020B0604020202020204" charset="0"/>
          </a:endParaRPr>
        </a:p>
      </dsp:txBody>
      <dsp:txXfrm>
        <a:off x="4468934" y="1696874"/>
        <a:ext cx="1960324" cy="1176194"/>
      </dsp:txXfrm>
    </dsp:sp>
    <dsp:sp modelId="{90C9C8B5-8C6A-4C0D-A608-D60EFBECE507}">
      <dsp:nvSpPr>
        <dsp:cNvPr id="0" name=""/>
        <dsp:cNvSpPr/>
      </dsp:nvSpPr>
      <dsp:spPr>
        <a:xfrm>
          <a:off x="6571304" y="1922080"/>
          <a:ext cx="1960324" cy="117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Carte Platinum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Maven Pro" panose="020B0604020202020204" charset="0"/>
            </a:rPr>
            <a:t>Connaître les conditions particulières de la carte Platinum : coût, services, durée d'engagement, afin de proposer des services plus adéquats.</a:t>
          </a:r>
          <a:endParaRPr lang="fr-FR" sz="1000" kern="1200" dirty="0">
            <a:latin typeface="Maven Pro" panose="020B0604020202020204" charset="0"/>
          </a:endParaRPr>
        </a:p>
      </dsp:txBody>
      <dsp:txXfrm>
        <a:off x="6571304" y="1922080"/>
        <a:ext cx="1960324" cy="117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277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86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32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29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4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64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481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37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6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6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22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3" name="Google Shape;3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4" name="Google Shape;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9" name="Google Shape;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5" name="Google Shape;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0" name="Google Shape;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4" name="Google Shape;5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60" name="Google Shape;6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65" name="Google Shape;6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69" name="Google Shape;6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5" name="Google Shape;7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80" name="Google Shape;8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85" name="Google Shape;8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89" name="Google Shape;8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94" name="Google Shape;9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5" name="Google Shape;10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10" name="Google Shape;11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14" name="Google Shape;11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25" name="Google Shape;12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30" name="Google Shape;13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d.docs.live.net/b85831afe284c456/Desktop/Formation%20BIA/projet%202%20EN%20COURS/a%20rendre/DeInfanti_Aurelia_1_rapportanalyse_012025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1DB5AF8-7201-4FE9-9D79-EF4ECC0B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Rapport d’analyse</a:t>
            </a:r>
          </a:p>
        </p:txBody>
      </p:sp>
      <p:graphicFrame>
        <p:nvGraphicFramePr>
          <p:cNvPr id="9" name="Diagramme 8" descr="Rapport d’analyse&#10;">
            <a:extLst>
              <a:ext uri="{FF2B5EF4-FFF2-40B4-BE49-F238E27FC236}">
                <a16:creationId xmlns:a16="http://schemas.microsoft.com/office/drawing/2014/main" id="{3E9D58A4-336E-4337-9909-C5CD207E9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584810"/>
              </p:ext>
            </p:extLst>
          </p:nvPr>
        </p:nvGraphicFramePr>
        <p:xfrm>
          <a:off x="818000" y="2171550"/>
          <a:ext cx="5692500" cy="8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53FF5798-CB8F-4405-B219-CEB039ECE8E2}"/>
              </a:ext>
            </a:extLst>
          </p:cNvPr>
          <p:cNvSpPr txBox="1"/>
          <p:nvPr/>
        </p:nvSpPr>
        <p:spPr>
          <a:xfrm>
            <a:off x="5937250" y="4080656"/>
            <a:ext cx="29985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  <a:latin typeface="Maven Pro" panose="020B0604020202020204" charset="0"/>
              </a:rPr>
              <a:t>Janvier 2025</a:t>
            </a:r>
          </a:p>
          <a:p>
            <a:pPr rtl="0"/>
            <a:r>
              <a:rPr lang="fr-FR" b="1" dirty="0">
                <a:solidFill>
                  <a:schemeClr val="bg1"/>
                </a:solidFill>
                <a:latin typeface="Maven Pro" panose="020B0604020202020204" charset="0"/>
              </a:rPr>
              <a:t>DE INFANTI Aurelia</a:t>
            </a:r>
          </a:p>
          <a:p>
            <a:pPr rtl="0"/>
            <a:r>
              <a:rPr lang="fr-FR" b="1" dirty="0">
                <a:solidFill>
                  <a:schemeClr val="bg1"/>
                </a:solidFill>
                <a:latin typeface="Maven Pro" panose="020B0604020202020204" charset="0"/>
              </a:rPr>
              <a:t>Mentor : GARBA Moussa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00B5-F4C5-45A0-8F07-55732559C94B}"/>
              </a:ext>
            </a:extLst>
          </p:cNvPr>
          <p:cNvSpPr txBox="1"/>
          <p:nvPr/>
        </p:nvSpPr>
        <p:spPr>
          <a:xfrm>
            <a:off x="4394579" y="2971950"/>
            <a:ext cx="2381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2000" b="1" dirty="0" err="1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Primero</a:t>
            </a:r>
            <a:r>
              <a:rPr lang="fr-FR" sz="2000" b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Bank</a:t>
            </a:r>
            <a:endParaRPr lang="fr-FR" sz="20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38021E7-CEBF-4BBE-BF83-BCE2EE77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2" y="273146"/>
            <a:ext cx="8296238" cy="4870354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136562" y="1542361"/>
            <a:ext cx="2838132" cy="29833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100" i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Pour les détenteurs de cartes Platinum, il y a clairement un problème majeur, avec un taux de départ exceptionnellement élevé (70%).</a:t>
            </a:r>
            <a:endParaRPr lang="fr-FR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/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200839" y="225460"/>
            <a:ext cx="7148701" cy="13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type de carte</a:t>
            </a:r>
            <a:br>
              <a:rPr lang="fr-FR" sz="2400" dirty="0"/>
            </a:br>
            <a:r>
              <a:rPr lang="fr-FR" sz="1200" b="0" dirty="0"/>
              <a:t>L’analyse des données - habitude d’utilisation</a:t>
            </a:r>
            <a:endParaRPr sz="2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20A9A2-0074-43B5-BF49-073A5E7C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93442" y="998484"/>
            <a:ext cx="6062799" cy="40133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80"/>
              </a:highlight>
            </a:endParaRPr>
          </a:p>
        </p:txBody>
      </p:sp>
      <p:graphicFrame>
        <p:nvGraphicFramePr>
          <p:cNvPr id="9" name="Graphique 8" descr="Graphique en secteur montrant le pourcentage de clients perdus, par type de carte">
            <a:extLst>
              <a:ext uri="{FF2B5EF4-FFF2-40B4-BE49-F238E27FC236}">
                <a16:creationId xmlns:a16="http://schemas.microsoft.com/office/drawing/2014/main" id="{F84864AD-A364-4D23-A1E8-E0DE7CAF0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998499"/>
              </p:ext>
            </p:extLst>
          </p:nvPr>
        </p:nvGraphicFramePr>
        <p:xfrm>
          <a:off x="2974694" y="1401683"/>
          <a:ext cx="5516045" cy="326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824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Photographe éditant des photos sur un ordinateur de bureau">
            <a:extLst>
              <a:ext uri="{FF2B5EF4-FFF2-40B4-BE49-F238E27FC236}">
                <a16:creationId xmlns:a16="http://schemas.microsoft.com/office/drawing/2014/main" id="{9704E9A1-3E55-4B51-83FE-B6BA54BE1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722" y="316857"/>
            <a:ext cx="8864251" cy="4826643"/>
          </a:xfrm>
          <a:prstGeom prst="rect">
            <a:avLst/>
          </a:prstGeom>
          <a:noFill/>
          <a:effectLst>
            <a:outerShdw blurRad="279400" dir="2940000" algn="tl" rotWithShape="0">
              <a:prstClr val="black">
                <a:alpha val="40000"/>
              </a:prstClr>
            </a:outerShdw>
            <a:softEdge rad="342900"/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0" y="1095290"/>
            <a:ext cx="2520011" cy="29833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100" i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fr-FR" sz="1200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Clients perdus : </a:t>
            </a:r>
            <a:r>
              <a:rPr lang="fr-FR" sz="1200" b="1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66,20%</a:t>
            </a:r>
            <a:r>
              <a:rPr lang="fr-FR" sz="1200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des clients ont utilisé leur carte entre 35 et 59 fois. 0,18% l'ont utilisé entre 110-159 fois.</a:t>
            </a:r>
            <a:r>
              <a:rPr lang="fr-FR" sz="1200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fr-FR" sz="1200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Ceux ayant effectué entre 0 et 0.2 transactions, sont partis à </a:t>
            </a:r>
            <a:r>
              <a:rPr lang="fr-FR" sz="1200" b="1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73.23%.</a:t>
            </a:r>
            <a:endParaRPr lang="fr-FR" sz="1200" b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/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200839" y="225460"/>
            <a:ext cx="7148701" cy="13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transaction et utilisation </a:t>
            </a:r>
            <a:br>
              <a:rPr lang="fr-FR" sz="2000" dirty="0"/>
            </a:br>
            <a:r>
              <a:rPr lang="fr-FR" sz="2000" dirty="0"/>
              <a:t>de la carte</a:t>
            </a:r>
            <a:r>
              <a:rPr lang="fr-FR" sz="2400" dirty="0"/>
              <a:t> </a:t>
            </a:r>
            <a:r>
              <a:rPr lang="fr-FR" sz="1200" b="0" dirty="0"/>
              <a:t>L’analyse des données - habitude d’utilisation</a:t>
            </a:r>
            <a:endParaRPr sz="2400" dirty="0"/>
          </a:p>
        </p:txBody>
      </p:sp>
      <p:pic>
        <p:nvPicPr>
          <p:cNvPr id="7" name="Image 6" descr="Graphique démontrant le pourcentage de Clients perdus par utilisation moyenne de la carte et par nombre d'interaction.&#10;66,20% des clients ont utilisé leur carte ">
            <a:extLst>
              <a:ext uri="{FF2B5EF4-FFF2-40B4-BE49-F238E27FC236}">
                <a16:creationId xmlns:a16="http://schemas.microsoft.com/office/drawing/2014/main" id="{5E526254-B243-4C9A-95DF-70585B0F2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11" y="966355"/>
            <a:ext cx="6099435" cy="2018072"/>
          </a:xfrm>
          <a:prstGeom prst="rect">
            <a:avLst/>
          </a:prstGeom>
        </p:spPr>
      </p:pic>
      <p:pic>
        <p:nvPicPr>
          <p:cNvPr id="8" name="Image 7" descr="Graphique démontrant le pourcentage de Clients actuels par utilisation moyenne de la carte et par nombre d'interaction.&#10;48,69% des clients ont utilisé leur carte ">
            <a:extLst>
              <a:ext uri="{FF2B5EF4-FFF2-40B4-BE49-F238E27FC236}">
                <a16:creationId xmlns:a16="http://schemas.microsoft.com/office/drawing/2014/main" id="{B019DF67-F8E6-43A3-8C69-9BD36BDAF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011" y="3125428"/>
            <a:ext cx="6099435" cy="20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3BCDC37-7001-4640-8F6C-8FBEC7E6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285" y="0"/>
            <a:ext cx="9181296" cy="5143500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105389" y="1324152"/>
            <a:ext cx="2760750" cy="29833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100" i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On observe que</a:t>
            </a:r>
            <a:r>
              <a:rPr lang="fr-FR" b="1" i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 </a:t>
            </a: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Le taux de départ devient critique dès 6 interactions (100% des départs) et à partir de 7 mois d’inactivité.</a:t>
            </a:r>
            <a:endParaRPr lang="fr-FR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/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200839" y="225460"/>
            <a:ext cx="7148701" cy="13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transaction et utilisation </a:t>
            </a:r>
            <a:br>
              <a:rPr lang="fr-FR" sz="2000" dirty="0"/>
            </a:br>
            <a:r>
              <a:rPr lang="fr-FR" sz="2000" dirty="0"/>
              <a:t>de la carte</a:t>
            </a:r>
            <a:r>
              <a:rPr lang="fr-FR" sz="2400" dirty="0"/>
              <a:t> </a:t>
            </a:r>
            <a:r>
              <a:rPr lang="fr-FR" sz="1200" b="0" dirty="0"/>
              <a:t>L’analyse des données - habitude d’utilisation</a:t>
            </a:r>
            <a:endParaRPr sz="2400" dirty="0"/>
          </a:p>
        </p:txBody>
      </p:sp>
      <p:pic>
        <p:nvPicPr>
          <p:cNvPr id="9" name="Image 8" descr="Graphiques en courbe démontrant le pourcentage de clients perdus suivant le nombre d'interaction et aussi le nombre de mois inactifs">
            <a:extLst>
              <a:ext uri="{FF2B5EF4-FFF2-40B4-BE49-F238E27FC236}">
                <a16:creationId xmlns:a16="http://schemas.microsoft.com/office/drawing/2014/main" id="{E8F9E143-1390-47D7-B1A7-052DBDB7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571" y="1059874"/>
            <a:ext cx="6144873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C865-572C-42C1-B9FA-89A3276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Identification du profil à risque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313085F-B348-4947-AA67-3EF0B8B99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9120" y="2173950"/>
            <a:ext cx="6839130" cy="795600"/>
            <a:chOff x="0" y="2399"/>
            <a:chExt cx="5692500" cy="795600"/>
          </a:xfrm>
          <a:scene3d>
            <a:camera prst="orthographicFront"/>
            <a:lightRig rig="flat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7ED75FB-CA6E-44B1-AD35-F277D343C12E}"/>
                </a:ext>
              </a:extLst>
            </p:cNvPr>
            <p:cNvSpPr/>
            <p:nvPr/>
          </p:nvSpPr>
          <p:spPr>
            <a:xfrm>
              <a:off x="0" y="2399"/>
              <a:ext cx="5692500" cy="7956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9A8FA2E8-BFCB-45F2-B1B3-871CAC22F81D}"/>
                </a:ext>
              </a:extLst>
            </p:cNvPr>
            <p:cNvSpPr txBox="1"/>
            <p:nvPr/>
          </p:nvSpPr>
          <p:spPr>
            <a:xfrm>
              <a:off x="38838" y="41237"/>
              <a:ext cx="5614824" cy="717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400" kern="1200" dirty="0">
                  <a:solidFill>
                    <a:schemeClr val="accent5"/>
                  </a:solidFill>
                  <a:latin typeface="Maven Pro" panose="020B0604020202020204" charset="0"/>
                </a:rPr>
                <a:t>Identification du profil à risque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386BE70-DD36-43D9-9896-F34250EA8826}"/>
              </a:ext>
            </a:extLst>
          </p:cNvPr>
          <p:cNvSpPr txBox="1"/>
          <p:nvPr/>
        </p:nvSpPr>
        <p:spPr>
          <a:xfrm>
            <a:off x="5970450" y="3008388"/>
            <a:ext cx="2182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400" b="1" dirty="0" err="1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Primero</a:t>
            </a:r>
            <a:r>
              <a:rPr lang="fr-FR" sz="1400" b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Bank</a:t>
            </a:r>
            <a:endParaRPr lang="fr-FR" sz="14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200" dirty="0"/>
              <a:t>Calcul des clients à risques</a:t>
            </a:r>
            <a:br>
              <a:rPr lang="fr-FR" dirty="0"/>
            </a:br>
            <a:r>
              <a:rPr lang="fr-FR" sz="1300" b="0" dirty="0"/>
              <a:t>L’analyse des données – identification du profil à risque</a:t>
            </a:r>
            <a:br>
              <a:rPr lang="fr-FR" dirty="0"/>
            </a:br>
            <a:endParaRPr b="0" dirty="0"/>
          </a:p>
        </p:txBody>
      </p:sp>
      <p:pic>
        <p:nvPicPr>
          <p:cNvPr id="6" name="Image 5" descr="Graphique combiné montrant les pourcentages de clients actuels à risque.">
            <a:extLst>
              <a:ext uri="{FF2B5EF4-FFF2-40B4-BE49-F238E27FC236}">
                <a16:creationId xmlns:a16="http://schemas.microsoft.com/office/drawing/2014/main" id="{1E489281-EEC1-49EB-927A-EEFAD989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63" y="1174282"/>
            <a:ext cx="5332837" cy="346339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2A70BB4-59AE-4DF3-813C-BBED268248E3}"/>
              </a:ext>
            </a:extLst>
          </p:cNvPr>
          <p:cNvSpPr txBox="1"/>
          <p:nvPr/>
        </p:nvSpPr>
        <p:spPr>
          <a:xfrm>
            <a:off x="231007" y="1309036"/>
            <a:ext cx="35801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Un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scoring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</a:rPr>
              <a:t>été élaboré en fonction de ces divers critères afin de déterminer avec précision le groupe prioritaire à cibler actuellement.</a:t>
            </a:r>
          </a:p>
          <a:p>
            <a:pPr algn="just"/>
            <a:r>
              <a:rPr lang="fr-FR" dirty="0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plupart des clients (85,25% au total) se trouvent dans les groupes 1, 2 et 3, formant un segment essentiel avec un risque moyen. Une surveillance attentive est nécessaire, car leur situation pourrait changer dans un sens ou dans l'autre. Par ailleurs, 12,57% des clients ont un score de 0, indiquant aucun risque. </a:t>
            </a:r>
          </a:p>
          <a:p>
            <a:pPr algn="just"/>
            <a:r>
              <a:rPr lang="fr-FR" dirty="0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 que minoritaire, ce groupe est important et requiert une action rapide pour prévenir d'éventuels départs de clients.</a:t>
            </a:r>
            <a:endParaRPr lang="fr-FR" dirty="0">
              <a:solidFill>
                <a:schemeClr val="bg2">
                  <a:lumMod val="50000"/>
                </a:schemeClr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endParaRPr lang="fr-FR" sz="120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Bilan et recommandations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F09C8DC-83D4-402D-A8D8-0D879035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189189"/>
              </p:ext>
            </p:extLst>
          </p:nvPr>
        </p:nvGraphicFramePr>
        <p:xfrm>
          <a:off x="259882" y="1501541"/>
          <a:ext cx="8633861" cy="364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9FEA4CD-4EDF-49DD-B7E6-A4E51DB0582D}"/>
              </a:ext>
            </a:extLst>
          </p:cNvPr>
          <p:cNvSpPr txBox="1"/>
          <p:nvPr/>
        </p:nvSpPr>
        <p:spPr>
          <a:xfrm>
            <a:off x="1548655" y="1169507"/>
            <a:ext cx="654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Bellota Text"/>
              </a:rPr>
              <a:t>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effectLst/>
                <a:latin typeface="Bellota Text"/>
              </a:rPr>
              <a:t>tratégies de rétention pour différentes catégories de clients. Des recommandations sont proposées pour chaque profil afin d'optimiser la fidélisation,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CFC71-E5C8-4C54-B61E-1463B72E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361" y="913119"/>
            <a:ext cx="4643022" cy="782516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5"/>
                </a:solidFill>
              </a:rPr>
              <a:t>conclusion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778800" y="1925025"/>
            <a:ext cx="569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sz="2000" b="0" i="0" u="none" strike="noStrike" cap="none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" name="Google Shape;325;p7"/>
          <p:cNvSpPr txBox="1"/>
          <p:nvPr/>
        </p:nvSpPr>
        <p:spPr>
          <a:xfrm>
            <a:off x="698988" y="2314975"/>
            <a:ext cx="75864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Primero</a:t>
            </a:r>
            <a:r>
              <a:rPr lang="fr-FR" sz="1200" dirty="0">
                <a:solidFill>
                  <a:schemeClr val="bg1"/>
                </a:solidFill>
              </a:rPr>
              <a:t> Bank est confronté à une hausse des départs de clients dans un marché bancaire concurrentiel. Pour faire face à ce défi, une analyse des données clients a permis d'identifier les facteurs clés influençant la fidélité. </a:t>
            </a:r>
          </a:p>
          <a:p>
            <a:pPr algn="just"/>
            <a:r>
              <a:rPr lang="fr-FR" sz="1200" dirty="0">
                <a:solidFill>
                  <a:schemeClr val="bg1"/>
                </a:solidFill>
              </a:rPr>
              <a:t>En adoptant cette stratégie proactive, </a:t>
            </a:r>
            <a:r>
              <a:rPr lang="fr-FR" sz="1200" dirty="0" err="1">
                <a:solidFill>
                  <a:schemeClr val="bg1"/>
                </a:solidFill>
              </a:rPr>
              <a:t>Primero</a:t>
            </a:r>
            <a:r>
              <a:rPr lang="fr-FR" sz="1200" dirty="0">
                <a:solidFill>
                  <a:schemeClr val="bg1"/>
                </a:solidFill>
              </a:rPr>
              <a:t> Bank pourra non seulement réduire le taux de départ, mais aussi renforcer sa position sur le marché.</a:t>
            </a:r>
          </a:p>
          <a:p>
            <a:pPr algn="just"/>
            <a:endParaRPr lang="fr-FR" sz="12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Photographe éditant des photos sur un ordinateur de bureau">
            <a:extLst>
              <a:ext uri="{FF2B5EF4-FFF2-40B4-BE49-F238E27FC236}">
                <a16:creationId xmlns:a16="http://schemas.microsoft.com/office/drawing/2014/main" id="{5350CFF4-B672-4D53-87BB-E45AF7C1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" y="914400"/>
            <a:ext cx="8740825" cy="4229099"/>
          </a:xfrm>
          <a:prstGeom prst="rect">
            <a:avLst/>
          </a:prstGeom>
          <a:noFill/>
          <a:effectLst>
            <a:outerShdw blurRad="279400" dir="2940000" algn="tl" rotWithShape="0">
              <a:prstClr val="black">
                <a:alpha val="40000"/>
              </a:prstClr>
            </a:outerShdw>
            <a:softEdge rad="342900"/>
          </a:effectLst>
        </p:spPr>
      </p:pic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3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Notre compréhension de vos enjeux</a:t>
            </a:r>
            <a:endParaRPr dirty="0"/>
          </a:p>
        </p:txBody>
      </p:sp>
      <p:graphicFrame>
        <p:nvGraphicFramePr>
          <p:cNvPr id="26" name="Diagramme 25">
            <a:extLst>
              <a:ext uri="{FF2B5EF4-FFF2-40B4-BE49-F238E27FC236}">
                <a16:creationId xmlns:a16="http://schemas.microsoft.com/office/drawing/2014/main" id="{C6CF1AA9-208B-4F72-9631-8F618F22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614139"/>
              </p:ext>
            </p:extLst>
          </p:nvPr>
        </p:nvGraphicFramePr>
        <p:xfrm>
          <a:off x="390616" y="1482571"/>
          <a:ext cx="8468403" cy="3471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07216460-6BAD-4BDB-A1B3-61672640B326}"/>
              </a:ext>
            </a:extLst>
          </p:cNvPr>
          <p:cNvSpPr/>
          <p:nvPr/>
        </p:nvSpPr>
        <p:spPr>
          <a:xfrm>
            <a:off x="4924927" y="2459115"/>
            <a:ext cx="3571004" cy="2208061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5"/>
                </a:solidFill>
                <a:latin typeface="Maven Pro" panose="020B0604020202020204" charset="0"/>
                <a:hlinkClick r:id="rId9"/>
              </a:rPr>
              <a:t>Notre mission est d'analyser les données clients pour identifier les facteurs de départ et proposer une stratégie anti-attrition efficace.</a:t>
            </a:r>
            <a:endParaRPr lang="fr-FR" sz="1400" dirty="0">
              <a:solidFill>
                <a:schemeClr val="accent5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906C902-9B80-4346-A0D8-AB38CDD6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89" y="0"/>
            <a:ext cx="8716022" cy="5143500"/>
          </a:xfrm>
          <a:prstGeom prst="rect">
            <a:avLst/>
          </a:prstGeom>
        </p:spPr>
      </p:pic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135124" y="225713"/>
            <a:ext cx="7030500" cy="65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Notre compréhension de vos enjeux</a:t>
            </a:r>
            <a:endParaRPr dirty="0"/>
          </a:p>
        </p:txBody>
      </p:sp>
      <p:graphicFrame>
        <p:nvGraphicFramePr>
          <p:cNvPr id="26" name="Diagramme 25">
            <a:extLst>
              <a:ext uri="{FF2B5EF4-FFF2-40B4-BE49-F238E27FC236}">
                <a16:creationId xmlns:a16="http://schemas.microsoft.com/office/drawing/2014/main" id="{C6CF1AA9-208B-4F72-9631-8F618F22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812104"/>
              </p:ext>
            </p:extLst>
          </p:nvPr>
        </p:nvGraphicFramePr>
        <p:xfrm>
          <a:off x="390616" y="878890"/>
          <a:ext cx="8082823" cy="24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3C89AB07-D1A6-465D-9F7B-1450F7C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36344"/>
              </p:ext>
            </p:extLst>
          </p:nvPr>
        </p:nvGraphicFramePr>
        <p:xfrm>
          <a:off x="641486" y="2983907"/>
          <a:ext cx="3790541" cy="143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8" name="Groupe 7">
            <a:extLst>
              <a:ext uri="{FF2B5EF4-FFF2-40B4-BE49-F238E27FC236}">
                <a16:creationId xmlns:a16="http://schemas.microsoft.com/office/drawing/2014/main" id="{8DAC36BA-86C6-4355-9612-009EF3B8C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4122" y="2920754"/>
            <a:ext cx="4336814" cy="1836260"/>
            <a:chOff x="0" y="215934"/>
            <a:chExt cx="3550920" cy="1407271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C6EA1C7-7EE1-464B-814E-5A73D8503257}"/>
                </a:ext>
              </a:extLst>
            </p:cNvPr>
            <p:cNvSpPr/>
            <p:nvPr/>
          </p:nvSpPr>
          <p:spPr>
            <a:xfrm>
              <a:off x="0" y="215934"/>
              <a:ext cx="3550920" cy="14072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C8CA1D22-5420-4696-B4CA-ABA8C833F3E5}"/>
                </a:ext>
              </a:extLst>
            </p:cNvPr>
            <p:cNvSpPr txBox="1"/>
            <p:nvPr/>
          </p:nvSpPr>
          <p:spPr>
            <a:xfrm>
              <a:off x="145396" y="487595"/>
              <a:ext cx="3405524" cy="9600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>
                <a:buFont typeface="Arial" panose="020B0604020202020204" pitchFamily="34" charset="0"/>
              </a:pPr>
              <a:r>
                <a:rPr lang="fr-FR" b="1" u="sng" dirty="0">
                  <a:solidFill>
                    <a:schemeClr val="bg1"/>
                  </a:solidFill>
                  <a:latin typeface="Maven Pro" panose="020B0604020202020204" charset="0"/>
                </a:rPr>
                <a:t>Habitudes d’utilisation </a:t>
              </a:r>
              <a:endParaRPr lang="fr-FR" b="1" u="sng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endParaRPr>
            </a:p>
            <a:p>
              <a:pPr lvl="0">
                <a:buFont typeface="Arial" panose="020B0604020202020204" pitchFamily="34" charset="0"/>
              </a:pPr>
              <a:r>
                <a:rPr lang="fr-FR" dirty="0">
                  <a:solidFill>
                    <a:schemeClr val="bg1"/>
                  </a:solidFill>
                  <a:latin typeface="Maven Pro" panose="020B0604020202020204" charset="0"/>
                </a:rPr>
                <a:t>L’ancienneté</a:t>
              </a:r>
            </a:p>
            <a:p>
              <a:pPr lvl="0">
                <a:buFont typeface="Arial" panose="020B0604020202020204" pitchFamily="34" charset="0"/>
              </a:pPr>
              <a:r>
                <a:rPr lang="fr-FR" dirty="0">
                  <a:solidFill>
                    <a:schemeClr val="bg1"/>
                  </a:solidFill>
                  <a:latin typeface="Maven Pro" panose="020B0604020202020204" charset="0"/>
                </a:rPr>
                <a:t>Montant de crédit renouvelé</a:t>
              </a:r>
            </a:p>
            <a:p>
              <a:pPr lvl="0">
                <a:buFont typeface="Arial" panose="020B0604020202020204" pitchFamily="34" charset="0"/>
              </a:pPr>
              <a:r>
                <a:rPr lang="fr-FR" dirty="0">
                  <a:solidFill>
                    <a:schemeClr val="bg1"/>
                  </a:solidFill>
                  <a:latin typeface="Maven Pro" panose="020B0604020202020204" charset="0"/>
                </a:rPr>
                <a:t>Le type de carte</a:t>
              </a:r>
            </a:p>
            <a:p>
              <a:pPr lvl="0">
                <a:buFont typeface="Arial" panose="020B0604020202020204" pitchFamily="34" charset="0"/>
              </a:pPr>
              <a:r>
                <a:rPr lang="fr-FR" dirty="0">
                  <a:solidFill>
                    <a:schemeClr val="bg1"/>
                  </a:solidFill>
                  <a:latin typeface="Maven Pro" panose="020B0604020202020204" charset="0"/>
                </a:rPr>
                <a:t>Nombre de transactions et utilisation de la carte</a:t>
              </a:r>
            </a:p>
            <a:p>
              <a:pPr lvl="0">
                <a:buFont typeface="Arial" panose="020B0604020202020204" pitchFamily="34" charset="0"/>
              </a:pPr>
              <a:r>
                <a:rPr lang="fr-FR" dirty="0">
                  <a:solidFill>
                    <a:schemeClr val="bg1"/>
                  </a:solidFill>
                  <a:latin typeface="Maven Pro" panose="020B0604020202020204" charset="0"/>
                </a:rPr>
                <a:t>Nombre d’interactions et de mois inactifs</a:t>
              </a:r>
              <a:r>
                <a:rPr lang="fr-FR" b="0" i="0" dirty="0">
                  <a:solidFill>
                    <a:schemeClr val="bg1"/>
                  </a:solidFill>
                  <a:latin typeface="Maven Pro" panose="020B0604020202020204" charset="0"/>
                </a:rPr>
                <a:t>.</a:t>
              </a:r>
              <a:endParaRPr lang="fr-FR" b="0" dirty="0">
                <a:solidFill>
                  <a:schemeClr val="bg1"/>
                </a:solidFill>
                <a:latin typeface="Maven Pr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07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33D79-EE68-4040-BFF6-8154F4DF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Identification des profils types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313085F-B348-4947-AA67-3EF0B8B99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386" y="2173950"/>
            <a:ext cx="6839130" cy="795600"/>
            <a:chOff x="0" y="2399"/>
            <a:chExt cx="5692500" cy="795600"/>
          </a:xfrm>
          <a:scene3d>
            <a:camera prst="orthographicFront"/>
            <a:lightRig rig="flat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7ED75FB-CA6E-44B1-AD35-F277D343C12E}"/>
                </a:ext>
              </a:extLst>
            </p:cNvPr>
            <p:cNvSpPr/>
            <p:nvPr/>
          </p:nvSpPr>
          <p:spPr>
            <a:xfrm>
              <a:off x="0" y="2399"/>
              <a:ext cx="5692500" cy="7956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9A8FA2E8-BFCB-45F2-B1B3-871CAC22F81D}"/>
                </a:ext>
              </a:extLst>
            </p:cNvPr>
            <p:cNvSpPr txBox="1"/>
            <p:nvPr/>
          </p:nvSpPr>
          <p:spPr>
            <a:xfrm>
              <a:off x="38838" y="41237"/>
              <a:ext cx="5614824" cy="717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400" kern="1200" dirty="0">
                  <a:solidFill>
                    <a:schemeClr val="accent5"/>
                  </a:solidFill>
                  <a:latin typeface="Maven Pro" panose="020B0604020202020204" charset="0"/>
                </a:rPr>
                <a:t>Identification des profils types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386BE70-DD36-43D9-9896-F34250EA8826}"/>
              </a:ext>
            </a:extLst>
          </p:cNvPr>
          <p:cNvSpPr txBox="1"/>
          <p:nvPr/>
        </p:nvSpPr>
        <p:spPr>
          <a:xfrm>
            <a:off x="5970450" y="3008388"/>
            <a:ext cx="2182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400" b="1" dirty="0" err="1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Primero</a:t>
            </a:r>
            <a:r>
              <a:rPr lang="fr-FR" sz="1400" b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Bank</a:t>
            </a:r>
            <a:endParaRPr lang="fr-FR" sz="14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C3BF5E4-979A-49A6-90A6-A153E7770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008" y="245600"/>
            <a:ext cx="9279019" cy="4897900"/>
          </a:xfrm>
          <a:prstGeom prst="rect">
            <a:avLst/>
          </a:prstGeom>
        </p:spPr>
      </p:pic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461639" y="243838"/>
            <a:ext cx="7712239" cy="142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statut marital, genre et par diplôme</a:t>
            </a:r>
            <a:r>
              <a:rPr lang="fr-FR" sz="1800" dirty="0"/>
              <a:t> </a:t>
            </a:r>
            <a:r>
              <a:rPr lang="fr-FR" sz="1800" b="0" dirty="0"/>
              <a:t>-</a:t>
            </a:r>
            <a:r>
              <a:rPr lang="fr-FR" sz="1800" dirty="0"/>
              <a:t> </a:t>
            </a:r>
            <a:r>
              <a:rPr lang="fr-FR" sz="1400" b="0" dirty="0"/>
              <a:t>L’analyse des </a:t>
            </a:r>
            <a:br>
              <a:rPr lang="fr-FR" sz="1400" b="0" dirty="0"/>
            </a:br>
            <a:r>
              <a:rPr lang="fr-FR" sz="1400" b="0" dirty="0"/>
              <a:t>données profil du client</a:t>
            </a:r>
            <a:endParaRPr sz="18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213989" y="1549899"/>
            <a:ext cx="3624548" cy="11446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200" i="1" dirty="0">
              <a:solidFill>
                <a:schemeClr val="bg1"/>
              </a:solidFill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fr-FR" sz="1200" i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Parmi les clients perdus, </a:t>
            </a:r>
            <a:r>
              <a:rPr lang="fr-FR" sz="1200" b="1" i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57.27% </a:t>
            </a:r>
            <a:r>
              <a:rPr lang="fr-FR" sz="1200" i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sont mariés.</a:t>
            </a:r>
            <a:endParaRPr lang="fr-FR" sz="1200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/>
            <a:endParaRPr lang="fr-FR" sz="1050" dirty="0">
              <a:solidFill>
                <a:schemeClr val="bg1"/>
              </a:solidFill>
            </a:endParaRPr>
          </a:p>
        </p:txBody>
      </p:sp>
      <p:pic>
        <p:nvPicPr>
          <p:cNvPr id="9" name="Image 8" descr="Graphique à barre concernant le pourcentage de clients perdus et actuels par statut marital. &#10;clients actuels : 42.82% sont célibataires &#10;Clients  perdus : 57.27% sont mariés">
            <a:extLst>
              <a:ext uri="{FF2B5EF4-FFF2-40B4-BE49-F238E27FC236}">
                <a16:creationId xmlns:a16="http://schemas.microsoft.com/office/drawing/2014/main" id="{B2ED9AFD-9782-417D-AD75-45830F4D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72" y="840077"/>
            <a:ext cx="5725241" cy="263620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D73B5BCA-4C00-4118-BFBD-86C7DD338BC3}"/>
              </a:ext>
            </a:extLst>
          </p:cNvPr>
          <p:cNvSpPr/>
          <p:nvPr/>
        </p:nvSpPr>
        <p:spPr>
          <a:xfrm>
            <a:off x="6096001" y="3505139"/>
            <a:ext cx="2585292" cy="15117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latin typeface="Maven Pro" panose="020B0604020202020204" charset="0"/>
              </a:rPr>
              <a:t>Parmi les clients perdus mariés, </a:t>
            </a:r>
            <a:r>
              <a:rPr lang="fr-FR" sz="1200" b="1" i="1" dirty="0">
                <a:latin typeface="Maven Pro" panose="020B0604020202020204" charset="0"/>
              </a:rPr>
              <a:t>61.40% </a:t>
            </a:r>
            <a:r>
              <a:rPr lang="fr-FR" sz="1200" i="1" dirty="0">
                <a:latin typeface="Maven Pro" panose="020B0604020202020204" charset="0"/>
              </a:rPr>
              <a:t>sont des femmes ayant un Doctorat.</a:t>
            </a:r>
            <a:endParaRPr lang="fr-FR" sz="1200" b="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ctr"/>
            <a:endParaRPr lang="fr-FR" dirty="0"/>
          </a:p>
        </p:txBody>
      </p:sp>
      <p:pic>
        <p:nvPicPr>
          <p:cNvPr id="13" name="Image 12" descr="Graphique à barre démontrant la catégorie Clients perdus mariés. &#10;Parmi eux, les clients ayant un doctorat, sont représentés par 61.40% de femmes">
            <a:extLst>
              <a:ext uri="{FF2B5EF4-FFF2-40B4-BE49-F238E27FC236}">
                <a16:creationId xmlns:a16="http://schemas.microsoft.com/office/drawing/2014/main" id="{30AEF0B0-5A6E-4B1A-9E9B-C4652BA21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84" y="3340478"/>
            <a:ext cx="5343181" cy="1673255"/>
          </a:xfrm>
          <a:prstGeom prst="rect">
            <a:avLst/>
          </a:prstGeom>
        </p:spPr>
      </p:pic>
      <p:sp>
        <p:nvSpPr>
          <p:cNvPr id="15" name="Flèche : gauche 14" descr="flèche gauche">
            <a:extLst>
              <a:ext uri="{FF2B5EF4-FFF2-40B4-BE49-F238E27FC236}">
                <a16:creationId xmlns:a16="http://schemas.microsoft.com/office/drawing/2014/main" id="{76CF2581-8545-4302-BCB0-D7E4D1333832}"/>
              </a:ext>
            </a:extLst>
          </p:cNvPr>
          <p:cNvSpPr/>
          <p:nvPr/>
        </p:nvSpPr>
        <p:spPr>
          <a:xfrm rot="18280578">
            <a:off x="2877940" y="2939549"/>
            <a:ext cx="534775" cy="440675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95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C5721C3-037E-49FF-A507-F1DA5C1C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768" y="281936"/>
            <a:ext cx="8849568" cy="4861564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287760" y="1892421"/>
            <a:ext cx="3624548" cy="241517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100" i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Parmi les clients perdus, les tranches de revenus moyens à élevés (€40K-€80K) semblent plus susceptibles de changer de banque </a:t>
            </a:r>
            <a:r>
              <a:rPr lang="fr-FR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(56%).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/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0BC878D-88B0-4453-97C5-26C5D38A5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9783" y="998484"/>
            <a:ext cx="5406458" cy="40133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80"/>
              </a:highlight>
            </a:endParaRPr>
          </a:p>
        </p:txBody>
      </p:sp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200839" y="225460"/>
            <a:ext cx="7148701" cy="13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revenu annuel du client</a:t>
            </a:r>
            <a:br>
              <a:rPr lang="fr-FR" dirty="0"/>
            </a:br>
            <a:r>
              <a:rPr lang="fr-FR" sz="1400" b="0" dirty="0"/>
              <a:t>L’analyse des données profil du client</a:t>
            </a:r>
            <a:endParaRPr dirty="0"/>
          </a:p>
        </p:txBody>
      </p:sp>
      <p:graphicFrame>
        <p:nvGraphicFramePr>
          <p:cNvPr id="8" name="Graphique 7" descr="Graphique en secteur démontrant Pourcentage de clients perdus par revenu annuel.">
            <a:extLst>
              <a:ext uri="{FF2B5EF4-FFF2-40B4-BE49-F238E27FC236}">
                <a16:creationId xmlns:a16="http://schemas.microsoft.com/office/drawing/2014/main" id="{9F0186DD-4853-4BFB-8971-CA03675C6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130581"/>
              </p:ext>
            </p:extLst>
          </p:nvPr>
        </p:nvGraphicFramePr>
        <p:xfrm>
          <a:off x="3293919" y="1179237"/>
          <a:ext cx="5562322" cy="394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1163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E2507-3B91-4678-8819-BF2A6FAC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Identification des habitudes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313085F-B348-4947-AA67-3EF0B8B99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9120" y="2173950"/>
            <a:ext cx="6839130" cy="795600"/>
            <a:chOff x="0" y="2399"/>
            <a:chExt cx="5692500" cy="795600"/>
          </a:xfrm>
          <a:scene3d>
            <a:camera prst="orthographicFront"/>
            <a:lightRig rig="flat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7ED75FB-CA6E-44B1-AD35-F277D343C12E}"/>
                </a:ext>
              </a:extLst>
            </p:cNvPr>
            <p:cNvSpPr/>
            <p:nvPr/>
          </p:nvSpPr>
          <p:spPr>
            <a:xfrm>
              <a:off x="0" y="2399"/>
              <a:ext cx="5692500" cy="7956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9A8FA2E8-BFCB-45F2-B1B3-871CAC22F81D}"/>
                </a:ext>
              </a:extLst>
            </p:cNvPr>
            <p:cNvSpPr txBox="1"/>
            <p:nvPr/>
          </p:nvSpPr>
          <p:spPr>
            <a:xfrm>
              <a:off x="38838" y="41237"/>
              <a:ext cx="5614824" cy="717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400" kern="1200" dirty="0">
                  <a:solidFill>
                    <a:schemeClr val="accent5"/>
                  </a:solidFill>
                  <a:latin typeface="Maven Pro" panose="020B0604020202020204" charset="0"/>
                </a:rPr>
                <a:t>Identification des habitudes 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386BE70-DD36-43D9-9896-F34250EA8826}"/>
              </a:ext>
            </a:extLst>
          </p:cNvPr>
          <p:cNvSpPr txBox="1"/>
          <p:nvPr/>
        </p:nvSpPr>
        <p:spPr>
          <a:xfrm>
            <a:off x="5970450" y="3008388"/>
            <a:ext cx="2182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400" b="1" dirty="0" err="1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Primero</a:t>
            </a:r>
            <a:r>
              <a:rPr lang="fr-FR" sz="1400" b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 Bank</a:t>
            </a:r>
            <a:endParaRPr lang="fr-FR" sz="14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9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6AC3469-AFDA-48D9-BE85-88155008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9948" y="0"/>
            <a:ext cx="9299959" cy="5143500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213989" y="1071539"/>
            <a:ext cx="3235086" cy="241517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100" i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Les clients avec une durée d'engagement de 33-42 mois ont le taux de départ le plus élevé </a:t>
            </a:r>
            <a:r>
              <a:rPr lang="fr-FR" b="1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(55,07%), </a:t>
            </a: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soit 901 clients sur les 1636 perdus.</a:t>
            </a:r>
            <a:endParaRPr lang="fr-FR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200839" y="225460"/>
            <a:ext cx="7148701" cy="13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ancienneté</a:t>
            </a:r>
            <a:br>
              <a:rPr lang="fr-FR" sz="2000" dirty="0"/>
            </a:br>
            <a:r>
              <a:rPr lang="fr-FR" sz="1200" b="0" dirty="0"/>
              <a:t>L’analyse des données - habitude d’utilisation</a:t>
            </a:r>
            <a:endParaRPr sz="2400" dirty="0"/>
          </a:p>
        </p:txBody>
      </p:sp>
      <p:graphicFrame>
        <p:nvGraphicFramePr>
          <p:cNvPr id="6" name="Graphique 5" descr="Aires montrant le nombre de clients perdus par tranche de mois d'engagement">
            <a:extLst>
              <a:ext uri="{FF2B5EF4-FFF2-40B4-BE49-F238E27FC236}">
                <a16:creationId xmlns:a16="http://schemas.microsoft.com/office/drawing/2014/main" id="{E4EF0112-03D6-41EC-9D19-D431E23CD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674720"/>
              </p:ext>
            </p:extLst>
          </p:nvPr>
        </p:nvGraphicFramePr>
        <p:xfrm>
          <a:off x="3127664" y="883910"/>
          <a:ext cx="5802347" cy="395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919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E6BFBEF-9D8A-4DF3-B200-6E6AB14AF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2" y="392062"/>
            <a:ext cx="8791538" cy="4751437"/>
          </a:xfrm>
          <a:prstGeom prst="rect">
            <a:avLst/>
          </a:prstGeom>
        </p:spPr>
      </p:pic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200839" y="225460"/>
            <a:ext cx="7148701" cy="13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 dirty="0"/>
              <a:t>Répartition des clients par montant du crédit </a:t>
            </a:r>
            <a:br>
              <a:rPr lang="fr-FR" sz="2000" dirty="0"/>
            </a:br>
            <a:r>
              <a:rPr lang="fr-FR" sz="2000" dirty="0"/>
              <a:t>renouvelé</a:t>
            </a:r>
            <a:br>
              <a:rPr lang="fr-FR" sz="2400" dirty="0"/>
            </a:br>
            <a:r>
              <a:rPr lang="fr-FR" sz="1200" b="0" dirty="0"/>
              <a:t>L’analyse des données - habitude d’utilisation</a:t>
            </a:r>
            <a:endParaRPr sz="24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7D35E03-3E0B-40F7-A4B0-374BDFEC3F2C}"/>
              </a:ext>
            </a:extLst>
          </p:cNvPr>
          <p:cNvSpPr/>
          <p:nvPr/>
        </p:nvSpPr>
        <p:spPr>
          <a:xfrm>
            <a:off x="136562" y="1542361"/>
            <a:ext cx="2838132" cy="29833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endParaRPr lang="fr-FR" sz="1100" i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fr-FR" i="1" dirty="0">
                <a:solidFill>
                  <a:schemeClr val="bg1"/>
                </a:solidFill>
                <a:effectLst/>
                <a:latin typeface="Maven Pro" panose="020B0604020202020204" charset="0"/>
                <a:ea typeface="Montserrat" panose="00000500000000000000" pitchFamily="2" charset="0"/>
                <a:cs typeface="Montserrat" panose="00000500000000000000" pitchFamily="2" charset="0"/>
              </a:rPr>
              <a:t>100% des clients ayant eu un crédit entre 100 et 399 € sont des clients perdus.</a:t>
            </a:r>
          </a:p>
          <a:p>
            <a:pPr algn="ctr"/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9" name="Image 8" descr="Graphique à point montrant la répartition des clients perdus par montant de crédit renouvelé">
            <a:extLst>
              <a:ext uri="{FF2B5EF4-FFF2-40B4-BE49-F238E27FC236}">
                <a16:creationId xmlns:a16="http://schemas.microsoft.com/office/drawing/2014/main" id="{448859A2-848E-44FD-911C-813B6B89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91" y="1288474"/>
            <a:ext cx="6153289" cy="36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25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903</TotalTime>
  <Words>984</Words>
  <Application>Microsoft Office PowerPoint</Application>
  <PresentationFormat>Affichage à l'écran (16:9)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Nunito</vt:lpstr>
      <vt:lpstr>Bellota Text</vt:lpstr>
      <vt:lpstr>Maven Pro</vt:lpstr>
      <vt:lpstr>Arial</vt:lpstr>
      <vt:lpstr>Montserrat</vt:lpstr>
      <vt:lpstr>Titillium Web</vt:lpstr>
      <vt:lpstr>Momentum</vt:lpstr>
      <vt:lpstr>Rapport d’analyse</vt:lpstr>
      <vt:lpstr>Notre compréhension de vos enjeux</vt:lpstr>
      <vt:lpstr>Notre compréhension de vos enjeux</vt:lpstr>
      <vt:lpstr>Identification des profils types</vt:lpstr>
      <vt:lpstr>Répartition des clients par statut marital, genre et par diplôme - L’analyse des  données profil du client</vt:lpstr>
      <vt:lpstr>Répartition des clients par revenu annuel du client L’analyse des données profil du client</vt:lpstr>
      <vt:lpstr>Identification des habitudes</vt:lpstr>
      <vt:lpstr>Répartition des clients par ancienneté L’analyse des données - habitude d’utilisation</vt:lpstr>
      <vt:lpstr>Répartition des clients par montant du crédit  renouvelé L’analyse des données - habitude d’utilisation</vt:lpstr>
      <vt:lpstr>Répartition des clients par type de carte L’analyse des données - habitude d’utilisation</vt:lpstr>
      <vt:lpstr>Répartition des clients par transaction et utilisation  de la carte L’analyse des données - habitude d’utilisation</vt:lpstr>
      <vt:lpstr>Répartition des clients par transaction et utilisation  de la carte L’analyse des données - habitude d’utilisation</vt:lpstr>
      <vt:lpstr>Identification du profil à risque </vt:lpstr>
      <vt:lpstr>Calcul des clients à risques L’analyse des données – identification du profil à risque </vt:lpstr>
      <vt:lpstr>Bilan et recommandations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JeYjEy</dc:creator>
  <cp:lastModifiedBy>Aurelia De Infanti</cp:lastModifiedBy>
  <cp:revision>45</cp:revision>
  <dcterms:modified xsi:type="dcterms:W3CDTF">2025-01-07T17:37:14Z</dcterms:modified>
</cp:coreProperties>
</file>