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D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AEC50-56A5-4594-A9C0-89ED35F865E8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3E28CB7-2FBA-4960-9A83-E07EC3F1FC88}">
      <dgm:prSet/>
      <dgm:spPr/>
      <dgm:t>
        <a:bodyPr/>
        <a:lstStyle/>
        <a:p>
          <a:r>
            <a:rPr lang="pt-BR"/>
            <a:t>Realizar processo de ETL com ênfase na limpeza, normalização e pré-processamento de dados. Com foco principal na correção de dados inconsistentes e/ou não relacionados;</a:t>
          </a:r>
        </a:p>
      </dgm:t>
    </dgm:pt>
    <dgm:pt modelId="{AE53298A-D901-4374-80BF-534ACF808EE7}" type="parTrans" cxnId="{E999635D-5AFC-4D4F-AADB-4662F2123A4D}">
      <dgm:prSet/>
      <dgm:spPr/>
      <dgm:t>
        <a:bodyPr/>
        <a:lstStyle/>
        <a:p>
          <a:endParaRPr lang="pt-BR"/>
        </a:p>
      </dgm:t>
    </dgm:pt>
    <dgm:pt modelId="{5A31F7A3-90A8-4116-BB8F-D9CFB32A1A3A}" type="sibTrans" cxnId="{E999635D-5AFC-4D4F-AADB-4662F2123A4D}">
      <dgm:prSet/>
      <dgm:spPr/>
      <dgm:t>
        <a:bodyPr/>
        <a:lstStyle/>
        <a:p>
          <a:endParaRPr lang="pt-BR"/>
        </a:p>
      </dgm:t>
    </dgm:pt>
    <dgm:pt modelId="{81D6B5AC-2484-4E23-9B71-AED41CAD660E}">
      <dgm:prSet/>
      <dgm:spPr/>
      <dgm:t>
        <a:bodyPr/>
        <a:lstStyle/>
        <a:p>
          <a:r>
            <a:rPr lang="pt-BR"/>
            <a:t>Criar Data Pipelines que transformem dados brutos de vários formatos diferentes para um modelo que será utilizado por outros interessados como Analistas/Cientistas de Dados;</a:t>
          </a:r>
        </a:p>
      </dgm:t>
    </dgm:pt>
    <dgm:pt modelId="{20D8F9A5-5CE1-4DEE-ABEA-30B80F1CDED4}" type="parTrans" cxnId="{3325261A-C48A-42BD-8369-B7C0054C4F13}">
      <dgm:prSet/>
      <dgm:spPr/>
      <dgm:t>
        <a:bodyPr/>
        <a:lstStyle/>
        <a:p>
          <a:endParaRPr lang="pt-BR"/>
        </a:p>
      </dgm:t>
    </dgm:pt>
    <dgm:pt modelId="{D335C202-3281-4D19-90C8-557D9C94296E}" type="sibTrans" cxnId="{3325261A-C48A-42BD-8369-B7C0054C4F13}">
      <dgm:prSet/>
      <dgm:spPr/>
      <dgm:t>
        <a:bodyPr/>
        <a:lstStyle/>
        <a:p>
          <a:endParaRPr lang="pt-BR"/>
        </a:p>
      </dgm:t>
    </dgm:pt>
    <dgm:pt modelId="{9DB74C7C-24E6-448E-AE76-EB68B97814B8}">
      <dgm:prSet/>
      <dgm:spPr/>
      <dgm:t>
        <a:bodyPr/>
        <a:lstStyle/>
        <a:p>
          <a:r>
            <a:rPr lang="pt-BR"/>
            <a:t>Manter os Data Pipelines em execução, coletando os dados no momento certo com segurança e confiabilidade;</a:t>
          </a:r>
        </a:p>
      </dgm:t>
    </dgm:pt>
    <dgm:pt modelId="{E0C30B11-21AB-46C5-AEC7-4C9502F2BBBA}" type="parTrans" cxnId="{1C4ADAC8-7331-4256-955F-41284F0E3E59}">
      <dgm:prSet/>
      <dgm:spPr/>
      <dgm:t>
        <a:bodyPr/>
        <a:lstStyle/>
        <a:p>
          <a:endParaRPr lang="pt-BR"/>
        </a:p>
      </dgm:t>
    </dgm:pt>
    <dgm:pt modelId="{1A71FA8C-3252-43DF-A11C-C1349183E3B7}" type="sibTrans" cxnId="{1C4ADAC8-7331-4256-955F-41284F0E3E59}">
      <dgm:prSet/>
      <dgm:spPr/>
      <dgm:t>
        <a:bodyPr/>
        <a:lstStyle/>
        <a:p>
          <a:endParaRPr lang="pt-BR"/>
        </a:p>
      </dgm:t>
    </dgm:pt>
    <dgm:pt modelId="{FABEB434-63FA-460E-9A0C-FEC47DC8676A}">
      <dgm:prSet/>
      <dgm:spPr/>
      <dgm:t>
        <a:bodyPr/>
        <a:lstStyle/>
        <a:p>
          <a:r>
            <a:rPr lang="pt-BR"/>
            <a:t>Organizar a arquitetura dos dados, cuidando da infraestrutura e fazer modelagens com os dados utilizando linguagens de programação e ferramentas de processamento de dados.</a:t>
          </a:r>
        </a:p>
      </dgm:t>
    </dgm:pt>
    <dgm:pt modelId="{68F510F3-0547-46FB-B610-96991D7FC5CF}" type="parTrans" cxnId="{C2625FD1-8CB0-4001-8944-38EBD6B1E6AF}">
      <dgm:prSet/>
      <dgm:spPr/>
      <dgm:t>
        <a:bodyPr/>
        <a:lstStyle/>
        <a:p>
          <a:endParaRPr lang="pt-BR"/>
        </a:p>
      </dgm:t>
    </dgm:pt>
    <dgm:pt modelId="{F37CD5A9-30EC-4B07-BDB8-557E7E8E23CA}" type="sibTrans" cxnId="{C2625FD1-8CB0-4001-8944-38EBD6B1E6AF}">
      <dgm:prSet/>
      <dgm:spPr/>
      <dgm:t>
        <a:bodyPr/>
        <a:lstStyle/>
        <a:p>
          <a:endParaRPr lang="pt-BR"/>
        </a:p>
      </dgm:t>
    </dgm:pt>
    <dgm:pt modelId="{66CA296C-A973-4CB5-9B86-6F51C34C0841}" type="pres">
      <dgm:prSet presAssocID="{012AEC50-56A5-4594-A9C0-89ED35F865E8}" presName="diagram" presStyleCnt="0">
        <dgm:presLayoutVars>
          <dgm:dir/>
          <dgm:resizeHandles val="exact"/>
        </dgm:presLayoutVars>
      </dgm:prSet>
      <dgm:spPr/>
    </dgm:pt>
    <dgm:pt modelId="{FE56E3DE-C3CE-4DB5-B805-D0335CE26EDA}" type="pres">
      <dgm:prSet presAssocID="{73E28CB7-2FBA-4960-9A83-E07EC3F1FC88}" presName="node" presStyleLbl="node1" presStyleIdx="0" presStyleCnt="4">
        <dgm:presLayoutVars>
          <dgm:bulletEnabled val="1"/>
        </dgm:presLayoutVars>
      </dgm:prSet>
      <dgm:spPr/>
    </dgm:pt>
    <dgm:pt modelId="{E0C2294F-BF80-4A65-BE99-47955C5796A5}" type="pres">
      <dgm:prSet presAssocID="{5A31F7A3-90A8-4116-BB8F-D9CFB32A1A3A}" presName="sibTrans" presStyleCnt="0"/>
      <dgm:spPr/>
    </dgm:pt>
    <dgm:pt modelId="{B29B8367-C624-425D-AA6B-57A84105DE82}" type="pres">
      <dgm:prSet presAssocID="{81D6B5AC-2484-4E23-9B71-AED41CAD660E}" presName="node" presStyleLbl="node1" presStyleIdx="1" presStyleCnt="4">
        <dgm:presLayoutVars>
          <dgm:bulletEnabled val="1"/>
        </dgm:presLayoutVars>
      </dgm:prSet>
      <dgm:spPr/>
    </dgm:pt>
    <dgm:pt modelId="{6DB53421-DE72-49D6-8FED-8E1FF95D59BD}" type="pres">
      <dgm:prSet presAssocID="{D335C202-3281-4D19-90C8-557D9C94296E}" presName="sibTrans" presStyleCnt="0"/>
      <dgm:spPr/>
    </dgm:pt>
    <dgm:pt modelId="{16C1358F-021F-42BD-8B1E-48FD86676E50}" type="pres">
      <dgm:prSet presAssocID="{9DB74C7C-24E6-448E-AE76-EB68B97814B8}" presName="node" presStyleLbl="node1" presStyleIdx="2" presStyleCnt="4">
        <dgm:presLayoutVars>
          <dgm:bulletEnabled val="1"/>
        </dgm:presLayoutVars>
      </dgm:prSet>
      <dgm:spPr/>
    </dgm:pt>
    <dgm:pt modelId="{99F11C55-F1ED-468E-8DC0-DC7F0AB6B389}" type="pres">
      <dgm:prSet presAssocID="{1A71FA8C-3252-43DF-A11C-C1349183E3B7}" presName="sibTrans" presStyleCnt="0"/>
      <dgm:spPr/>
    </dgm:pt>
    <dgm:pt modelId="{CC083270-F7C9-479A-991A-56AE67BD8643}" type="pres">
      <dgm:prSet presAssocID="{FABEB434-63FA-460E-9A0C-FEC47DC8676A}" presName="node" presStyleLbl="node1" presStyleIdx="3" presStyleCnt="4">
        <dgm:presLayoutVars>
          <dgm:bulletEnabled val="1"/>
        </dgm:presLayoutVars>
      </dgm:prSet>
      <dgm:spPr/>
    </dgm:pt>
  </dgm:ptLst>
  <dgm:cxnLst>
    <dgm:cxn modelId="{90A5C806-F411-4C77-B428-E13AF21B70B9}" type="presOf" srcId="{012AEC50-56A5-4594-A9C0-89ED35F865E8}" destId="{66CA296C-A973-4CB5-9B86-6F51C34C0841}" srcOrd="0" destOrd="0" presId="urn:microsoft.com/office/officeart/2005/8/layout/default"/>
    <dgm:cxn modelId="{3325261A-C48A-42BD-8369-B7C0054C4F13}" srcId="{012AEC50-56A5-4594-A9C0-89ED35F865E8}" destId="{81D6B5AC-2484-4E23-9B71-AED41CAD660E}" srcOrd="1" destOrd="0" parTransId="{20D8F9A5-5CE1-4DEE-ABEA-30B80F1CDED4}" sibTransId="{D335C202-3281-4D19-90C8-557D9C94296E}"/>
    <dgm:cxn modelId="{99783838-6390-4798-8CF3-0F6DCF3668AE}" type="presOf" srcId="{9DB74C7C-24E6-448E-AE76-EB68B97814B8}" destId="{16C1358F-021F-42BD-8B1E-48FD86676E50}" srcOrd="0" destOrd="0" presId="urn:microsoft.com/office/officeart/2005/8/layout/default"/>
    <dgm:cxn modelId="{2B6AB93E-2B35-41DE-BFC4-3BBBCB4D8D3A}" type="presOf" srcId="{73E28CB7-2FBA-4960-9A83-E07EC3F1FC88}" destId="{FE56E3DE-C3CE-4DB5-B805-D0335CE26EDA}" srcOrd="0" destOrd="0" presId="urn:microsoft.com/office/officeart/2005/8/layout/default"/>
    <dgm:cxn modelId="{E999635D-5AFC-4D4F-AADB-4662F2123A4D}" srcId="{012AEC50-56A5-4594-A9C0-89ED35F865E8}" destId="{73E28CB7-2FBA-4960-9A83-E07EC3F1FC88}" srcOrd="0" destOrd="0" parTransId="{AE53298A-D901-4374-80BF-534ACF808EE7}" sibTransId="{5A31F7A3-90A8-4116-BB8F-D9CFB32A1A3A}"/>
    <dgm:cxn modelId="{93DAD175-74E5-45C1-97F2-A445048850FB}" type="presOf" srcId="{81D6B5AC-2484-4E23-9B71-AED41CAD660E}" destId="{B29B8367-C624-425D-AA6B-57A84105DE82}" srcOrd="0" destOrd="0" presId="urn:microsoft.com/office/officeart/2005/8/layout/default"/>
    <dgm:cxn modelId="{1C4ADAC8-7331-4256-955F-41284F0E3E59}" srcId="{012AEC50-56A5-4594-A9C0-89ED35F865E8}" destId="{9DB74C7C-24E6-448E-AE76-EB68B97814B8}" srcOrd="2" destOrd="0" parTransId="{E0C30B11-21AB-46C5-AEC7-4C9502F2BBBA}" sibTransId="{1A71FA8C-3252-43DF-A11C-C1349183E3B7}"/>
    <dgm:cxn modelId="{C2625FD1-8CB0-4001-8944-38EBD6B1E6AF}" srcId="{012AEC50-56A5-4594-A9C0-89ED35F865E8}" destId="{FABEB434-63FA-460E-9A0C-FEC47DC8676A}" srcOrd="3" destOrd="0" parTransId="{68F510F3-0547-46FB-B610-96991D7FC5CF}" sibTransId="{F37CD5A9-30EC-4B07-BDB8-557E7E8E23CA}"/>
    <dgm:cxn modelId="{17F268FA-D4B9-4330-8560-0FE088A23F33}" type="presOf" srcId="{FABEB434-63FA-460E-9A0C-FEC47DC8676A}" destId="{CC083270-F7C9-479A-991A-56AE67BD8643}" srcOrd="0" destOrd="0" presId="urn:microsoft.com/office/officeart/2005/8/layout/default"/>
    <dgm:cxn modelId="{F97658FB-0909-45FA-A126-835C7C8FBF74}" type="presParOf" srcId="{66CA296C-A973-4CB5-9B86-6F51C34C0841}" destId="{FE56E3DE-C3CE-4DB5-B805-D0335CE26EDA}" srcOrd="0" destOrd="0" presId="urn:microsoft.com/office/officeart/2005/8/layout/default"/>
    <dgm:cxn modelId="{1E7E6C4E-A364-4036-96AF-3B65BA703F55}" type="presParOf" srcId="{66CA296C-A973-4CB5-9B86-6F51C34C0841}" destId="{E0C2294F-BF80-4A65-BE99-47955C5796A5}" srcOrd="1" destOrd="0" presId="urn:microsoft.com/office/officeart/2005/8/layout/default"/>
    <dgm:cxn modelId="{4B4C898A-5ED7-46EB-B2AE-AA44431619DB}" type="presParOf" srcId="{66CA296C-A973-4CB5-9B86-6F51C34C0841}" destId="{B29B8367-C624-425D-AA6B-57A84105DE82}" srcOrd="2" destOrd="0" presId="urn:microsoft.com/office/officeart/2005/8/layout/default"/>
    <dgm:cxn modelId="{A5B26757-1B28-44D5-85CE-F65E212B5A26}" type="presParOf" srcId="{66CA296C-A973-4CB5-9B86-6F51C34C0841}" destId="{6DB53421-DE72-49D6-8FED-8E1FF95D59BD}" srcOrd="3" destOrd="0" presId="urn:microsoft.com/office/officeart/2005/8/layout/default"/>
    <dgm:cxn modelId="{2A907FB1-FADE-4A33-8997-86715E47A254}" type="presParOf" srcId="{66CA296C-A973-4CB5-9B86-6F51C34C0841}" destId="{16C1358F-021F-42BD-8B1E-48FD86676E50}" srcOrd="4" destOrd="0" presId="urn:microsoft.com/office/officeart/2005/8/layout/default"/>
    <dgm:cxn modelId="{252186FE-6AA7-4E59-AC6B-E2C7A85E1B47}" type="presParOf" srcId="{66CA296C-A973-4CB5-9B86-6F51C34C0841}" destId="{99F11C55-F1ED-468E-8DC0-DC7F0AB6B389}" srcOrd="5" destOrd="0" presId="urn:microsoft.com/office/officeart/2005/8/layout/default"/>
    <dgm:cxn modelId="{B1F15C69-3386-4FD8-A0A2-28EA2FD3CDDD}" type="presParOf" srcId="{66CA296C-A973-4CB5-9B86-6F51C34C0841}" destId="{CC083270-F7C9-479A-991A-56AE67BD864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 Felipe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Adilton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7CBCB31C-F7ED-409B-B600-BEA1E00008B1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Aldeise</a:t>
          </a:r>
          <a:endParaRPr lang="pt-BR" dirty="0"/>
        </a:p>
      </dgm:t>
    </dgm:pt>
    <dgm:pt modelId="{86F19198-A689-4E5B-9D45-E19CA0A5B2EE}" type="parTrans" cxnId="{5E0A9CA7-932E-4F98-9331-DAA96A74E9DC}">
      <dgm:prSet/>
      <dgm:spPr/>
      <dgm:t>
        <a:bodyPr/>
        <a:lstStyle/>
        <a:p>
          <a:endParaRPr lang="pt-BR"/>
        </a:p>
      </dgm:t>
    </dgm:pt>
    <dgm:pt modelId="{C0D16747-343C-46DA-9EA6-674E897CDE24}" type="sibTrans" cxnId="{5E0A9CA7-932E-4F98-9331-DAA96A74E9DC}">
      <dgm:prSet/>
      <dgm:spPr/>
      <dgm:t>
        <a:bodyPr/>
        <a:lstStyle/>
        <a:p>
          <a:endParaRPr lang="pt-BR"/>
        </a:p>
      </dgm:t>
    </dgm:pt>
    <dgm:pt modelId="{78291302-DDA7-4E0A-86F6-D12D9A055555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Kamilla</a:t>
          </a:r>
          <a:endParaRPr lang="pt-BR" dirty="0"/>
        </a:p>
      </dgm:t>
    </dgm:pt>
    <dgm:pt modelId="{2FE37514-C22F-4528-A16E-1338BDC80B26}" type="parTrans" cxnId="{8E08545C-1802-438C-B08B-0C9DC5DD1BEC}">
      <dgm:prSet/>
      <dgm:spPr/>
      <dgm:t>
        <a:bodyPr/>
        <a:lstStyle/>
        <a:p>
          <a:endParaRPr lang="pt-BR"/>
        </a:p>
      </dgm:t>
    </dgm:pt>
    <dgm:pt modelId="{2DC65738-4D13-4449-B127-B4F0F15B76E9}" type="sibTrans" cxnId="{8E08545C-1802-438C-B08B-0C9DC5DD1BEC}">
      <dgm:prSet/>
      <dgm:spPr/>
      <dgm:t>
        <a:bodyPr/>
        <a:lstStyle/>
        <a:p>
          <a:endParaRPr lang="pt-BR"/>
        </a:p>
      </dgm:t>
    </dgm:pt>
    <dgm:pt modelId="{0D2F2D86-B4BD-4FCC-B855-C5C94F370A85}">
      <dgm:prSet/>
      <dgm:spPr/>
      <dgm:t>
        <a:bodyPr/>
        <a:lstStyle/>
        <a:p>
          <a:r>
            <a:rPr lang="pt-BR" b="0" i="0" u="none" dirty="0"/>
            <a:t> Frederico</a:t>
          </a:r>
          <a:endParaRPr lang="pt-BR" dirty="0"/>
        </a:p>
      </dgm:t>
    </dgm:pt>
    <dgm:pt modelId="{800A0550-10A8-49FF-8884-44311F56736B}" type="parTrans" cxnId="{16B68241-EDB1-4EC5-A2F9-AE1DE03611A7}">
      <dgm:prSet/>
      <dgm:spPr/>
      <dgm:t>
        <a:bodyPr/>
        <a:lstStyle/>
        <a:p>
          <a:endParaRPr lang="pt-BR"/>
        </a:p>
      </dgm:t>
    </dgm:pt>
    <dgm:pt modelId="{D9C7C89C-5530-473B-8239-B2F41481D6E9}" type="sibTrans" cxnId="{16B68241-EDB1-4EC5-A2F9-AE1DE03611A7}">
      <dgm:prSet/>
      <dgm:spPr/>
      <dgm:t>
        <a:bodyPr/>
        <a:lstStyle/>
        <a:p>
          <a:endParaRPr lang="pt-BR"/>
        </a:p>
      </dgm:t>
    </dgm:pt>
    <dgm:pt modelId="{DED0523A-69DA-43CB-AE39-88943F19F6AC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Maryangela</a:t>
          </a:r>
          <a:endParaRPr lang="pt-BR" dirty="0"/>
        </a:p>
      </dgm:t>
    </dgm:pt>
    <dgm:pt modelId="{110FEFEE-9FA3-4E47-A579-11DA3F94E605}" type="parTrans" cxnId="{995BEBA1-5123-4678-8845-2BBA10A301BA}">
      <dgm:prSet/>
      <dgm:spPr/>
      <dgm:t>
        <a:bodyPr/>
        <a:lstStyle/>
        <a:p>
          <a:endParaRPr lang="pt-BR"/>
        </a:p>
      </dgm:t>
    </dgm:pt>
    <dgm:pt modelId="{13700E30-9E16-4384-95E8-8918025D3717}" type="sibTrans" cxnId="{995BEBA1-5123-4678-8845-2BBA10A301BA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2C340674-7892-482B-8EF9-5CB2B780BCC4}" type="pres">
      <dgm:prSet presAssocID="{7CBCB31C-F7ED-409B-B600-BEA1E00008B1}" presName="node" presStyleLbl="node1" presStyleIdx="2" presStyleCnt="6">
        <dgm:presLayoutVars>
          <dgm:bulletEnabled val="1"/>
        </dgm:presLayoutVars>
      </dgm:prSet>
      <dgm:spPr/>
    </dgm:pt>
    <dgm:pt modelId="{366860AF-E223-405E-903A-54473867A79A}" type="pres">
      <dgm:prSet presAssocID="{C0D16747-343C-46DA-9EA6-674E897CDE24}" presName="sibTrans" presStyleCnt="0"/>
      <dgm:spPr/>
    </dgm:pt>
    <dgm:pt modelId="{3199EA8B-470C-428A-8D93-492CC77AAA10}" type="pres">
      <dgm:prSet presAssocID="{78291302-DDA7-4E0A-86F6-D12D9A055555}" presName="node" presStyleLbl="node1" presStyleIdx="3" presStyleCnt="6">
        <dgm:presLayoutVars>
          <dgm:bulletEnabled val="1"/>
        </dgm:presLayoutVars>
      </dgm:prSet>
      <dgm:spPr/>
    </dgm:pt>
    <dgm:pt modelId="{C574F807-BA50-4CB7-9339-B45342CA6E12}" type="pres">
      <dgm:prSet presAssocID="{2DC65738-4D13-4449-B127-B4F0F15B76E9}" presName="sibTrans" presStyleCnt="0"/>
      <dgm:spPr/>
    </dgm:pt>
    <dgm:pt modelId="{B594DB2A-8B98-4A72-86E5-054575E80272}" type="pres">
      <dgm:prSet presAssocID="{0D2F2D86-B4BD-4FCC-B855-C5C94F370A85}" presName="node" presStyleLbl="node1" presStyleIdx="4" presStyleCnt="6">
        <dgm:presLayoutVars>
          <dgm:bulletEnabled val="1"/>
        </dgm:presLayoutVars>
      </dgm:prSet>
      <dgm:spPr/>
    </dgm:pt>
    <dgm:pt modelId="{0513D9D9-B2C9-41EB-A7F1-5CF17E0D72E3}" type="pres">
      <dgm:prSet presAssocID="{D9C7C89C-5530-473B-8239-B2F41481D6E9}" presName="sibTrans" presStyleCnt="0"/>
      <dgm:spPr/>
    </dgm:pt>
    <dgm:pt modelId="{DA93C400-8346-4696-AED4-1A0BD337CD70}" type="pres">
      <dgm:prSet presAssocID="{DED0523A-69DA-43CB-AE39-88943F19F6AC}" presName="node" presStyleLbl="node1" presStyleIdx="5" presStyleCnt="6">
        <dgm:presLayoutVars>
          <dgm:bulletEnabled val="1"/>
        </dgm:presLayoutVars>
      </dgm:prSet>
      <dgm:spPr/>
    </dgm:pt>
  </dgm:ptLst>
  <dgm:cxnLst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8E08545C-1802-438C-B08B-0C9DC5DD1BEC}" srcId="{474708C0-A1EB-4BD4-A6D4-62192D122B9F}" destId="{78291302-DDA7-4E0A-86F6-D12D9A055555}" srcOrd="3" destOrd="0" parTransId="{2FE37514-C22F-4528-A16E-1338BDC80B26}" sibTransId="{2DC65738-4D13-4449-B127-B4F0F15B76E9}"/>
    <dgm:cxn modelId="{16B68241-EDB1-4EC5-A2F9-AE1DE03611A7}" srcId="{474708C0-A1EB-4BD4-A6D4-62192D122B9F}" destId="{0D2F2D86-B4BD-4FCC-B855-C5C94F370A85}" srcOrd="4" destOrd="0" parTransId="{800A0550-10A8-49FF-8884-44311F56736B}" sibTransId="{D9C7C89C-5530-473B-8239-B2F41481D6E9}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09AD086D-06F4-40D1-9784-8BA1F3C49DAE}" type="presOf" srcId="{7CBCB31C-F7ED-409B-B600-BEA1E00008B1}" destId="{2C340674-7892-482B-8EF9-5CB2B780BCC4}" srcOrd="0" destOrd="0" presId="urn:microsoft.com/office/officeart/2005/8/layout/default"/>
    <dgm:cxn modelId="{FEE81E71-04DA-4BEF-AE9E-15BEFD37034E}" type="presOf" srcId="{0D2F2D86-B4BD-4FCC-B855-C5C94F370A85}" destId="{B594DB2A-8B98-4A72-86E5-054575E80272}" srcOrd="0" destOrd="0" presId="urn:microsoft.com/office/officeart/2005/8/layout/default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5EB2E67E-75F0-47A5-A8AB-43A395A5FB88}" type="presOf" srcId="{DED0523A-69DA-43CB-AE39-88943F19F6AC}" destId="{DA93C400-8346-4696-AED4-1A0BD337CD70}" srcOrd="0" destOrd="0" presId="urn:microsoft.com/office/officeart/2005/8/layout/default"/>
    <dgm:cxn modelId="{995BEBA1-5123-4678-8845-2BBA10A301BA}" srcId="{474708C0-A1EB-4BD4-A6D4-62192D122B9F}" destId="{DED0523A-69DA-43CB-AE39-88943F19F6AC}" srcOrd="5" destOrd="0" parTransId="{110FEFEE-9FA3-4E47-A579-11DA3F94E605}" sibTransId="{13700E30-9E16-4384-95E8-8918025D3717}"/>
    <dgm:cxn modelId="{5E0A9CA7-932E-4F98-9331-DAA96A74E9DC}" srcId="{474708C0-A1EB-4BD4-A6D4-62192D122B9F}" destId="{7CBCB31C-F7ED-409B-B600-BEA1E00008B1}" srcOrd="2" destOrd="0" parTransId="{86F19198-A689-4E5B-9D45-E19CA0A5B2EE}" sibTransId="{C0D16747-343C-46DA-9EA6-674E897CDE24}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A033EBDA-EEA0-4BE4-96E6-4D4C920C75BA}" type="presOf" srcId="{78291302-DDA7-4E0A-86F6-D12D9A055555}" destId="{3199EA8B-470C-428A-8D93-492CC77AAA10}" srcOrd="0" destOrd="0" presId="urn:microsoft.com/office/officeart/2005/8/layout/default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8E0EBA8B-6A29-47A6-8BAE-64E69BCF1194}" type="presParOf" srcId="{38863578-FCD1-47F2-8972-52AA0F6B1813}" destId="{2C340674-7892-482B-8EF9-5CB2B780BCC4}" srcOrd="4" destOrd="0" presId="urn:microsoft.com/office/officeart/2005/8/layout/default"/>
    <dgm:cxn modelId="{C86B5B20-92DE-42A0-B2B7-13A64B26A9E8}" type="presParOf" srcId="{38863578-FCD1-47F2-8972-52AA0F6B1813}" destId="{366860AF-E223-405E-903A-54473867A79A}" srcOrd="5" destOrd="0" presId="urn:microsoft.com/office/officeart/2005/8/layout/default"/>
    <dgm:cxn modelId="{23C38C45-A9FF-4EDD-ABA9-1BEB646986DC}" type="presParOf" srcId="{38863578-FCD1-47F2-8972-52AA0F6B1813}" destId="{3199EA8B-470C-428A-8D93-492CC77AAA10}" srcOrd="6" destOrd="0" presId="urn:microsoft.com/office/officeart/2005/8/layout/default"/>
    <dgm:cxn modelId="{E7437C8A-18C3-45BB-B89E-1C88DB8ACF8E}" type="presParOf" srcId="{38863578-FCD1-47F2-8972-52AA0F6B1813}" destId="{C574F807-BA50-4CB7-9339-B45342CA6E12}" srcOrd="7" destOrd="0" presId="urn:microsoft.com/office/officeart/2005/8/layout/default"/>
    <dgm:cxn modelId="{5364DD3E-3240-4878-AF31-AACD65B4CFBE}" type="presParOf" srcId="{38863578-FCD1-47F2-8972-52AA0F6B1813}" destId="{B594DB2A-8B98-4A72-86E5-054575E80272}" srcOrd="8" destOrd="0" presId="urn:microsoft.com/office/officeart/2005/8/layout/default"/>
    <dgm:cxn modelId="{3EFC5CD7-CAFA-45CF-9B67-D29FC9CE9827}" type="presParOf" srcId="{38863578-FCD1-47F2-8972-52AA0F6B1813}" destId="{0513D9D9-B2C9-41EB-A7F1-5CF17E0D72E3}" srcOrd="9" destOrd="0" presId="urn:microsoft.com/office/officeart/2005/8/layout/default"/>
    <dgm:cxn modelId="{3C6971BE-893B-4CD0-8E9D-C0B54F6CE2F4}" type="presParOf" srcId="{38863578-FCD1-47F2-8972-52AA0F6B1813}" destId="{DA93C400-8346-4696-AED4-1A0BD337CD7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Orientadora Sayure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André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81E1A852-A2F5-4460-98FB-B0C02C41CF82}">
      <dgm:prSet/>
      <dgm:spPr/>
      <dgm:t>
        <a:bodyPr/>
        <a:lstStyle/>
        <a:p>
          <a:r>
            <a:rPr lang="pt-BR" b="0" i="0" u="none" dirty="0"/>
            <a:t> Helder</a:t>
          </a:r>
          <a:endParaRPr lang="pt-BR" dirty="0"/>
        </a:p>
      </dgm:t>
    </dgm:pt>
    <dgm:pt modelId="{B973D463-4EC3-4B6F-9144-7A21FE83E015}" type="parTrans" cxnId="{0A24B999-0A6D-4C3A-A0EE-A293C370F180}">
      <dgm:prSet/>
      <dgm:spPr/>
      <dgm:t>
        <a:bodyPr/>
        <a:lstStyle/>
        <a:p>
          <a:endParaRPr lang="pt-BR"/>
        </a:p>
      </dgm:t>
    </dgm:pt>
    <dgm:pt modelId="{1B286713-4057-4BB4-994C-8AE7BEF52A66}" type="sibTrans" cxnId="{0A24B999-0A6D-4C3A-A0EE-A293C370F180}">
      <dgm:prSet/>
      <dgm:spPr/>
      <dgm:t>
        <a:bodyPr/>
        <a:lstStyle/>
        <a:p>
          <a:endParaRPr lang="pt-BR"/>
        </a:p>
      </dgm:t>
    </dgm:pt>
    <dgm:pt modelId="{9B2EC661-1A92-47C3-958B-126A1F1007E1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Monnicy</a:t>
          </a:r>
          <a:endParaRPr lang="pt-BR" dirty="0"/>
        </a:p>
      </dgm:t>
    </dgm:pt>
    <dgm:pt modelId="{B2591D90-A044-4F52-A1A3-19A107F4907B}" type="parTrans" cxnId="{F80A6EE4-2FFE-4567-BCE8-E98831C07184}">
      <dgm:prSet/>
      <dgm:spPr/>
      <dgm:t>
        <a:bodyPr/>
        <a:lstStyle/>
        <a:p>
          <a:endParaRPr lang="pt-BR"/>
        </a:p>
      </dgm:t>
    </dgm:pt>
    <dgm:pt modelId="{D25015A9-0ABA-4C70-963F-90855BFEBC92}" type="sibTrans" cxnId="{F80A6EE4-2FFE-4567-BCE8-E98831C07184}">
      <dgm:prSet/>
      <dgm:spPr/>
      <dgm:t>
        <a:bodyPr/>
        <a:lstStyle/>
        <a:p>
          <a:endParaRPr lang="pt-BR"/>
        </a:p>
      </dgm:t>
    </dgm:pt>
    <dgm:pt modelId="{5B982399-A371-4AFB-A1FC-F0A4A7C5E3AE}">
      <dgm:prSet/>
      <dgm:spPr/>
      <dgm:t>
        <a:bodyPr/>
        <a:lstStyle/>
        <a:p>
          <a:r>
            <a:rPr lang="pt-BR" b="0" i="0" u="none" dirty="0"/>
            <a:t> Renata</a:t>
          </a:r>
          <a:endParaRPr lang="pt-BR" dirty="0"/>
        </a:p>
      </dgm:t>
    </dgm:pt>
    <dgm:pt modelId="{161583DE-DA63-4DAB-897E-16B085F8F836}" type="parTrans" cxnId="{92BE702A-E474-48C0-963F-9308F1A7543C}">
      <dgm:prSet/>
      <dgm:spPr/>
      <dgm:t>
        <a:bodyPr/>
        <a:lstStyle/>
        <a:p>
          <a:endParaRPr lang="pt-BR"/>
        </a:p>
      </dgm:t>
    </dgm:pt>
    <dgm:pt modelId="{5BA5E65C-D1FC-4673-8688-6961A30634C0}" type="sibTrans" cxnId="{92BE702A-E474-48C0-963F-9308F1A7543C}">
      <dgm:prSet/>
      <dgm:spPr/>
      <dgm:t>
        <a:bodyPr/>
        <a:lstStyle/>
        <a:p>
          <a:endParaRPr lang="pt-BR"/>
        </a:p>
      </dgm:t>
    </dgm:pt>
    <dgm:pt modelId="{37DF827E-B59E-4E06-9C9C-209174E77332}">
      <dgm:prSet/>
      <dgm:spPr/>
      <dgm:t>
        <a:bodyPr/>
        <a:lstStyle/>
        <a:p>
          <a:r>
            <a:rPr lang="pt-BR" b="0" i="0" u="none" dirty="0"/>
            <a:t> Ewerton</a:t>
          </a:r>
          <a:r>
            <a:rPr lang="pt-BR" dirty="0"/>
            <a:t>		</a:t>
          </a:r>
        </a:p>
      </dgm:t>
    </dgm:pt>
    <dgm:pt modelId="{194FA9F0-0AA7-485A-AB0C-7BEF8CCD05D3}" type="parTrans" cxnId="{FF19FCD0-7D85-4409-BC15-8438632DCF3B}">
      <dgm:prSet/>
      <dgm:spPr/>
      <dgm:t>
        <a:bodyPr/>
        <a:lstStyle/>
        <a:p>
          <a:endParaRPr lang="pt-BR"/>
        </a:p>
      </dgm:t>
    </dgm:pt>
    <dgm:pt modelId="{BE4D2CCD-2524-4EDA-A14F-68D915F5385A}" type="sibTrans" cxnId="{FF19FCD0-7D85-4409-BC15-8438632DCF3B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 custScaleX="92754" custScaleY="107314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 custScaleX="86496" custScaleY="108089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B3F63F3E-4E10-4316-A97A-5A2F5DA74A33}" type="pres">
      <dgm:prSet presAssocID="{81E1A852-A2F5-4460-98FB-B0C02C41CF82}" presName="node" presStyleLbl="node1" presStyleIdx="2" presStyleCnt="6">
        <dgm:presLayoutVars>
          <dgm:bulletEnabled val="1"/>
        </dgm:presLayoutVars>
      </dgm:prSet>
      <dgm:spPr/>
    </dgm:pt>
    <dgm:pt modelId="{9D4F962F-5DF1-42F4-9ADF-35D0984857C8}" type="pres">
      <dgm:prSet presAssocID="{1B286713-4057-4BB4-994C-8AE7BEF52A66}" presName="sibTrans" presStyleCnt="0"/>
      <dgm:spPr/>
    </dgm:pt>
    <dgm:pt modelId="{ADD7D6C5-2573-4F5A-9CD0-91451046C77D}" type="pres">
      <dgm:prSet presAssocID="{9B2EC661-1A92-47C3-958B-126A1F1007E1}" presName="node" presStyleLbl="node1" presStyleIdx="3" presStyleCnt="6">
        <dgm:presLayoutVars>
          <dgm:bulletEnabled val="1"/>
        </dgm:presLayoutVars>
      </dgm:prSet>
      <dgm:spPr/>
    </dgm:pt>
    <dgm:pt modelId="{78569A1B-E327-4E02-834B-BBAE513E7727}" type="pres">
      <dgm:prSet presAssocID="{D25015A9-0ABA-4C70-963F-90855BFEBC92}" presName="sibTrans" presStyleCnt="0"/>
      <dgm:spPr/>
    </dgm:pt>
    <dgm:pt modelId="{35193AF1-E96C-433B-AAA2-F43103F200C4}" type="pres">
      <dgm:prSet presAssocID="{5B982399-A371-4AFB-A1FC-F0A4A7C5E3AE}" presName="node" presStyleLbl="node1" presStyleIdx="4" presStyleCnt="6">
        <dgm:presLayoutVars>
          <dgm:bulletEnabled val="1"/>
        </dgm:presLayoutVars>
      </dgm:prSet>
      <dgm:spPr/>
    </dgm:pt>
    <dgm:pt modelId="{E383488D-5B1E-42A0-8AA4-F845EFAF6393}" type="pres">
      <dgm:prSet presAssocID="{5BA5E65C-D1FC-4673-8688-6961A30634C0}" presName="sibTrans" presStyleCnt="0"/>
      <dgm:spPr/>
    </dgm:pt>
    <dgm:pt modelId="{013686B7-4703-4230-BA98-97F1D4CBF55F}" type="pres">
      <dgm:prSet presAssocID="{37DF827E-B59E-4E06-9C9C-209174E77332}" presName="node" presStyleLbl="node1" presStyleIdx="5" presStyleCnt="6">
        <dgm:presLayoutVars>
          <dgm:bulletEnabled val="1"/>
        </dgm:presLayoutVars>
      </dgm:prSet>
      <dgm:spPr/>
    </dgm:pt>
  </dgm:ptLst>
  <dgm:cxnLst>
    <dgm:cxn modelId="{92BE702A-E474-48C0-963F-9308F1A7543C}" srcId="{474708C0-A1EB-4BD4-A6D4-62192D122B9F}" destId="{5B982399-A371-4AFB-A1FC-F0A4A7C5E3AE}" srcOrd="4" destOrd="0" parTransId="{161583DE-DA63-4DAB-897E-16B085F8F836}" sibTransId="{5BA5E65C-D1FC-4673-8688-6961A30634C0}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90BFB933-4E8B-4C05-8C51-2FB22E508889}" type="presOf" srcId="{5B982399-A371-4AFB-A1FC-F0A4A7C5E3AE}" destId="{35193AF1-E96C-433B-AAA2-F43103F200C4}" srcOrd="0" destOrd="0" presId="urn:microsoft.com/office/officeart/2005/8/layout/default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EAF39F91-4CBA-4791-832E-6A33B79878B2}" type="presOf" srcId="{9B2EC661-1A92-47C3-958B-126A1F1007E1}" destId="{ADD7D6C5-2573-4F5A-9CD0-91451046C77D}" srcOrd="0" destOrd="0" presId="urn:microsoft.com/office/officeart/2005/8/layout/default"/>
    <dgm:cxn modelId="{0A24B999-0A6D-4C3A-A0EE-A293C370F180}" srcId="{474708C0-A1EB-4BD4-A6D4-62192D122B9F}" destId="{81E1A852-A2F5-4460-98FB-B0C02C41CF82}" srcOrd="2" destOrd="0" parTransId="{B973D463-4EC3-4B6F-9144-7A21FE83E015}" sibTransId="{1B286713-4057-4BB4-994C-8AE7BEF52A66}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FF19FCD0-7D85-4409-BC15-8438632DCF3B}" srcId="{474708C0-A1EB-4BD4-A6D4-62192D122B9F}" destId="{37DF827E-B59E-4E06-9C9C-209174E77332}" srcOrd="5" destOrd="0" parTransId="{194FA9F0-0AA7-485A-AB0C-7BEF8CCD05D3}" sibTransId="{BE4D2CCD-2524-4EDA-A14F-68D915F5385A}"/>
    <dgm:cxn modelId="{F80A6EE4-2FFE-4567-BCE8-E98831C07184}" srcId="{474708C0-A1EB-4BD4-A6D4-62192D122B9F}" destId="{9B2EC661-1A92-47C3-958B-126A1F1007E1}" srcOrd="3" destOrd="0" parTransId="{B2591D90-A044-4F52-A1A3-19A107F4907B}" sibTransId="{D25015A9-0ABA-4C70-963F-90855BFEBC92}"/>
    <dgm:cxn modelId="{5533A3F9-354D-47D0-8015-6EA978F68284}" type="presOf" srcId="{37DF827E-B59E-4E06-9C9C-209174E77332}" destId="{013686B7-4703-4230-BA98-97F1D4CBF55F}" srcOrd="0" destOrd="0" presId="urn:microsoft.com/office/officeart/2005/8/layout/default"/>
    <dgm:cxn modelId="{F05AC2F9-D9EF-4628-96B0-2BB0D786848C}" type="presOf" srcId="{81E1A852-A2F5-4460-98FB-B0C02C41CF82}" destId="{B3F63F3E-4E10-4316-A97A-5A2F5DA74A33}" srcOrd="0" destOrd="0" presId="urn:microsoft.com/office/officeart/2005/8/layout/default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B88BE760-DBB2-4D8E-AF62-C1271E772135}" type="presParOf" srcId="{38863578-FCD1-47F2-8972-52AA0F6B1813}" destId="{B3F63F3E-4E10-4316-A97A-5A2F5DA74A33}" srcOrd="4" destOrd="0" presId="urn:microsoft.com/office/officeart/2005/8/layout/default"/>
    <dgm:cxn modelId="{48A86816-7EEA-4CE4-9E3C-8A733AD65188}" type="presParOf" srcId="{38863578-FCD1-47F2-8972-52AA0F6B1813}" destId="{9D4F962F-5DF1-42F4-9ADF-35D0984857C8}" srcOrd="5" destOrd="0" presId="urn:microsoft.com/office/officeart/2005/8/layout/default"/>
    <dgm:cxn modelId="{68EC03FB-AE3B-4940-9972-36B99F8786B7}" type="presParOf" srcId="{38863578-FCD1-47F2-8972-52AA0F6B1813}" destId="{ADD7D6C5-2573-4F5A-9CD0-91451046C77D}" srcOrd="6" destOrd="0" presId="urn:microsoft.com/office/officeart/2005/8/layout/default"/>
    <dgm:cxn modelId="{1F089CAE-2040-400F-80C9-74ECC450661B}" type="presParOf" srcId="{38863578-FCD1-47F2-8972-52AA0F6B1813}" destId="{78569A1B-E327-4E02-834B-BBAE513E7727}" srcOrd="7" destOrd="0" presId="urn:microsoft.com/office/officeart/2005/8/layout/default"/>
    <dgm:cxn modelId="{5C86EBA9-C9BD-4C32-8CB1-8F2762F82D51}" type="presParOf" srcId="{38863578-FCD1-47F2-8972-52AA0F6B1813}" destId="{35193AF1-E96C-433B-AAA2-F43103F200C4}" srcOrd="8" destOrd="0" presId="urn:microsoft.com/office/officeart/2005/8/layout/default"/>
    <dgm:cxn modelId="{42C14A7D-DD05-44E9-B915-2B1D9F16ED1E}" type="presParOf" srcId="{38863578-FCD1-47F2-8972-52AA0F6B1813}" destId="{E383488D-5B1E-42A0-8AA4-F845EFAF6393}" srcOrd="9" destOrd="0" presId="urn:microsoft.com/office/officeart/2005/8/layout/default"/>
    <dgm:cxn modelId="{002F7017-EE2E-41A9-8A13-C9CAEFC00D4E}" type="presParOf" srcId="{38863578-FCD1-47F2-8972-52AA0F6B1813}" destId="{013686B7-4703-4230-BA98-97F1D4CBF55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Orientadora Sayure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Wesley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2D9F9D63-9B98-4BB0-A52D-F3360E05977D}">
      <dgm:prSet/>
      <dgm:spPr/>
      <dgm:t>
        <a:bodyPr/>
        <a:lstStyle/>
        <a:p>
          <a:r>
            <a:rPr lang="pt-BR" b="0" i="0" u="none" dirty="0"/>
            <a:t> Eduardo Teles</a:t>
          </a:r>
          <a:endParaRPr lang="pt-BR" dirty="0"/>
        </a:p>
      </dgm:t>
    </dgm:pt>
    <dgm:pt modelId="{691818C7-2579-4B4E-9DBF-90B53979529A}" type="parTrans" cxnId="{34E12AC7-64CE-4437-98ED-EF4EAA9C7706}">
      <dgm:prSet/>
      <dgm:spPr/>
      <dgm:t>
        <a:bodyPr/>
        <a:lstStyle/>
        <a:p>
          <a:endParaRPr lang="pt-BR"/>
        </a:p>
      </dgm:t>
    </dgm:pt>
    <dgm:pt modelId="{18F4D25A-8DBE-4D76-91DA-C6BE46B8F798}" type="sibTrans" cxnId="{34E12AC7-64CE-4437-98ED-EF4EAA9C7706}">
      <dgm:prSet/>
      <dgm:spPr/>
      <dgm:t>
        <a:bodyPr/>
        <a:lstStyle/>
        <a:p>
          <a:endParaRPr lang="pt-BR"/>
        </a:p>
      </dgm:t>
    </dgm:pt>
    <dgm:pt modelId="{07208B13-B983-4285-A74D-095B46653799}">
      <dgm:prSet/>
      <dgm:spPr/>
      <dgm:t>
        <a:bodyPr/>
        <a:lstStyle/>
        <a:p>
          <a:r>
            <a:rPr lang="pt-BR" b="0" i="0" u="none" dirty="0"/>
            <a:t> Juliana</a:t>
          </a:r>
          <a:endParaRPr lang="pt-BR" dirty="0"/>
        </a:p>
      </dgm:t>
    </dgm:pt>
    <dgm:pt modelId="{DB76080D-CE7E-4565-8FAB-FF9597F40EAD}" type="parTrans" cxnId="{1717515A-5CA4-4C5D-B63C-3F097EDA75E2}">
      <dgm:prSet/>
      <dgm:spPr/>
      <dgm:t>
        <a:bodyPr/>
        <a:lstStyle/>
        <a:p>
          <a:endParaRPr lang="pt-BR"/>
        </a:p>
      </dgm:t>
    </dgm:pt>
    <dgm:pt modelId="{AADF821D-ADF4-42C4-AAC5-D288577A9324}" type="sibTrans" cxnId="{1717515A-5CA4-4C5D-B63C-3F097EDA75E2}">
      <dgm:prSet/>
      <dgm:spPr/>
      <dgm:t>
        <a:bodyPr/>
        <a:lstStyle/>
        <a:p>
          <a:endParaRPr lang="pt-BR"/>
        </a:p>
      </dgm:t>
    </dgm:pt>
    <dgm:pt modelId="{FBC42B75-551D-4AD5-8481-082FC72CDD5B}">
      <dgm:prSet/>
      <dgm:spPr/>
      <dgm:t>
        <a:bodyPr/>
        <a:lstStyle/>
        <a:p>
          <a:r>
            <a:rPr lang="pt-BR" b="0" i="0" u="none" dirty="0"/>
            <a:t> Sandro</a:t>
          </a:r>
          <a:endParaRPr lang="pt-BR" dirty="0"/>
        </a:p>
      </dgm:t>
    </dgm:pt>
    <dgm:pt modelId="{BF700C49-C964-49D1-86BF-A85C6978BA6A}" type="parTrans" cxnId="{DF65B2C0-5929-47DA-B3F0-4710C11E71F8}">
      <dgm:prSet/>
      <dgm:spPr/>
      <dgm:t>
        <a:bodyPr/>
        <a:lstStyle/>
        <a:p>
          <a:endParaRPr lang="pt-BR"/>
        </a:p>
      </dgm:t>
    </dgm:pt>
    <dgm:pt modelId="{D3012FC2-8F40-4AB7-A24C-255996FD3405}" type="sibTrans" cxnId="{DF65B2C0-5929-47DA-B3F0-4710C11E71F8}">
      <dgm:prSet/>
      <dgm:spPr/>
      <dgm:t>
        <a:bodyPr/>
        <a:lstStyle/>
        <a:p>
          <a:endParaRPr lang="pt-BR"/>
        </a:p>
      </dgm:t>
    </dgm:pt>
    <dgm:pt modelId="{13C2E92A-04F9-4A84-8090-94F2FEAB120A}">
      <dgm:prSet/>
      <dgm:spPr/>
      <dgm:t>
        <a:bodyPr/>
        <a:lstStyle/>
        <a:p>
          <a:r>
            <a:rPr lang="pt-BR" b="0" i="0" u="none" dirty="0"/>
            <a:t> Joyce</a:t>
          </a:r>
          <a:endParaRPr lang="pt-BR" dirty="0"/>
        </a:p>
      </dgm:t>
    </dgm:pt>
    <dgm:pt modelId="{7632E986-B80B-48AC-BEA6-FA7C332AA4BB}" type="parTrans" cxnId="{6ADCF81E-A724-4EA4-9BAD-BCBC96701C2E}">
      <dgm:prSet/>
      <dgm:spPr/>
      <dgm:t>
        <a:bodyPr/>
        <a:lstStyle/>
        <a:p>
          <a:endParaRPr lang="pt-BR"/>
        </a:p>
      </dgm:t>
    </dgm:pt>
    <dgm:pt modelId="{FE12D333-93DA-4BF6-BFB9-9248BF5AE4C7}" type="sibTrans" cxnId="{6ADCF81E-A724-4EA4-9BAD-BCBC96701C2E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F6875631-372C-4B5E-AB20-9AC9CA69D10D}" type="pres">
      <dgm:prSet presAssocID="{2D9F9D63-9B98-4BB0-A52D-F3360E05977D}" presName="node" presStyleLbl="node1" presStyleIdx="2" presStyleCnt="6">
        <dgm:presLayoutVars>
          <dgm:bulletEnabled val="1"/>
        </dgm:presLayoutVars>
      </dgm:prSet>
      <dgm:spPr/>
    </dgm:pt>
    <dgm:pt modelId="{7C559C33-F164-43A3-9D24-C87F1F5BC645}" type="pres">
      <dgm:prSet presAssocID="{18F4D25A-8DBE-4D76-91DA-C6BE46B8F798}" presName="sibTrans" presStyleCnt="0"/>
      <dgm:spPr/>
    </dgm:pt>
    <dgm:pt modelId="{FB259662-88FF-46B0-939D-1A51C9332FA5}" type="pres">
      <dgm:prSet presAssocID="{07208B13-B983-4285-A74D-095B46653799}" presName="node" presStyleLbl="node1" presStyleIdx="3" presStyleCnt="6">
        <dgm:presLayoutVars>
          <dgm:bulletEnabled val="1"/>
        </dgm:presLayoutVars>
      </dgm:prSet>
      <dgm:spPr/>
    </dgm:pt>
    <dgm:pt modelId="{4D5F8378-6E09-49F0-AA1A-3487890A38DE}" type="pres">
      <dgm:prSet presAssocID="{AADF821D-ADF4-42C4-AAC5-D288577A9324}" presName="sibTrans" presStyleCnt="0"/>
      <dgm:spPr/>
    </dgm:pt>
    <dgm:pt modelId="{F1A3ADAE-7A5E-458D-A552-EBAA687D2996}" type="pres">
      <dgm:prSet presAssocID="{FBC42B75-551D-4AD5-8481-082FC72CDD5B}" presName="node" presStyleLbl="node1" presStyleIdx="4" presStyleCnt="6">
        <dgm:presLayoutVars>
          <dgm:bulletEnabled val="1"/>
        </dgm:presLayoutVars>
      </dgm:prSet>
      <dgm:spPr/>
    </dgm:pt>
    <dgm:pt modelId="{4DFF15F4-D076-4A60-8EF4-D4F5A750B9CB}" type="pres">
      <dgm:prSet presAssocID="{D3012FC2-8F40-4AB7-A24C-255996FD3405}" presName="sibTrans" presStyleCnt="0"/>
      <dgm:spPr/>
    </dgm:pt>
    <dgm:pt modelId="{74B6B076-6168-41AE-8C58-5DDA6334ECBB}" type="pres">
      <dgm:prSet presAssocID="{13C2E92A-04F9-4A84-8090-94F2FEAB120A}" presName="node" presStyleLbl="node1" presStyleIdx="5" presStyleCnt="6">
        <dgm:presLayoutVars>
          <dgm:bulletEnabled val="1"/>
        </dgm:presLayoutVars>
      </dgm:prSet>
      <dgm:spPr/>
    </dgm:pt>
  </dgm:ptLst>
  <dgm:cxnLst>
    <dgm:cxn modelId="{6ADCF81E-A724-4EA4-9BAD-BCBC96701C2E}" srcId="{474708C0-A1EB-4BD4-A6D4-62192D122B9F}" destId="{13C2E92A-04F9-4A84-8090-94F2FEAB120A}" srcOrd="5" destOrd="0" parTransId="{7632E986-B80B-48AC-BEA6-FA7C332AA4BB}" sibTransId="{FE12D333-93DA-4BF6-BFB9-9248BF5AE4C7}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6634A930-8E31-4587-84FC-63D320F0DC4F}" type="presOf" srcId="{FBC42B75-551D-4AD5-8481-082FC72CDD5B}" destId="{F1A3ADAE-7A5E-458D-A552-EBAA687D2996}" srcOrd="0" destOrd="0" presId="urn:microsoft.com/office/officeart/2005/8/layout/default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1717515A-5CA4-4C5D-B63C-3F097EDA75E2}" srcId="{474708C0-A1EB-4BD4-A6D4-62192D122B9F}" destId="{07208B13-B983-4285-A74D-095B46653799}" srcOrd="3" destOrd="0" parTransId="{DB76080D-CE7E-4565-8FAB-FF9597F40EAD}" sibTransId="{AADF821D-ADF4-42C4-AAC5-D288577A9324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DF65B2C0-5929-47DA-B3F0-4710C11E71F8}" srcId="{474708C0-A1EB-4BD4-A6D4-62192D122B9F}" destId="{FBC42B75-551D-4AD5-8481-082FC72CDD5B}" srcOrd="4" destOrd="0" parTransId="{BF700C49-C964-49D1-86BF-A85C6978BA6A}" sibTransId="{D3012FC2-8F40-4AB7-A24C-255996FD3405}"/>
    <dgm:cxn modelId="{34E12AC7-64CE-4437-98ED-EF4EAA9C7706}" srcId="{474708C0-A1EB-4BD4-A6D4-62192D122B9F}" destId="{2D9F9D63-9B98-4BB0-A52D-F3360E05977D}" srcOrd="2" destOrd="0" parTransId="{691818C7-2579-4B4E-9DBF-90B53979529A}" sibTransId="{18F4D25A-8DBE-4D76-91DA-C6BE46B8F798}"/>
    <dgm:cxn modelId="{BBA508D0-C0C8-495B-9F4F-A475EA3DDDA6}" type="presOf" srcId="{2D9F9D63-9B98-4BB0-A52D-F3360E05977D}" destId="{F6875631-372C-4B5E-AB20-9AC9CA69D10D}" srcOrd="0" destOrd="0" presId="urn:microsoft.com/office/officeart/2005/8/layout/default"/>
    <dgm:cxn modelId="{DF0B2CD3-FC82-440F-A5B2-79C81D00311E}" type="presOf" srcId="{07208B13-B983-4285-A74D-095B46653799}" destId="{FB259662-88FF-46B0-939D-1A51C9332FA5}" srcOrd="0" destOrd="0" presId="urn:microsoft.com/office/officeart/2005/8/layout/default"/>
    <dgm:cxn modelId="{E80A93DD-6407-421E-9A56-C0D065BF2AA6}" type="presOf" srcId="{13C2E92A-04F9-4A84-8090-94F2FEAB120A}" destId="{74B6B076-6168-41AE-8C58-5DDA6334ECBB}" srcOrd="0" destOrd="0" presId="urn:microsoft.com/office/officeart/2005/8/layout/default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56A92DC8-63EF-47EF-BED1-BE18548AC981}" type="presParOf" srcId="{38863578-FCD1-47F2-8972-52AA0F6B1813}" destId="{F6875631-372C-4B5E-AB20-9AC9CA69D10D}" srcOrd="4" destOrd="0" presId="urn:microsoft.com/office/officeart/2005/8/layout/default"/>
    <dgm:cxn modelId="{152B78AF-C2DD-4FE1-BAD5-0637C0D395EB}" type="presParOf" srcId="{38863578-FCD1-47F2-8972-52AA0F6B1813}" destId="{7C559C33-F164-43A3-9D24-C87F1F5BC645}" srcOrd="5" destOrd="0" presId="urn:microsoft.com/office/officeart/2005/8/layout/default"/>
    <dgm:cxn modelId="{264A0267-0F44-4B09-A487-4B129A831FC9}" type="presParOf" srcId="{38863578-FCD1-47F2-8972-52AA0F6B1813}" destId="{FB259662-88FF-46B0-939D-1A51C9332FA5}" srcOrd="6" destOrd="0" presId="urn:microsoft.com/office/officeart/2005/8/layout/default"/>
    <dgm:cxn modelId="{20176755-4650-4AB7-ACA3-50097D634B05}" type="presParOf" srcId="{38863578-FCD1-47F2-8972-52AA0F6B1813}" destId="{4D5F8378-6E09-49F0-AA1A-3487890A38DE}" srcOrd="7" destOrd="0" presId="urn:microsoft.com/office/officeart/2005/8/layout/default"/>
    <dgm:cxn modelId="{30C04EA5-3C5D-4300-8AC8-B948B1396AD0}" type="presParOf" srcId="{38863578-FCD1-47F2-8972-52AA0F6B1813}" destId="{F1A3ADAE-7A5E-458D-A552-EBAA687D2996}" srcOrd="8" destOrd="0" presId="urn:microsoft.com/office/officeart/2005/8/layout/default"/>
    <dgm:cxn modelId="{8759E1E5-2E18-4154-91A9-A3E59898B2E2}" type="presParOf" srcId="{38863578-FCD1-47F2-8972-52AA0F6B1813}" destId="{4DFF15F4-D076-4A60-8EF4-D4F5A750B9CB}" srcOrd="9" destOrd="0" presId="urn:microsoft.com/office/officeart/2005/8/layout/default"/>
    <dgm:cxn modelId="{EEC2D2E4-B5F0-4DD4-BFD0-4F3E87026136}" type="presParOf" srcId="{38863578-FCD1-47F2-8972-52AA0F6B1813}" destId="{74B6B076-6168-41AE-8C58-5DDA6334ECB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Orientadora Sayure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Hugo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4FD040B4-4945-431A-A0E2-0E60DFF43E84}">
      <dgm:prSet/>
      <dgm:spPr/>
      <dgm:t>
        <a:bodyPr/>
        <a:lstStyle/>
        <a:p>
          <a:r>
            <a:rPr lang="pt-BR" b="0" i="0" u="none" dirty="0"/>
            <a:t> Daniele</a:t>
          </a:r>
          <a:endParaRPr lang="pt-BR" dirty="0"/>
        </a:p>
      </dgm:t>
    </dgm:pt>
    <dgm:pt modelId="{A7256EDA-EE2D-4421-A577-C9C6FDAB9B74}" type="parTrans" cxnId="{C809A3F0-CA3C-4D54-801F-0ED5305EFB48}">
      <dgm:prSet/>
      <dgm:spPr/>
      <dgm:t>
        <a:bodyPr/>
        <a:lstStyle/>
        <a:p>
          <a:endParaRPr lang="pt-BR"/>
        </a:p>
      </dgm:t>
    </dgm:pt>
    <dgm:pt modelId="{F8B66354-FBD6-4495-B26C-2FF24E836687}" type="sibTrans" cxnId="{C809A3F0-CA3C-4D54-801F-0ED5305EFB48}">
      <dgm:prSet/>
      <dgm:spPr/>
      <dgm:t>
        <a:bodyPr/>
        <a:lstStyle/>
        <a:p>
          <a:endParaRPr lang="pt-BR"/>
        </a:p>
      </dgm:t>
    </dgm:pt>
    <dgm:pt modelId="{63DBC459-51F7-4458-908D-086E74BFEB92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Edimilza</a:t>
          </a:r>
          <a:endParaRPr lang="pt-BR" dirty="0"/>
        </a:p>
      </dgm:t>
    </dgm:pt>
    <dgm:pt modelId="{2D8D6EB9-3279-42F0-8B3D-B3F0447F6E00}" type="parTrans" cxnId="{50FA7498-574B-4A75-BF73-ECAE5659CFC5}">
      <dgm:prSet/>
      <dgm:spPr/>
      <dgm:t>
        <a:bodyPr/>
        <a:lstStyle/>
        <a:p>
          <a:endParaRPr lang="pt-BR"/>
        </a:p>
      </dgm:t>
    </dgm:pt>
    <dgm:pt modelId="{8E74D4FC-9FDA-4557-A61E-69A7098868EA}" type="sibTrans" cxnId="{50FA7498-574B-4A75-BF73-ECAE5659CFC5}">
      <dgm:prSet/>
      <dgm:spPr/>
      <dgm:t>
        <a:bodyPr/>
        <a:lstStyle/>
        <a:p>
          <a:endParaRPr lang="pt-BR"/>
        </a:p>
      </dgm:t>
    </dgm:pt>
    <dgm:pt modelId="{E058FC7C-6008-4C6F-8829-563354E0D16E}">
      <dgm:prSet/>
      <dgm:spPr/>
      <dgm:t>
        <a:bodyPr/>
        <a:lstStyle/>
        <a:p>
          <a:r>
            <a:rPr lang="pt-BR" b="0" i="0" u="none" dirty="0"/>
            <a:t> Eduardo Soares</a:t>
          </a:r>
          <a:endParaRPr lang="pt-BR" dirty="0"/>
        </a:p>
      </dgm:t>
    </dgm:pt>
    <dgm:pt modelId="{992705DF-3182-4328-BB3F-05DABABA56A4}" type="parTrans" cxnId="{F834A00C-1897-44EB-B78D-C2B06B5FFA9D}">
      <dgm:prSet/>
      <dgm:spPr/>
      <dgm:t>
        <a:bodyPr/>
        <a:lstStyle/>
        <a:p>
          <a:endParaRPr lang="pt-BR"/>
        </a:p>
      </dgm:t>
    </dgm:pt>
    <dgm:pt modelId="{4F4B511C-1C4A-420A-A0AA-C864EC3565CB}" type="sibTrans" cxnId="{F834A00C-1897-44EB-B78D-C2B06B5FFA9D}">
      <dgm:prSet/>
      <dgm:spPr/>
      <dgm:t>
        <a:bodyPr/>
        <a:lstStyle/>
        <a:p>
          <a:endParaRPr lang="pt-BR"/>
        </a:p>
      </dgm:t>
    </dgm:pt>
    <dgm:pt modelId="{37805F82-B153-4220-9EE8-F3A9DAFC99BD}">
      <dgm:prSet/>
      <dgm:spPr/>
      <dgm:t>
        <a:bodyPr/>
        <a:lstStyle/>
        <a:p>
          <a:r>
            <a:rPr lang="pt-BR" b="0" i="0" u="none" dirty="0"/>
            <a:t> Natalia</a:t>
          </a:r>
          <a:endParaRPr lang="pt-BR" dirty="0"/>
        </a:p>
      </dgm:t>
    </dgm:pt>
    <dgm:pt modelId="{FA097841-0323-4B8A-9B96-C82627D60CD9}" type="parTrans" cxnId="{2385C6C6-3030-419C-AA8E-E306B76A6450}">
      <dgm:prSet/>
      <dgm:spPr/>
      <dgm:t>
        <a:bodyPr/>
        <a:lstStyle/>
        <a:p>
          <a:endParaRPr lang="pt-BR"/>
        </a:p>
      </dgm:t>
    </dgm:pt>
    <dgm:pt modelId="{BFBCFD45-D627-4E11-B0F5-0B62BEBF0170}" type="sibTrans" cxnId="{2385C6C6-3030-419C-AA8E-E306B76A6450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57142805-BF0D-493D-A918-ACBA47BD0E5A}" type="pres">
      <dgm:prSet presAssocID="{4FD040B4-4945-431A-A0E2-0E60DFF43E84}" presName="node" presStyleLbl="node1" presStyleIdx="2" presStyleCnt="6">
        <dgm:presLayoutVars>
          <dgm:bulletEnabled val="1"/>
        </dgm:presLayoutVars>
      </dgm:prSet>
      <dgm:spPr/>
    </dgm:pt>
    <dgm:pt modelId="{8BEBDC20-38AE-4ACA-868D-03053E709553}" type="pres">
      <dgm:prSet presAssocID="{F8B66354-FBD6-4495-B26C-2FF24E836687}" presName="sibTrans" presStyleCnt="0"/>
      <dgm:spPr/>
    </dgm:pt>
    <dgm:pt modelId="{D5A70440-0B1A-4B29-BE52-1A0F89BA7E72}" type="pres">
      <dgm:prSet presAssocID="{63DBC459-51F7-4458-908D-086E74BFEB92}" presName="node" presStyleLbl="node1" presStyleIdx="3" presStyleCnt="6">
        <dgm:presLayoutVars>
          <dgm:bulletEnabled val="1"/>
        </dgm:presLayoutVars>
      </dgm:prSet>
      <dgm:spPr/>
    </dgm:pt>
    <dgm:pt modelId="{85B90AC7-2ACE-4531-A076-A897B963451A}" type="pres">
      <dgm:prSet presAssocID="{8E74D4FC-9FDA-4557-A61E-69A7098868EA}" presName="sibTrans" presStyleCnt="0"/>
      <dgm:spPr/>
    </dgm:pt>
    <dgm:pt modelId="{2EE0ED8C-AA40-4E87-8DAF-9967F5390734}" type="pres">
      <dgm:prSet presAssocID="{E058FC7C-6008-4C6F-8829-563354E0D16E}" presName="node" presStyleLbl="node1" presStyleIdx="4" presStyleCnt="6">
        <dgm:presLayoutVars>
          <dgm:bulletEnabled val="1"/>
        </dgm:presLayoutVars>
      </dgm:prSet>
      <dgm:spPr/>
    </dgm:pt>
    <dgm:pt modelId="{D97C9B9D-6E2C-475F-8D3F-809039838229}" type="pres">
      <dgm:prSet presAssocID="{4F4B511C-1C4A-420A-A0AA-C864EC3565CB}" presName="sibTrans" presStyleCnt="0"/>
      <dgm:spPr/>
    </dgm:pt>
    <dgm:pt modelId="{61DB89C4-3C06-4796-A20F-5E10D1FCDEC1}" type="pres">
      <dgm:prSet presAssocID="{37805F82-B153-4220-9EE8-F3A9DAFC99BD}" presName="node" presStyleLbl="node1" presStyleIdx="5" presStyleCnt="6">
        <dgm:presLayoutVars>
          <dgm:bulletEnabled val="1"/>
        </dgm:presLayoutVars>
      </dgm:prSet>
      <dgm:spPr/>
    </dgm:pt>
  </dgm:ptLst>
  <dgm:cxnLst>
    <dgm:cxn modelId="{F834A00C-1897-44EB-B78D-C2B06B5FFA9D}" srcId="{474708C0-A1EB-4BD4-A6D4-62192D122B9F}" destId="{E058FC7C-6008-4C6F-8829-563354E0D16E}" srcOrd="4" destOrd="0" parTransId="{992705DF-3182-4328-BB3F-05DABABA56A4}" sibTransId="{4F4B511C-1C4A-420A-A0AA-C864EC3565CB}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D6266D71-B6EE-4135-BCD0-848762295E2C}" type="presOf" srcId="{4FD040B4-4945-431A-A0E2-0E60DFF43E84}" destId="{57142805-BF0D-493D-A918-ACBA47BD0E5A}" srcOrd="0" destOrd="0" presId="urn:microsoft.com/office/officeart/2005/8/layout/default"/>
    <dgm:cxn modelId="{EC512952-578E-4B0D-868C-923A04F1EC04}" type="presOf" srcId="{63DBC459-51F7-4458-908D-086E74BFEB92}" destId="{D5A70440-0B1A-4B29-BE52-1A0F89BA7E72}" srcOrd="0" destOrd="0" presId="urn:microsoft.com/office/officeart/2005/8/layout/default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50FA7498-574B-4A75-BF73-ECAE5659CFC5}" srcId="{474708C0-A1EB-4BD4-A6D4-62192D122B9F}" destId="{63DBC459-51F7-4458-908D-086E74BFEB92}" srcOrd="3" destOrd="0" parTransId="{2D8D6EB9-3279-42F0-8B3D-B3F0447F6E00}" sibTransId="{8E74D4FC-9FDA-4557-A61E-69A7098868EA}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9C0B39B8-630E-4411-AA72-69A92A58B414}" type="presOf" srcId="{37805F82-B153-4220-9EE8-F3A9DAFC99BD}" destId="{61DB89C4-3C06-4796-A20F-5E10D1FCDEC1}" srcOrd="0" destOrd="0" presId="urn:microsoft.com/office/officeart/2005/8/layout/default"/>
    <dgm:cxn modelId="{0A5341BF-F2DA-4BB3-9EE9-6789D42D4BEA}" type="presOf" srcId="{E058FC7C-6008-4C6F-8829-563354E0D16E}" destId="{2EE0ED8C-AA40-4E87-8DAF-9967F5390734}" srcOrd="0" destOrd="0" presId="urn:microsoft.com/office/officeart/2005/8/layout/default"/>
    <dgm:cxn modelId="{2385C6C6-3030-419C-AA8E-E306B76A6450}" srcId="{474708C0-A1EB-4BD4-A6D4-62192D122B9F}" destId="{37805F82-B153-4220-9EE8-F3A9DAFC99BD}" srcOrd="5" destOrd="0" parTransId="{FA097841-0323-4B8A-9B96-C82627D60CD9}" sibTransId="{BFBCFD45-D627-4E11-B0F5-0B62BEBF0170}"/>
    <dgm:cxn modelId="{C809A3F0-CA3C-4D54-801F-0ED5305EFB48}" srcId="{474708C0-A1EB-4BD4-A6D4-62192D122B9F}" destId="{4FD040B4-4945-431A-A0E2-0E60DFF43E84}" srcOrd="2" destOrd="0" parTransId="{A7256EDA-EE2D-4421-A577-C9C6FDAB9B74}" sibTransId="{F8B66354-FBD6-4495-B26C-2FF24E836687}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1AE0118B-0B51-4E22-B73F-E36CA3D87A77}" type="presParOf" srcId="{38863578-FCD1-47F2-8972-52AA0F6B1813}" destId="{57142805-BF0D-493D-A918-ACBA47BD0E5A}" srcOrd="4" destOrd="0" presId="urn:microsoft.com/office/officeart/2005/8/layout/default"/>
    <dgm:cxn modelId="{2E2DD80D-DAFA-4C2A-852F-DFE8C2C3AD1D}" type="presParOf" srcId="{38863578-FCD1-47F2-8972-52AA0F6B1813}" destId="{8BEBDC20-38AE-4ACA-868D-03053E709553}" srcOrd="5" destOrd="0" presId="urn:microsoft.com/office/officeart/2005/8/layout/default"/>
    <dgm:cxn modelId="{DCC15917-6965-47F5-906A-2C391995776B}" type="presParOf" srcId="{38863578-FCD1-47F2-8972-52AA0F6B1813}" destId="{D5A70440-0B1A-4B29-BE52-1A0F89BA7E72}" srcOrd="6" destOrd="0" presId="urn:microsoft.com/office/officeart/2005/8/layout/default"/>
    <dgm:cxn modelId="{EA78A058-4F61-4DBF-B163-289887515686}" type="presParOf" srcId="{38863578-FCD1-47F2-8972-52AA0F6B1813}" destId="{85B90AC7-2ACE-4531-A076-A897B963451A}" srcOrd="7" destOrd="0" presId="urn:microsoft.com/office/officeart/2005/8/layout/default"/>
    <dgm:cxn modelId="{10F7E91F-1196-43E7-AE93-1F4074838D4A}" type="presParOf" srcId="{38863578-FCD1-47F2-8972-52AA0F6B1813}" destId="{2EE0ED8C-AA40-4E87-8DAF-9967F5390734}" srcOrd="8" destOrd="0" presId="urn:microsoft.com/office/officeart/2005/8/layout/default"/>
    <dgm:cxn modelId="{45FD437A-D44C-4713-A9A6-E5A7859BD3F0}" type="presParOf" srcId="{38863578-FCD1-47F2-8972-52AA0F6B1813}" destId="{D97C9B9D-6E2C-475F-8D3F-809039838229}" srcOrd="9" destOrd="0" presId="urn:microsoft.com/office/officeart/2005/8/layout/default"/>
    <dgm:cxn modelId="{DA490475-2817-4B6E-BE17-069BED559A39}" type="presParOf" srcId="{38863578-FCD1-47F2-8972-52AA0F6B1813}" destId="{61DB89C4-3C06-4796-A20F-5E10D1FCDEC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8E9E0-319D-4442-8DDF-9FB55A55512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9C2CE4C-B25F-4CBC-B1DB-EED303ECCEAF}">
      <dgm:prSet/>
      <dgm:spPr/>
      <dgm:t>
        <a:bodyPr/>
        <a:lstStyle/>
        <a:p>
          <a:r>
            <a:rPr lang="pt-BR" dirty="0"/>
            <a:t>A turma (44 alunos) está dividida em grupos (4 ou 5 pessoas).</a:t>
          </a:r>
        </a:p>
      </dgm:t>
    </dgm:pt>
    <dgm:pt modelId="{224C4F11-0657-41D2-8426-4487A3A88788}" type="parTrans" cxnId="{6900051E-BA55-4051-B3A8-1ED266CF7FAF}">
      <dgm:prSet/>
      <dgm:spPr/>
      <dgm:t>
        <a:bodyPr/>
        <a:lstStyle/>
        <a:p>
          <a:endParaRPr lang="pt-BR"/>
        </a:p>
      </dgm:t>
    </dgm:pt>
    <dgm:pt modelId="{9D1A183B-BB5F-49E2-9E8D-971D8D7E34C1}" type="sibTrans" cxnId="{6900051E-BA55-4051-B3A8-1ED266CF7FAF}">
      <dgm:prSet/>
      <dgm:spPr/>
      <dgm:t>
        <a:bodyPr/>
        <a:lstStyle/>
        <a:p>
          <a:endParaRPr lang="pt-BR"/>
        </a:p>
      </dgm:t>
    </dgm:pt>
    <dgm:pt modelId="{F678F3AB-0D96-4BD5-A0B2-C8F6D9D2A205}">
      <dgm:prSet/>
      <dgm:spPr/>
      <dgm:t>
        <a:bodyPr/>
        <a:lstStyle/>
        <a:p>
          <a:r>
            <a:rPr lang="pt-BR" dirty="0"/>
            <a:t>Será apresentado a necessidade do cliente e assim será obtido o objetivo do projeto;</a:t>
          </a:r>
        </a:p>
      </dgm:t>
    </dgm:pt>
    <dgm:pt modelId="{6475CBA5-6070-4375-845B-84AECF12C461}" type="parTrans" cxnId="{6621238F-3376-48B1-9944-F4BD38AAC3CD}">
      <dgm:prSet/>
      <dgm:spPr/>
      <dgm:t>
        <a:bodyPr/>
        <a:lstStyle/>
        <a:p>
          <a:endParaRPr lang="pt-BR"/>
        </a:p>
      </dgm:t>
    </dgm:pt>
    <dgm:pt modelId="{3F23BB66-D544-4A8C-B37E-FF81E4C6C9AB}" type="sibTrans" cxnId="{6621238F-3376-48B1-9944-F4BD38AAC3CD}">
      <dgm:prSet/>
      <dgm:spPr/>
      <dgm:t>
        <a:bodyPr/>
        <a:lstStyle/>
        <a:p>
          <a:endParaRPr lang="pt-BR"/>
        </a:p>
      </dgm:t>
    </dgm:pt>
    <dgm:pt modelId="{EF9586EF-21BA-4D2A-A003-F72474235279}">
      <dgm:prSet/>
      <dgm:spPr/>
      <dgm:t>
        <a:bodyPr/>
        <a:lstStyle/>
        <a:p>
          <a:r>
            <a:rPr lang="pt-BR"/>
            <a:t>Depois que se conhece o escopo, o próximo passo é começar a especificar como ele será feito. Nesse sentido, é feita a escolha das  estratégias que serão utilizadas no decorrer do projeto.</a:t>
          </a:r>
        </a:p>
      </dgm:t>
    </dgm:pt>
    <dgm:pt modelId="{3435585A-9F44-4089-9A99-7FD2E014AE37}" type="parTrans" cxnId="{8436E15F-6846-4384-82EE-E7166287E335}">
      <dgm:prSet/>
      <dgm:spPr/>
      <dgm:t>
        <a:bodyPr/>
        <a:lstStyle/>
        <a:p>
          <a:endParaRPr lang="pt-BR"/>
        </a:p>
      </dgm:t>
    </dgm:pt>
    <dgm:pt modelId="{E98B9EEA-8225-4AA8-AD43-6ACB41189C02}" type="sibTrans" cxnId="{8436E15F-6846-4384-82EE-E7166287E335}">
      <dgm:prSet/>
      <dgm:spPr/>
      <dgm:t>
        <a:bodyPr/>
        <a:lstStyle/>
        <a:p>
          <a:endParaRPr lang="pt-BR"/>
        </a:p>
      </dgm:t>
    </dgm:pt>
    <dgm:pt modelId="{A820EC4D-A826-43CD-BAE8-6079F0C63937}">
      <dgm:prSet/>
      <dgm:spPr/>
      <dgm:t>
        <a:bodyPr/>
        <a:lstStyle/>
        <a:p>
          <a:r>
            <a:rPr lang="pt-BR"/>
            <a:t>Deverão ser</a:t>
          </a:r>
          <a:r>
            <a:rPr lang="pt-BR" b="0" i="0"/>
            <a:t> abordadas, as etapas do processo de desenvolvimento do Projeto e definir passos para a criação de um bom produto. </a:t>
          </a:r>
          <a:endParaRPr lang="pt-BR"/>
        </a:p>
      </dgm:t>
    </dgm:pt>
    <dgm:pt modelId="{00B40431-84E0-4CB1-B563-82B38276D0BF}" type="parTrans" cxnId="{639B6800-82C4-4AC5-B2B8-CBE07AFB15DB}">
      <dgm:prSet/>
      <dgm:spPr/>
      <dgm:t>
        <a:bodyPr/>
        <a:lstStyle/>
        <a:p>
          <a:endParaRPr lang="pt-BR"/>
        </a:p>
      </dgm:t>
    </dgm:pt>
    <dgm:pt modelId="{E75A2DBE-11AA-4E79-812F-74D2C932E4B2}" type="sibTrans" cxnId="{639B6800-82C4-4AC5-B2B8-CBE07AFB15DB}">
      <dgm:prSet/>
      <dgm:spPr/>
      <dgm:t>
        <a:bodyPr/>
        <a:lstStyle/>
        <a:p>
          <a:endParaRPr lang="pt-BR"/>
        </a:p>
      </dgm:t>
    </dgm:pt>
    <dgm:pt modelId="{7BA72658-735F-4F06-AA16-CD583D1626A0}" type="pres">
      <dgm:prSet presAssocID="{DD38E9E0-319D-4442-8DDF-9FB55A555128}" presName="Name0" presStyleCnt="0">
        <dgm:presLayoutVars>
          <dgm:chMax val="7"/>
          <dgm:chPref val="7"/>
          <dgm:dir/>
        </dgm:presLayoutVars>
      </dgm:prSet>
      <dgm:spPr/>
    </dgm:pt>
    <dgm:pt modelId="{5B55B472-0C95-46F2-A49B-DC301CC1A8CE}" type="pres">
      <dgm:prSet presAssocID="{DD38E9E0-319D-4442-8DDF-9FB55A555128}" presName="Name1" presStyleCnt="0"/>
      <dgm:spPr/>
    </dgm:pt>
    <dgm:pt modelId="{C559BA33-B583-4DA1-9785-99DA13EA0641}" type="pres">
      <dgm:prSet presAssocID="{DD38E9E0-319D-4442-8DDF-9FB55A555128}" presName="cycle" presStyleCnt="0"/>
      <dgm:spPr/>
    </dgm:pt>
    <dgm:pt modelId="{5CC4BCD0-149A-48D9-B448-B1B4CC75A390}" type="pres">
      <dgm:prSet presAssocID="{DD38E9E0-319D-4442-8DDF-9FB55A555128}" presName="srcNode" presStyleLbl="node1" presStyleIdx="0" presStyleCnt="4"/>
      <dgm:spPr/>
    </dgm:pt>
    <dgm:pt modelId="{F69CC1D0-5530-4F7F-B014-63D330AF9509}" type="pres">
      <dgm:prSet presAssocID="{DD38E9E0-319D-4442-8DDF-9FB55A555128}" presName="conn" presStyleLbl="parChTrans1D2" presStyleIdx="0" presStyleCnt="1"/>
      <dgm:spPr/>
    </dgm:pt>
    <dgm:pt modelId="{E7890FFC-7E08-4645-A93D-8097980F44EF}" type="pres">
      <dgm:prSet presAssocID="{DD38E9E0-319D-4442-8DDF-9FB55A555128}" presName="extraNode" presStyleLbl="node1" presStyleIdx="0" presStyleCnt="4"/>
      <dgm:spPr/>
    </dgm:pt>
    <dgm:pt modelId="{A3D68585-7875-4AD1-B840-11075D744853}" type="pres">
      <dgm:prSet presAssocID="{DD38E9E0-319D-4442-8DDF-9FB55A555128}" presName="dstNode" presStyleLbl="node1" presStyleIdx="0" presStyleCnt="4"/>
      <dgm:spPr/>
    </dgm:pt>
    <dgm:pt modelId="{FB5349F3-3271-436B-80A1-776BAAFD2537}" type="pres">
      <dgm:prSet presAssocID="{69C2CE4C-B25F-4CBC-B1DB-EED303ECCEAF}" presName="text_1" presStyleLbl="node1" presStyleIdx="0" presStyleCnt="4">
        <dgm:presLayoutVars>
          <dgm:bulletEnabled val="1"/>
        </dgm:presLayoutVars>
      </dgm:prSet>
      <dgm:spPr/>
    </dgm:pt>
    <dgm:pt modelId="{5C571365-F495-44AE-8D0F-17758AB170FF}" type="pres">
      <dgm:prSet presAssocID="{69C2CE4C-B25F-4CBC-B1DB-EED303ECCEAF}" presName="accent_1" presStyleCnt="0"/>
      <dgm:spPr/>
    </dgm:pt>
    <dgm:pt modelId="{3654F73F-C274-4301-91E6-C797B9ACD916}" type="pres">
      <dgm:prSet presAssocID="{69C2CE4C-B25F-4CBC-B1DB-EED303ECCEAF}" presName="accentRepeatNode" presStyleLbl="solidFgAcc1" presStyleIdx="0" presStyleCnt="4"/>
      <dgm:spPr/>
    </dgm:pt>
    <dgm:pt modelId="{D7271A4F-FEE8-4330-BE0B-D3340E345D81}" type="pres">
      <dgm:prSet presAssocID="{F678F3AB-0D96-4BD5-A0B2-C8F6D9D2A205}" presName="text_2" presStyleLbl="node1" presStyleIdx="1" presStyleCnt="4">
        <dgm:presLayoutVars>
          <dgm:bulletEnabled val="1"/>
        </dgm:presLayoutVars>
      </dgm:prSet>
      <dgm:spPr/>
    </dgm:pt>
    <dgm:pt modelId="{6EB3A0E4-59C5-4F9F-9B12-D8F52D0FBEC6}" type="pres">
      <dgm:prSet presAssocID="{F678F3AB-0D96-4BD5-A0B2-C8F6D9D2A205}" presName="accent_2" presStyleCnt="0"/>
      <dgm:spPr/>
    </dgm:pt>
    <dgm:pt modelId="{E38A2355-228B-4579-ADF2-FD2A85199BB6}" type="pres">
      <dgm:prSet presAssocID="{F678F3AB-0D96-4BD5-A0B2-C8F6D9D2A205}" presName="accentRepeatNode" presStyleLbl="solidFgAcc1" presStyleIdx="1" presStyleCnt="4"/>
      <dgm:spPr/>
    </dgm:pt>
    <dgm:pt modelId="{D3E2D2CD-8357-4654-99DB-ADD2BBCDEAB2}" type="pres">
      <dgm:prSet presAssocID="{EF9586EF-21BA-4D2A-A003-F72474235279}" presName="text_3" presStyleLbl="node1" presStyleIdx="2" presStyleCnt="4">
        <dgm:presLayoutVars>
          <dgm:bulletEnabled val="1"/>
        </dgm:presLayoutVars>
      </dgm:prSet>
      <dgm:spPr/>
    </dgm:pt>
    <dgm:pt modelId="{F2C6BB52-F1F9-48B4-8F1F-DD485C92885C}" type="pres">
      <dgm:prSet presAssocID="{EF9586EF-21BA-4D2A-A003-F72474235279}" presName="accent_3" presStyleCnt="0"/>
      <dgm:spPr/>
    </dgm:pt>
    <dgm:pt modelId="{E4256673-3E5A-4104-AD41-B57974867EAC}" type="pres">
      <dgm:prSet presAssocID="{EF9586EF-21BA-4D2A-A003-F72474235279}" presName="accentRepeatNode" presStyleLbl="solidFgAcc1" presStyleIdx="2" presStyleCnt="4"/>
      <dgm:spPr/>
    </dgm:pt>
    <dgm:pt modelId="{A43E15AE-F7B2-4CC4-81D1-FA91B578855B}" type="pres">
      <dgm:prSet presAssocID="{A820EC4D-A826-43CD-BAE8-6079F0C63937}" presName="text_4" presStyleLbl="node1" presStyleIdx="3" presStyleCnt="4">
        <dgm:presLayoutVars>
          <dgm:bulletEnabled val="1"/>
        </dgm:presLayoutVars>
      </dgm:prSet>
      <dgm:spPr/>
    </dgm:pt>
    <dgm:pt modelId="{8419FC0C-5BE6-47F1-9D53-1E783775793B}" type="pres">
      <dgm:prSet presAssocID="{A820EC4D-A826-43CD-BAE8-6079F0C63937}" presName="accent_4" presStyleCnt="0"/>
      <dgm:spPr/>
    </dgm:pt>
    <dgm:pt modelId="{ADD0F33E-22CF-49B7-AAEB-A2330CFF19F6}" type="pres">
      <dgm:prSet presAssocID="{A820EC4D-A826-43CD-BAE8-6079F0C63937}" presName="accentRepeatNode" presStyleLbl="solidFgAcc1" presStyleIdx="3" presStyleCnt="4"/>
      <dgm:spPr/>
    </dgm:pt>
  </dgm:ptLst>
  <dgm:cxnLst>
    <dgm:cxn modelId="{639B6800-82C4-4AC5-B2B8-CBE07AFB15DB}" srcId="{DD38E9E0-319D-4442-8DDF-9FB55A555128}" destId="{A820EC4D-A826-43CD-BAE8-6079F0C63937}" srcOrd="3" destOrd="0" parTransId="{00B40431-84E0-4CB1-B563-82B38276D0BF}" sibTransId="{E75A2DBE-11AA-4E79-812F-74D2C932E4B2}"/>
    <dgm:cxn modelId="{8178A711-025D-4C3B-BD0D-D16D37229AF6}" type="presOf" srcId="{69C2CE4C-B25F-4CBC-B1DB-EED303ECCEAF}" destId="{FB5349F3-3271-436B-80A1-776BAAFD2537}" srcOrd="0" destOrd="0" presId="urn:microsoft.com/office/officeart/2008/layout/VerticalCurvedList"/>
    <dgm:cxn modelId="{2A20AC12-703C-4556-A813-AF7E525323C7}" type="presOf" srcId="{9D1A183B-BB5F-49E2-9E8D-971D8D7E34C1}" destId="{F69CC1D0-5530-4F7F-B014-63D330AF9509}" srcOrd="0" destOrd="0" presId="urn:microsoft.com/office/officeart/2008/layout/VerticalCurvedList"/>
    <dgm:cxn modelId="{6900051E-BA55-4051-B3A8-1ED266CF7FAF}" srcId="{DD38E9E0-319D-4442-8DDF-9FB55A555128}" destId="{69C2CE4C-B25F-4CBC-B1DB-EED303ECCEAF}" srcOrd="0" destOrd="0" parTransId="{224C4F11-0657-41D2-8426-4487A3A88788}" sibTransId="{9D1A183B-BB5F-49E2-9E8D-971D8D7E34C1}"/>
    <dgm:cxn modelId="{8436E15F-6846-4384-82EE-E7166287E335}" srcId="{DD38E9E0-319D-4442-8DDF-9FB55A555128}" destId="{EF9586EF-21BA-4D2A-A003-F72474235279}" srcOrd="2" destOrd="0" parTransId="{3435585A-9F44-4089-9A99-7FD2E014AE37}" sibTransId="{E98B9EEA-8225-4AA8-AD43-6ACB41189C02}"/>
    <dgm:cxn modelId="{BF7B5048-C90E-4B53-8251-7BAD2D91F60E}" type="presOf" srcId="{EF9586EF-21BA-4D2A-A003-F72474235279}" destId="{D3E2D2CD-8357-4654-99DB-ADD2BBCDEAB2}" srcOrd="0" destOrd="0" presId="urn:microsoft.com/office/officeart/2008/layout/VerticalCurvedList"/>
    <dgm:cxn modelId="{D9AE5C5A-F28F-40C5-9ACA-D946127BAAF6}" type="presOf" srcId="{DD38E9E0-319D-4442-8DDF-9FB55A555128}" destId="{7BA72658-735F-4F06-AA16-CD583D1626A0}" srcOrd="0" destOrd="0" presId="urn:microsoft.com/office/officeart/2008/layout/VerticalCurvedList"/>
    <dgm:cxn modelId="{9C710085-A89F-44B1-8511-820A7721FF9A}" type="presOf" srcId="{F678F3AB-0D96-4BD5-A0B2-C8F6D9D2A205}" destId="{D7271A4F-FEE8-4330-BE0B-D3340E345D81}" srcOrd="0" destOrd="0" presId="urn:microsoft.com/office/officeart/2008/layout/VerticalCurvedList"/>
    <dgm:cxn modelId="{6621238F-3376-48B1-9944-F4BD38AAC3CD}" srcId="{DD38E9E0-319D-4442-8DDF-9FB55A555128}" destId="{F678F3AB-0D96-4BD5-A0B2-C8F6D9D2A205}" srcOrd="1" destOrd="0" parTransId="{6475CBA5-6070-4375-845B-84AECF12C461}" sibTransId="{3F23BB66-D544-4A8C-B37E-FF81E4C6C9AB}"/>
    <dgm:cxn modelId="{07545FEC-2FBE-49D8-9355-23C3518D8616}" type="presOf" srcId="{A820EC4D-A826-43CD-BAE8-6079F0C63937}" destId="{A43E15AE-F7B2-4CC4-81D1-FA91B578855B}" srcOrd="0" destOrd="0" presId="urn:microsoft.com/office/officeart/2008/layout/VerticalCurvedList"/>
    <dgm:cxn modelId="{E8669DCD-ED86-4CD8-AA83-E63ABBE895F1}" type="presParOf" srcId="{7BA72658-735F-4F06-AA16-CD583D1626A0}" destId="{5B55B472-0C95-46F2-A49B-DC301CC1A8CE}" srcOrd="0" destOrd="0" presId="urn:microsoft.com/office/officeart/2008/layout/VerticalCurvedList"/>
    <dgm:cxn modelId="{76485B11-344E-4956-A960-F285896400BD}" type="presParOf" srcId="{5B55B472-0C95-46F2-A49B-DC301CC1A8CE}" destId="{C559BA33-B583-4DA1-9785-99DA13EA0641}" srcOrd="0" destOrd="0" presId="urn:microsoft.com/office/officeart/2008/layout/VerticalCurvedList"/>
    <dgm:cxn modelId="{B0C0766E-F293-4EA4-941A-D7A9C1E23225}" type="presParOf" srcId="{C559BA33-B583-4DA1-9785-99DA13EA0641}" destId="{5CC4BCD0-149A-48D9-B448-B1B4CC75A390}" srcOrd="0" destOrd="0" presId="urn:microsoft.com/office/officeart/2008/layout/VerticalCurvedList"/>
    <dgm:cxn modelId="{49CDABDB-63D9-4421-B1B3-A73476D313F6}" type="presParOf" srcId="{C559BA33-B583-4DA1-9785-99DA13EA0641}" destId="{F69CC1D0-5530-4F7F-B014-63D330AF9509}" srcOrd="1" destOrd="0" presId="urn:microsoft.com/office/officeart/2008/layout/VerticalCurvedList"/>
    <dgm:cxn modelId="{E381A24A-79B5-4AAA-89CA-63A5D2113B21}" type="presParOf" srcId="{C559BA33-B583-4DA1-9785-99DA13EA0641}" destId="{E7890FFC-7E08-4645-A93D-8097980F44EF}" srcOrd="2" destOrd="0" presId="urn:microsoft.com/office/officeart/2008/layout/VerticalCurvedList"/>
    <dgm:cxn modelId="{EEBC5DCD-446E-4D27-8072-B697147E19B9}" type="presParOf" srcId="{C559BA33-B583-4DA1-9785-99DA13EA0641}" destId="{A3D68585-7875-4AD1-B840-11075D744853}" srcOrd="3" destOrd="0" presId="urn:microsoft.com/office/officeart/2008/layout/VerticalCurvedList"/>
    <dgm:cxn modelId="{2E497258-A7FD-4632-BC9E-516517BB3820}" type="presParOf" srcId="{5B55B472-0C95-46F2-A49B-DC301CC1A8CE}" destId="{FB5349F3-3271-436B-80A1-776BAAFD2537}" srcOrd="1" destOrd="0" presId="urn:microsoft.com/office/officeart/2008/layout/VerticalCurvedList"/>
    <dgm:cxn modelId="{60C54219-8CAC-42AB-9EC9-375195E7FA53}" type="presParOf" srcId="{5B55B472-0C95-46F2-A49B-DC301CC1A8CE}" destId="{5C571365-F495-44AE-8D0F-17758AB170FF}" srcOrd="2" destOrd="0" presId="urn:microsoft.com/office/officeart/2008/layout/VerticalCurvedList"/>
    <dgm:cxn modelId="{50BEDE0A-6E71-4709-9DC4-7F2F5B228AD8}" type="presParOf" srcId="{5C571365-F495-44AE-8D0F-17758AB170FF}" destId="{3654F73F-C274-4301-91E6-C797B9ACD916}" srcOrd="0" destOrd="0" presId="urn:microsoft.com/office/officeart/2008/layout/VerticalCurvedList"/>
    <dgm:cxn modelId="{ED71715E-C9D1-4ECA-894D-A7E07071D2C6}" type="presParOf" srcId="{5B55B472-0C95-46F2-A49B-DC301CC1A8CE}" destId="{D7271A4F-FEE8-4330-BE0B-D3340E345D81}" srcOrd="3" destOrd="0" presId="urn:microsoft.com/office/officeart/2008/layout/VerticalCurvedList"/>
    <dgm:cxn modelId="{680B32D4-8B76-41DC-A633-33384B6BB6E0}" type="presParOf" srcId="{5B55B472-0C95-46F2-A49B-DC301CC1A8CE}" destId="{6EB3A0E4-59C5-4F9F-9B12-D8F52D0FBEC6}" srcOrd="4" destOrd="0" presId="urn:microsoft.com/office/officeart/2008/layout/VerticalCurvedList"/>
    <dgm:cxn modelId="{7DC192FB-7742-49DC-B33A-9F57F115B053}" type="presParOf" srcId="{6EB3A0E4-59C5-4F9F-9B12-D8F52D0FBEC6}" destId="{E38A2355-228B-4579-ADF2-FD2A85199BB6}" srcOrd="0" destOrd="0" presId="urn:microsoft.com/office/officeart/2008/layout/VerticalCurvedList"/>
    <dgm:cxn modelId="{B8481630-25DB-4485-9E84-28265343709F}" type="presParOf" srcId="{5B55B472-0C95-46F2-A49B-DC301CC1A8CE}" destId="{D3E2D2CD-8357-4654-99DB-ADD2BBCDEAB2}" srcOrd="5" destOrd="0" presId="urn:microsoft.com/office/officeart/2008/layout/VerticalCurvedList"/>
    <dgm:cxn modelId="{0A1ED205-B336-4530-BB7F-4318FE921105}" type="presParOf" srcId="{5B55B472-0C95-46F2-A49B-DC301CC1A8CE}" destId="{F2C6BB52-F1F9-48B4-8F1F-DD485C92885C}" srcOrd="6" destOrd="0" presId="urn:microsoft.com/office/officeart/2008/layout/VerticalCurvedList"/>
    <dgm:cxn modelId="{1F039213-EAA8-4D0F-B611-90068AC25ED9}" type="presParOf" srcId="{F2C6BB52-F1F9-48B4-8F1F-DD485C92885C}" destId="{E4256673-3E5A-4104-AD41-B57974867EAC}" srcOrd="0" destOrd="0" presId="urn:microsoft.com/office/officeart/2008/layout/VerticalCurvedList"/>
    <dgm:cxn modelId="{3B542387-FB0D-4A0D-9F7F-13ABCA43A5B5}" type="presParOf" srcId="{5B55B472-0C95-46F2-A49B-DC301CC1A8CE}" destId="{A43E15AE-F7B2-4CC4-81D1-FA91B578855B}" srcOrd="7" destOrd="0" presId="urn:microsoft.com/office/officeart/2008/layout/VerticalCurvedList"/>
    <dgm:cxn modelId="{5CF37700-22EC-4629-85AB-A70872E7B39E}" type="presParOf" srcId="{5B55B472-0C95-46F2-A49B-DC301CC1A8CE}" destId="{8419FC0C-5BE6-47F1-9D53-1E783775793B}" srcOrd="8" destOrd="0" presId="urn:microsoft.com/office/officeart/2008/layout/VerticalCurvedList"/>
    <dgm:cxn modelId="{83AA656C-355E-4BC0-961B-6240F1E80A57}" type="presParOf" srcId="{8419FC0C-5BE6-47F1-9D53-1E783775793B}" destId="{ADD0F33E-22CF-49B7-AAEB-A2330CFF19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37206-6FC7-4B58-B79D-D1D9151F9C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306109-5065-463B-93DE-E1CDFAB7F2ED}">
      <dgm:prSet/>
      <dgm:spPr/>
      <dgm:t>
        <a:bodyPr/>
        <a:lstStyle/>
        <a:p>
          <a:r>
            <a:rPr lang="pt-BR" b="0" i="0"/>
            <a:t>Utilizaremos a método ágio (SCRUM), para auxiliar nos processos de organização e criação, buscando a realização de um bom trabalho por uma equipe de desenvolvimento;</a:t>
          </a:r>
          <a:endParaRPr lang="pt-BR"/>
        </a:p>
      </dgm:t>
    </dgm:pt>
    <dgm:pt modelId="{74FF1F60-6A92-4524-BE09-485FB56480C3}" type="parTrans" cxnId="{5C4F7124-ADC1-4C5B-838B-27C41D747156}">
      <dgm:prSet/>
      <dgm:spPr/>
      <dgm:t>
        <a:bodyPr/>
        <a:lstStyle/>
        <a:p>
          <a:endParaRPr lang="pt-BR"/>
        </a:p>
      </dgm:t>
    </dgm:pt>
    <dgm:pt modelId="{0CC42C99-2487-4470-9052-CE1C5F88536C}" type="sibTrans" cxnId="{5C4F7124-ADC1-4C5B-838B-27C41D747156}">
      <dgm:prSet/>
      <dgm:spPr/>
      <dgm:t>
        <a:bodyPr/>
        <a:lstStyle/>
        <a:p>
          <a:endParaRPr lang="pt-BR"/>
        </a:p>
      </dgm:t>
    </dgm:pt>
    <dgm:pt modelId="{916B8746-6627-47F7-8ABC-0096FED70821}">
      <dgm:prSet/>
      <dgm:spPr/>
      <dgm:t>
        <a:bodyPr/>
        <a:lstStyle/>
        <a:p>
          <a:r>
            <a:rPr lang="pt-BR" dirty="0"/>
            <a:t>Cada equipe terá um Orientador (Sayure, Felipe e Adriano);</a:t>
          </a:r>
        </a:p>
      </dgm:t>
    </dgm:pt>
    <dgm:pt modelId="{90B5C433-A3D7-4B87-AF9F-83C95B04A467}" type="parTrans" cxnId="{96ACADF3-B0E9-4103-93B8-CC7327D874A3}">
      <dgm:prSet/>
      <dgm:spPr/>
      <dgm:t>
        <a:bodyPr/>
        <a:lstStyle/>
        <a:p>
          <a:endParaRPr lang="pt-BR"/>
        </a:p>
      </dgm:t>
    </dgm:pt>
    <dgm:pt modelId="{416C5246-6148-4DA2-824D-6E67E94D16B2}" type="sibTrans" cxnId="{96ACADF3-B0E9-4103-93B8-CC7327D874A3}">
      <dgm:prSet/>
      <dgm:spPr/>
      <dgm:t>
        <a:bodyPr/>
        <a:lstStyle/>
        <a:p>
          <a:endParaRPr lang="pt-BR"/>
        </a:p>
      </dgm:t>
    </dgm:pt>
    <dgm:pt modelId="{9FBAC5EB-9AA6-4438-BB52-830BD04F04FB}">
      <dgm:prSet/>
      <dgm:spPr/>
      <dgm:t>
        <a:bodyPr/>
        <a:lstStyle/>
        <a:p>
          <a:r>
            <a:rPr lang="pt-BR"/>
            <a:t>Todos os integrantes da equipe deverão ter participação ativa;</a:t>
          </a:r>
        </a:p>
      </dgm:t>
    </dgm:pt>
    <dgm:pt modelId="{E53EEF06-4478-4784-AD23-03E43B6189CC}" type="parTrans" cxnId="{23C9DB5E-7F7B-4C82-BEDB-A7ABDA7FB78A}">
      <dgm:prSet/>
      <dgm:spPr/>
      <dgm:t>
        <a:bodyPr/>
        <a:lstStyle/>
        <a:p>
          <a:endParaRPr lang="pt-BR"/>
        </a:p>
      </dgm:t>
    </dgm:pt>
    <dgm:pt modelId="{C0AF065D-CA71-45DC-BA12-30D94BE62B96}" type="sibTrans" cxnId="{23C9DB5E-7F7B-4C82-BEDB-A7ABDA7FB78A}">
      <dgm:prSet/>
      <dgm:spPr/>
      <dgm:t>
        <a:bodyPr/>
        <a:lstStyle/>
        <a:p>
          <a:endParaRPr lang="pt-BR"/>
        </a:p>
      </dgm:t>
    </dgm:pt>
    <dgm:pt modelId="{8401BA9B-1A3D-4003-85A8-3EE3BD4538F5}">
      <dgm:prSet/>
      <dgm:spPr/>
      <dgm:t>
        <a:bodyPr/>
        <a:lstStyle/>
        <a:p>
          <a:r>
            <a:rPr lang="pt-BR" dirty="0"/>
            <a:t>Todos projetos deverão ser entregues na data determinada juntamente com a documentação;</a:t>
          </a:r>
        </a:p>
      </dgm:t>
    </dgm:pt>
    <dgm:pt modelId="{B2F12011-1A1E-4262-8D35-A2BBB12AFCCB}" type="parTrans" cxnId="{0E2582FE-34C3-47CC-87EF-10207C9588AF}">
      <dgm:prSet/>
      <dgm:spPr/>
      <dgm:t>
        <a:bodyPr/>
        <a:lstStyle/>
        <a:p>
          <a:endParaRPr lang="pt-BR"/>
        </a:p>
      </dgm:t>
    </dgm:pt>
    <dgm:pt modelId="{25AB3CDD-19D5-4781-A05A-37023410395E}" type="sibTrans" cxnId="{0E2582FE-34C3-47CC-87EF-10207C9588AF}">
      <dgm:prSet/>
      <dgm:spPr/>
      <dgm:t>
        <a:bodyPr/>
        <a:lstStyle/>
        <a:p>
          <a:endParaRPr lang="pt-BR"/>
        </a:p>
      </dgm:t>
    </dgm:pt>
    <dgm:pt modelId="{6BB44BD2-F02A-43D7-B01C-8BE30D3F24D7}" type="pres">
      <dgm:prSet presAssocID="{7D637206-6FC7-4B58-B79D-D1D9151F9C78}" presName="Name0" presStyleCnt="0">
        <dgm:presLayoutVars>
          <dgm:chMax val="7"/>
          <dgm:chPref val="7"/>
          <dgm:dir/>
        </dgm:presLayoutVars>
      </dgm:prSet>
      <dgm:spPr/>
    </dgm:pt>
    <dgm:pt modelId="{75C81652-375F-4224-A5F7-77228D70FAF6}" type="pres">
      <dgm:prSet presAssocID="{7D637206-6FC7-4B58-B79D-D1D9151F9C78}" presName="Name1" presStyleCnt="0"/>
      <dgm:spPr/>
    </dgm:pt>
    <dgm:pt modelId="{07F4314B-D5BA-426F-A13C-EE48A862B558}" type="pres">
      <dgm:prSet presAssocID="{7D637206-6FC7-4B58-B79D-D1D9151F9C78}" presName="cycle" presStyleCnt="0"/>
      <dgm:spPr/>
    </dgm:pt>
    <dgm:pt modelId="{96BDF8EA-713F-48E1-B968-D7C4E7491F27}" type="pres">
      <dgm:prSet presAssocID="{7D637206-6FC7-4B58-B79D-D1D9151F9C78}" presName="srcNode" presStyleLbl="node1" presStyleIdx="0" presStyleCnt="4"/>
      <dgm:spPr/>
    </dgm:pt>
    <dgm:pt modelId="{E7D834A3-B3B6-4D89-9FF3-3D086E2680AA}" type="pres">
      <dgm:prSet presAssocID="{7D637206-6FC7-4B58-B79D-D1D9151F9C78}" presName="conn" presStyleLbl="parChTrans1D2" presStyleIdx="0" presStyleCnt="1"/>
      <dgm:spPr/>
    </dgm:pt>
    <dgm:pt modelId="{9F2A2A7F-CE4D-4108-B910-37DA94E53243}" type="pres">
      <dgm:prSet presAssocID="{7D637206-6FC7-4B58-B79D-D1D9151F9C78}" presName="extraNode" presStyleLbl="node1" presStyleIdx="0" presStyleCnt="4"/>
      <dgm:spPr/>
    </dgm:pt>
    <dgm:pt modelId="{9BF92C18-1F50-4F24-8B3B-144790A35AB0}" type="pres">
      <dgm:prSet presAssocID="{7D637206-6FC7-4B58-B79D-D1D9151F9C78}" presName="dstNode" presStyleLbl="node1" presStyleIdx="0" presStyleCnt="4"/>
      <dgm:spPr/>
    </dgm:pt>
    <dgm:pt modelId="{63BB7A42-0FF3-4F2D-B817-70E3375F48DF}" type="pres">
      <dgm:prSet presAssocID="{DD306109-5065-463B-93DE-E1CDFAB7F2ED}" presName="text_1" presStyleLbl="node1" presStyleIdx="0" presStyleCnt="4">
        <dgm:presLayoutVars>
          <dgm:bulletEnabled val="1"/>
        </dgm:presLayoutVars>
      </dgm:prSet>
      <dgm:spPr/>
    </dgm:pt>
    <dgm:pt modelId="{4A796994-EA08-43F0-8CFA-D02FFF25A69E}" type="pres">
      <dgm:prSet presAssocID="{DD306109-5065-463B-93DE-E1CDFAB7F2ED}" presName="accent_1" presStyleCnt="0"/>
      <dgm:spPr/>
    </dgm:pt>
    <dgm:pt modelId="{919821A7-A8F0-4523-A3A9-21C72BEB60E7}" type="pres">
      <dgm:prSet presAssocID="{DD306109-5065-463B-93DE-E1CDFAB7F2ED}" presName="accentRepeatNode" presStyleLbl="solidFgAcc1" presStyleIdx="0" presStyleCnt="4"/>
      <dgm:spPr/>
    </dgm:pt>
    <dgm:pt modelId="{F3D6AE8A-1FFE-4DE7-9F24-80A94F4C6E43}" type="pres">
      <dgm:prSet presAssocID="{916B8746-6627-47F7-8ABC-0096FED70821}" presName="text_2" presStyleLbl="node1" presStyleIdx="1" presStyleCnt="4">
        <dgm:presLayoutVars>
          <dgm:bulletEnabled val="1"/>
        </dgm:presLayoutVars>
      </dgm:prSet>
      <dgm:spPr/>
    </dgm:pt>
    <dgm:pt modelId="{D8863F66-3231-4A48-B3AC-BF1C8DE03243}" type="pres">
      <dgm:prSet presAssocID="{916B8746-6627-47F7-8ABC-0096FED70821}" presName="accent_2" presStyleCnt="0"/>
      <dgm:spPr/>
    </dgm:pt>
    <dgm:pt modelId="{A7CA889F-298A-4E35-8CB9-5E07F81645CE}" type="pres">
      <dgm:prSet presAssocID="{916B8746-6627-47F7-8ABC-0096FED70821}" presName="accentRepeatNode" presStyleLbl="solidFgAcc1" presStyleIdx="1" presStyleCnt="4"/>
      <dgm:spPr/>
    </dgm:pt>
    <dgm:pt modelId="{733ACD28-F8E2-4A86-A4FA-A322338C18BC}" type="pres">
      <dgm:prSet presAssocID="{9FBAC5EB-9AA6-4438-BB52-830BD04F04FB}" presName="text_3" presStyleLbl="node1" presStyleIdx="2" presStyleCnt="4">
        <dgm:presLayoutVars>
          <dgm:bulletEnabled val="1"/>
        </dgm:presLayoutVars>
      </dgm:prSet>
      <dgm:spPr/>
    </dgm:pt>
    <dgm:pt modelId="{BEA9EE90-C833-4907-94A6-06D9EDBCC0BF}" type="pres">
      <dgm:prSet presAssocID="{9FBAC5EB-9AA6-4438-BB52-830BD04F04FB}" presName="accent_3" presStyleCnt="0"/>
      <dgm:spPr/>
    </dgm:pt>
    <dgm:pt modelId="{90D2951B-9084-400D-A3F9-1C56F3C5B76E}" type="pres">
      <dgm:prSet presAssocID="{9FBAC5EB-9AA6-4438-BB52-830BD04F04FB}" presName="accentRepeatNode" presStyleLbl="solidFgAcc1" presStyleIdx="2" presStyleCnt="4"/>
      <dgm:spPr/>
    </dgm:pt>
    <dgm:pt modelId="{6F787087-253A-4169-B174-7E17194B5BF2}" type="pres">
      <dgm:prSet presAssocID="{8401BA9B-1A3D-4003-85A8-3EE3BD4538F5}" presName="text_4" presStyleLbl="node1" presStyleIdx="3" presStyleCnt="4">
        <dgm:presLayoutVars>
          <dgm:bulletEnabled val="1"/>
        </dgm:presLayoutVars>
      </dgm:prSet>
      <dgm:spPr/>
    </dgm:pt>
    <dgm:pt modelId="{04902290-33B0-49B7-8481-AC6014FF4874}" type="pres">
      <dgm:prSet presAssocID="{8401BA9B-1A3D-4003-85A8-3EE3BD4538F5}" presName="accent_4" presStyleCnt="0"/>
      <dgm:spPr/>
    </dgm:pt>
    <dgm:pt modelId="{E6C1732A-A6D4-4C82-8BBA-909DB2364F0A}" type="pres">
      <dgm:prSet presAssocID="{8401BA9B-1A3D-4003-85A8-3EE3BD4538F5}" presName="accentRepeatNode" presStyleLbl="solidFgAcc1" presStyleIdx="3" presStyleCnt="4"/>
      <dgm:spPr/>
    </dgm:pt>
  </dgm:ptLst>
  <dgm:cxnLst>
    <dgm:cxn modelId="{CF79911B-5758-4EFD-A35F-313E9A01563D}" type="presOf" srcId="{DD306109-5065-463B-93DE-E1CDFAB7F2ED}" destId="{63BB7A42-0FF3-4F2D-B817-70E3375F48DF}" srcOrd="0" destOrd="0" presId="urn:microsoft.com/office/officeart/2008/layout/VerticalCurvedList"/>
    <dgm:cxn modelId="{5C4F7124-ADC1-4C5B-838B-27C41D747156}" srcId="{7D637206-6FC7-4B58-B79D-D1D9151F9C78}" destId="{DD306109-5065-463B-93DE-E1CDFAB7F2ED}" srcOrd="0" destOrd="0" parTransId="{74FF1F60-6A92-4524-BE09-485FB56480C3}" sibTransId="{0CC42C99-2487-4470-9052-CE1C5F88536C}"/>
    <dgm:cxn modelId="{2D146B31-C366-44D5-827A-4F609401740C}" type="presOf" srcId="{8401BA9B-1A3D-4003-85A8-3EE3BD4538F5}" destId="{6F787087-253A-4169-B174-7E17194B5BF2}" srcOrd="0" destOrd="0" presId="urn:microsoft.com/office/officeart/2008/layout/VerticalCurvedList"/>
    <dgm:cxn modelId="{23C9DB5E-7F7B-4C82-BEDB-A7ABDA7FB78A}" srcId="{7D637206-6FC7-4B58-B79D-D1D9151F9C78}" destId="{9FBAC5EB-9AA6-4438-BB52-830BD04F04FB}" srcOrd="2" destOrd="0" parTransId="{E53EEF06-4478-4784-AD23-03E43B6189CC}" sibTransId="{C0AF065D-CA71-45DC-BA12-30D94BE62B96}"/>
    <dgm:cxn modelId="{9893DA78-CB54-4578-AB60-C6C5B2A9B31A}" type="presOf" srcId="{7D637206-6FC7-4B58-B79D-D1D9151F9C78}" destId="{6BB44BD2-F02A-43D7-B01C-8BE30D3F24D7}" srcOrd="0" destOrd="0" presId="urn:microsoft.com/office/officeart/2008/layout/VerticalCurvedList"/>
    <dgm:cxn modelId="{AD5D568B-F402-47A0-872D-7A5354492092}" type="presOf" srcId="{916B8746-6627-47F7-8ABC-0096FED70821}" destId="{F3D6AE8A-1FFE-4DE7-9F24-80A94F4C6E43}" srcOrd="0" destOrd="0" presId="urn:microsoft.com/office/officeart/2008/layout/VerticalCurvedList"/>
    <dgm:cxn modelId="{8FEBF499-B3CA-4DD1-AD70-F812647F4053}" type="presOf" srcId="{0CC42C99-2487-4470-9052-CE1C5F88536C}" destId="{E7D834A3-B3B6-4D89-9FF3-3D086E2680AA}" srcOrd="0" destOrd="0" presId="urn:microsoft.com/office/officeart/2008/layout/VerticalCurvedList"/>
    <dgm:cxn modelId="{279AB0A5-E07B-4B02-9945-9FEFAF09375F}" type="presOf" srcId="{9FBAC5EB-9AA6-4438-BB52-830BD04F04FB}" destId="{733ACD28-F8E2-4A86-A4FA-A322338C18BC}" srcOrd="0" destOrd="0" presId="urn:microsoft.com/office/officeart/2008/layout/VerticalCurvedList"/>
    <dgm:cxn modelId="{96ACADF3-B0E9-4103-93B8-CC7327D874A3}" srcId="{7D637206-6FC7-4B58-B79D-D1D9151F9C78}" destId="{916B8746-6627-47F7-8ABC-0096FED70821}" srcOrd="1" destOrd="0" parTransId="{90B5C433-A3D7-4B87-AF9F-83C95B04A467}" sibTransId="{416C5246-6148-4DA2-824D-6E67E94D16B2}"/>
    <dgm:cxn modelId="{0E2582FE-34C3-47CC-87EF-10207C9588AF}" srcId="{7D637206-6FC7-4B58-B79D-D1D9151F9C78}" destId="{8401BA9B-1A3D-4003-85A8-3EE3BD4538F5}" srcOrd="3" destOrd="0" parTransId="{B2F12011-1A1E-4262-8D35-A2BBB12AFCCB}" sibTransId="{25AB3CDD-19D5-4781-A05A-37023410395E}"/>
    <dgm:cxn modelId="{F355F83B-8F73-430D-8E7B-04786DBDA098}" type="presParOf" srcId="{6BB44BD2-F02A-43D7-B01C-8BE30D3F24D7}" destId="{75C81652-375F-4224-A5F7-77228D70FAF6}" srcOrd="0" destOrd="0" presId="urn:microsoft.com/office/officeart/2008/layout/VerticalCurvedList"/>
    <dgm:cxn modelId="{0ECB5BEE-420E-4F22-A9D2-6CCC95ACEF67}" type="presParOf" srcId="{75C81652-375F-4224-A5F7-77228D70FAF6}" destId="{07F4314B-D5BA-426F-A13C-EE48A862B558}" srcOrd="0" destOrd="0" presId="urn:microsoft.com/office/officeart/2008/layout/VerticalCurvedList"/>
    <dgm:cxn modelId="{C015CEF0-7FE9-4E13-A727-B2A928A57181}" type="presParOf" srcId="{07F4314B-D5BA-426F-A13C-EE48A862B558}" destId="{96BDF8EA-713F-48E1-B968-D7C4E7491F27}" srcOrd="0" destOrd="0" presId="urn:microsoft.com/office/officeart/2008/layout/VerticalCurvedList"/>
    <dgm:cxn modelId="{05A7F47D-27E5-49BB-9876-E0E99C4B4AD9}" type="presParOf" srcId="{07F4314B-D5BA-426F-A13C-EE48A862B558}" destId="{E7D834A3-B3B6-4D89-9FF3-3D086E2680AA}" srcOrd="1" destOrd="0" presId="urn:microsoft.com/office/officeart/2008/layout/VerticalCurvedList"/>
    <dgm:cxn modelId="{0B208303-A52C-4855-99CF-FD3B2489473C}" type="presParOf" srcId="{07F4314B-D5BA-426F-A13C-EE48A862B558}" destId="{9F2A2A7F-CE4D-4108-B910-37DA94E53243}" srcOrd="2" destOrd="0" presId="urn:microsoft.com/office/officeart/2008/layout/VerticalCurvedList"/>
    <dgm:cxn modelId="{FFCF8AA8-E9A8-4C31-88FA-F7C4B0B7544D}" type="presParOf" srcId="{07F4314B-D5BA-426F-A13C-EE48A862B558}" destId="{9BF92C18-1F50-4F24-8B3B-144790A35AB0}" srcOrd="3" destOrd="0" presId="urn:microsoft.com/office/officeart/2008/layout/VerticalCurvedList"/>
    <dgm:cxn modelId="{4D4556E1-55BA-481C-835C-3B8F39F80F33}" type="presParOf" srcId="{75C81652-375F-4224-A5F7-77228D70FAF6}" destId="{63BB7A42-0FF3-4F2D-B817-70E3375F48DF}" srcOrd="1" destOrd="0" presId="urn:microsoft.com/office/officeart/2008/layout/VerticalCurvedList"/>
    <dgm:cxn modelId="{27EC635D-4ADA-4A9D-A50D-48D253F82D97}" type="presParOf" srcId="{75C81652-375F-4224-A5F7-77228D70FAF6}" destId="{4A796994-EA08-43F0-8CFA-D02FFF25A69E}" srcOrd="2" destOrd="0" presId="urn:microsoft.com/office/officeart/2008/layout/VerticalCurvedList"/>
    <dgm:cxn modelId="{9291DB65-DD58-48CA-9665-0185297990D9}" type="presParOf" srcId="{4A796994-EA08-43F0-8CFA-D02FFF25A69E}" destId="{919821A7-A8F0-4523-A3A9-21C72BEB60E7}" srcOrd="0" destOrd="0" presId="urn:microsoft.com/office/officeart/2008/layout/VerticalCurvedList"/>
    <dgm:cxn modelId="{B9E78743-5CD6-4A63-8F62-6C0C93067789}" type="presParOf" srcId="{75C81652-375F-4224-A5F7-77228D70FAF6}" destId="{F3D6AE8A-1FFE-4DE7-9F24-80A94F4C6E43}" srcOrd="3" destOrd="0" presId="urn:microsoft.com/office/officeart/2008/layout/VerticalCurvedList"/>
    <dgm:cxn modelId="{A49856A8-91EA-476C-8A38-695AFA19059B}" type="presParOf" srcId="{75C81652-375F-4224-A5F7-77228D70FAF6}" destId="{D8863F66-3231-4A48-B3AC-BF1C8DE03243}" srcOrd="4" destOrd="0" presId="urn:microsoft.com/office/officeart/2008/layout/VerticalCurvedList"/>
    <dgm:cxn modelId="{9EB6F875-76E2-4582-8F49-A98CE1DCDE0D}" type="presParOf" srcId="{D8863F66-3231-4A48-B3AC-BF1C8DE03243}" destId="{A7CA889F-298A-4E35-8CB9-5E07F81645CE}" srcOrd="0" destOrd="0" presId="urn:microsoft.com/office/officeart/2008/layout/VerticalCurvedList"/>
    <dgm:cxn modelId="{D760F00D-941C-4E1A-A3F6-AF502F031426}" type="presParOf" srcId="{75C81652-375F-4224-A5F7-77228D70FAF6}" destId="{733ACD28-F8E2-4A86-A4FA-A322338C18BC}" srcOrd="5" destOrd="0" presId="urn:microsoft.com/office/officeart/2008/layout/VerticalCurvedList"/>
    <dgm:cxn modelId="{95961007-B62C-48BF-B094-B4B752B33E08}" type="presParOf" srcId="{75C81652-375F-4224-A5F7-77228D70FAF6}" destId="{BEA9EE90-C833-4907-94A6-06D9EDBCC0BF}" srcOrd="6" destOrd="0" presId="urn:microsoft.com/office/officeart/2008/layout/VerticalCurvedList"/>
    <dgm:cxn modelId="{8E1E357D-EEC3-4EFF-96AD-912AEBA07AD9}" type="presParOf" srcId="{BEA9EE90-C833-4907-94A6-06D9EDBCC0BF}" destId="{90D2951B-9084-400D-A3F9-1C56F3C5B76E}" srcOrd="0" destOrd="0" presId="urn:microsoft.com/office/officeart/2008/layout/VerticalCurvedList"/>
    <dgm:cxn modelId="{88274F99-B6FB-4049-A640-6D2E713C5CC5}" type="presParOf" srcId="{75C81652-375F-4224-A5F7-77228D70FAF6}" destId="{6F787087-253A-4169-B174-7E17194B5BF2}" srcOrd="7" destOrd="0" presId="urn:microsoft.com/office/officeart/2008/layout/VerticalCurvedList"/>
    <dgm:cxn modelId="{18F8A5B6-7C8D-4878-91E5-777B0A684959}" type="presParOf" srcId="{75C81652-375F-4224-A5F7-77228D70FAF6}" destId="{04902290-33B0-49B7-8481-AC6014FF4874}" srcOrd="8" destOrd="0" presId="urn:microsoft.com/office/officeart/2008/layout/VerticalCurvedList"/>
    <dgm:cxn modelId="{3F44DCE8-81EA-4506-9DC1-28128571BB25}" type="presParOf" srcId="{04902290-33B0-49B7-8481-AC6014FF4874}" destId="{E6C1732A-A6D4-4C82-8BBA-909DB2364F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37206-6FC7-4B58-B79D-D1D9151F9C7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306109-5065-463B-93DE-E1CDFAB7F2ED}">
      <dgm:prSet/>
      <dgm:spPr/>
      <dgm:t>
        <a:bodyPr/>
        <a:lstStyle/>
        <a:p>
          <a:r>
            <a:rPr lang="pt-BR" dirty="0"/>
            <a:t>Atenção</a:t>
          </a:r>
          <a:r>
            <a:rPr lang="pt-BR" baseline="0" dirty="0"/>
            <a:t> para os prazos</a:t>
          </a:r>
          <a:endParaRPr lang="pt-BR" dirty="0"/>
        </a:p>
      </dgm:t>
    </dgm:pt>
    <dgm:pt modelId="{74FF1F60-6A92-4524-BE09-485FB56480C3}" type="parTrans" cxnId="{5C4F7124-ADC1-4C5B-838B-27C41D747156}">
      <dgm:prSet/>
      <dgm:spPr/>
      <dgm:t>
        <a:bodyPr/>
        <a:lstStyle/>
        <a:p>
          <a:endParaRPr lang="pt-BR"/>
        </a:p>
      </dgm:t>
    </dgm:pt>
    <dgm:pt modelId="{0CC42C99-2487-4470-9052-CE1C5F88536C}" type="sibTrans" cxnId="{5C4F7124-ADC1-4C5B-838B-27C41D747156}">
      <dgm:prSet/>
      <dgm:spPr/>
      <dgm:t>
        <a:bodyPr/>
        <a:lstStyle/>
        <a:p>
          <a:endParaRPr lang="pt-BR"/>
        </a:p>
      </dgm:t>
    </dgm:pt>
    <dgm:pt modelId="{916B8746-6627-47F7-8ABC-0096FED70821}">
      <dgm:prSet/>
      <dgm:spPr/>
      <dgm:t>
        <a:bodyPr/>
        <a:lstStyle/>
        <a:p>
          <a:r>
            <a:rPr lang="pt-BR" dirty="0"/>
            <a:t>É</a:t>
          </a:r>
          <a:r>
            <a:rPr lang="pt-BR" baseline="0" dirty="0"/>
            <a:t> importante a elaboração de um cronograma de desenvolvimento</a:t>
          </a:r>
          <a:endParaRPr lang="pt-BR" dirty="0"/>
        </a:p>
      </dgm:t>
    </dgm:pt>
    <dgm:pt modelId="{90B5C433-A3D7-4B87-AF9F-83C95B04A467}" type="parTrans" cxnId="{96ACADF3-B0E9-4103-93B8-CC7327D874A3}">
      <dgm:prSet/>
      <dgm:spPr/>
      <dgm:t>
        <a:bodyPr/>
        <a:lstStyle/>
        <a:p>
          <a:endParaRPr lang="pt-BR"/>
        </a:p>
      </dgm:t>
    </dgm:pt>
    <dgm:pt modelId="{416C5246-6148-4DA2-824D-6E67E94D16B2}" type="sibTrans" cxnId="{96ACADF3-B0E9-4103-93B8-CC7327D874A3}">
      <dgm:prSet/>
      <dgm:spPr/>
      <dgm:t>
        <a:bodyPr/>
        <a:lstStyle/>
        <a:p>
          <a:endParaRPr lang="pt-BR"/>
        </a:p>
      </dgm:t>
    </dgm:pt>
    <dgm:pt modelId="{9FBAC5EB-9AA6-4438-BB52-830BD04F04FB}">
      <dgm:prSet/>
      <dgm:spPr/>
      <dgm:t>
        <a:bodyPr/>
        <a:lstStyle/>
        <a:p>
          <a:r>
            <a:rPr lang="pt-BR" dirty="0"/>
            <a:t>Todos os integrantes da equipe deverão apresentar</a:t>
          </a:r>
        </a:p>
      </dgm:t>
    </dgm:pt>
    <dgm:pt modelId="{E53EEF06-4478-4784-AD23-03E43B6189CC}" type="parTrans" cxnId="{23C9DB5E-7F7B-4C82-BEDB-A7ABDA7FB78A}">
      <dgm:prSet/>
      <dgm:spPr/>
      <dgm:t>
        <a:bodyPr/>
        <a:lstStyle/>
        <a:p>
          <a:endParaRPr lang="pt-BR"/>
        </a:p>
      </dgm:t>
    </dgm:pt>
    <dgm:pt modelId="{C0AF065D-CA71-45DC-BA12-30D94BE62B96}" type="sibTrans" cxnId="{23C9DB5E-7F7B-4C82-BEDB-A7ABDA7FB78A}">
      <dgm:prSet/>
      <dgm:spPr/>
      <dgm:t>
        <a:bodyPr/>
        <a:lstStyle/>
        <a:p>
          <a:endParaRPr lang="pt-BR"/>
        </a:p>
      </dgm:t>
    </dgm:pt>
    <dgm:pt modelId="{8401BA9B-1A3D-4003-85A8-3EE3BD4538F5}">
      <dgm:prSet/>
      <dgm:spPr/>
      <dgm:t>
        <a:bodyPr/>
        <a:lstStyle/>
        <a:p>
          <a:r>
            <a:rPr lang="pt-BR" dirty="0"/>
            <a:t>Testes</a:t>
          </a:r>
          <a:r>
            <a:rPr lang="pt-BR" baseline="0" dirty="0"/>
            <a:t> e preparação para a apresentação são essenciais</a:t>
          </a:r>
          <a:endParaRPr lang="pt-BR" dirty="0"/>
        </a:p>
      </dgm:t>
    </dgm:pt>
    <dgm:pt modelId="{B2F12011-1A1E-4262-8D35-A2BBB12AFCCB}" type="parTrans" cxnId="{0E2582FE-34C3-47CC-87EF-10207C9588AF}">
      <dgm:prSet/>
      <dgm:spPr/>
      <dgm:t>
        <a:bodyPr/>
        <a:lstStyle/>
        <a:p>
          <a:endParaRPr lang="pt-BR"/>
        </a:p>
      </dgm:t>
    </dgm:pt>
    <dgm:pt modelId="{25AB3CDD-19D5-4781-A05A-37023410395E}" type="sibTrans" cxnId="{0E2582FE-34C3-47CC-87EF-10207C9588AF}">
      <dgm:prSet/>
      <dgm:spPr/>
      <dgm:t>
        <a:bodyPr/>
        <a:lstStyle/>
        <a:p>
          <a:endParaRPr lang="pt-BR"/>
        </a:p>
      </dgm:t>
    </dgm:pt>
    <dgm:pt modelId="{8930F599-01DF-4995-A95A-7BDC99C25FB4}" type="pres">
      <dgm:prSet presAssocID="{7D637206-6FC7-4B58-B79D-D1D9151F9C7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2F6DEF-2ED4-4D16-9FEC-B6CFD3626015}" type="pres">
      <dgm:prSet presAssocID="{DD306109-5065-463B-93DE-E1CDFAB7F2ED}" presName="circle1" presStyleLbl="node1" presStyleIdx="0" presStyleCnt="4"/>
      <dgm:spPr/>
    </dgm:pt>
    <dgm:pt modelId="{9E8C6B85-4094-40AA-B237-1BA24A59A0D4}" type="pres">
      <dgm:prSet presAssocID="{DD306109-5065-463B-93DE-E1CDFAB7F2ED}" presName="space" presStyleCnt="0"/>
      <dgm:spPr/>
    </dgm:pt>
    <dgm:pt modelId="{F47119DF-4C8D-4364-90BD-664885EC3DB6}" type="pres">
      <dgm:prSet presAssocID="{DD306109-5065-463B-93DE-E1CDFAB7F2ED}" presName="rect1" presStyleLbl="alignAcc1" presStyleIdx="0" presStyleCnt="4"/>
      <dgm:spPr/>
    </dgm:pt>
    <dgm:pt modelId="{4C04A903-B58D-444B-B462-EF3B79704B52}" type="pres">
      <dgm:prSet presAssocID="{916B8746-6627-47F7-8ABC-0096FED70821}" presName="vertSpace2" presStyleLbl="node1" presStyleIdx="0" presStyleCnt="4"/>
      <dgm:spPr/>
    </dgm:pt>
    <dgm:pt modelId="{3E3FBA30-BCA3-456D-AAF9-98E958E74DF0}" type="pres">
      <dgm:prSet presAssocID="{916B8746-6627-47F7-8ABC-0096FED70821}" presName="circle2" presStyleLbl="node1" presStyleIdx="1" presStyleCnt="4"/>
      <dgm:spPr/>
    </dgm:pt>
    <dgm:pt modelId="{257A825D-08C6-42D9-A494-EC6E736F6370}" type="pres">
      <dgm:prSet presAssocID="{916B8746-6627-47F7-8ABC-0096FED70821}" presName="rect2" presStyleLbl="alignAcc1" presStyleIdx="1" presStyleCnt="4"/>
      <dgm:spPr/>
    </dgm:pt>
    <dgm:pt modelId="{58D3810A-1801-4316-BE95-EFE6526B865B}" type="pres">
      <dgm:prSet presAssocID="{9FBAC5EB-9AA6-4438-BB52-830BD04F04FB}" presName="vertSpace3" presStyleLbl="node1" presStyleIdx="1" presStyleCnt="4"/>
      <dgm:spPr/>
    </dgm:pt>
    <dgm:pt modelId="{D8A63BCA-9BBB-458A-8CCD-CAE0131C4B02}" type="pres">
      <dgm:prSet presAssocID="{9FBAC5EB-9AA6-4438-BB52-830BD04F04FB}" presName="circle3" presStyleLbl="node1" presStyleIdx="2" presStyleCnt="4"/>
      <dgm:spPr/>
    </dgm:pt>
    <dgm:pt modelId="{84A9E2B0-32F9-4D57-B893-898147A0DF70}" type="pres">
      <dgm:prSet presAssocID="{9FBAC5EB-9AA6-4438-BB52-830BD04F04FB}" presName="rect3" presStyleLbl="alignAcc1" presStyleIdx="2" presStyleCnt="4"/>
      <dgm:spPr/>
    </dgm:pt>
    <dgm:pt modelId="{B23CB450-E5AF-42D4-97B9-C9C029546AB7}" type="pres">
      <dgm:prSet presAssocID="{8401BA9B-1A3D-4003-85A8-3EE3BD4538F5}" presName="vertSpace4" presStyleLbl="node1" presStyleIdx="2" presStyleCnt="4"/>
      <dgm:spPr/>
    </dgm:pt>
    <dgm:pt modelId="{4F783B74-A0E6-4AB1-85C3-CA074FD8EBEB}" type="pres">
      <dgm:prSet presAssocID="{8401BA9B-1A3D-4003-85A8-3EE3BD4538F5}" presName="circle4" presStyleLbl="node1" presStyleIdx="3" presStyleCnt="4"/>
      <dgm:spPr/>
    </dgm:pt>
    <dgm:pt modelId="{13AA8AC7-5A42-46C0-9A75-94A1BE33B2D2}" type="pres">
      <dgm:prSet presAssocID="{8401BA9B-1A3D-4003-85A8-3EE3BD4538F5}" presName="rect4" presStyleLbl="alignAcc1" presStyleIdx="3" presStyleCnt="4"/>
      <dgm:spPr/>
    </dgm:pt>
    <dgm:pt modelId="{6B0E1C01-25BC-44D6-882F-05F158E40451}" type="pres">
      <dgm:prSet presAssocID="{DD306109-5065-463B-93DE-E1CDFAB7F2ED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5E5C1849-8C2B-4740-B42D-70A5A1315537}" type="pres">
      <dgm:prSet presAssocID="{916B8746-6627-47F7-8ABC-0096FED70821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58EC29C6-D156-40EC-8FA4-B714226E6A9A}" type="pres">
      <dgm:prSet presAssocID="{9FBAC5EB-9AA6-4438-BB52-830BD04F04FB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82C2DF25-5807-4898-B63D-87DD33978A06}" type="pres">
      <dgm:prSet presAssocID="{8401BA9B-1A3D-4003-85A8-3EE3BD4538F5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C705500-79D9-4FC7-BD46-3E875DA514F4}" type="presOf" srcId="{DD306109-5065-463B-93DE-E1CDFAB7F2ED}" destId="{6B0E1C01-25BC-44D6-882F-05F158E40451}" srcOrd="1" destOrd="0" presId="urn:microsoft.com/office/officeart/2005/8/layout/target3"/>
    <dgm:cxn modelId="{5C4F7124-ADC1-4C5B-838B-27C41D747156}" srcId="{7D637206-6FC7-4B58-B79D-D1D9151F9C78}" destId="{DD306109-5065-463B-93DE-E1CDFAB7F2ED}" srcOrd="0" destOrd="0" parTransId="{74FF1F60-6A92-4524-BE09-485FB56480C3}" sibTransId="{0CC42C99-2487-4470-9052-CE1C5F88536C}"/>
    <dgm:cxn modelId="{F19BC15B-BB03-440E-B111-F001D041E235}" type="presOf" srcId="{9FBAC5EB-9AA6-4438-BB52-830BD04F04FB}" destId="{84A9E2B0-32F9-4D57-B893-898147A0DF70}" srcOrd="0" destOrd="0" presId="urn:microsoft.com/office/officeart/2005/8/layout/target3"/>
    <dgm:cxn modelId="{23C9DB5E-7F7B-4C82-BEDB-A7ABDA7FB78A}" srcId="{7D637206-6FC7-4B58-B79D-D1D9151F9C78}" destId="{9FBAC5EB-9AA6-4438-BB52-830BD04F04FB}" srcOrd="2" destOrd="0" parTransId="{E53EEF06-4478-4784-AD23-03E43B6189CC}" sibTransId="{C0AF065D-CA71-45DC-BA12-30D94BE62B96}"/>
    <dgm:cxn modelId="{A1BA6860-E135-4BBB-8E91-51DB30CC7340}" type="presOf" srcId="{916B8746-6627-47F7-8ABC-0096FED70821}" destId="{257A825D-08C6-42D9-A494-EC6E736F6370}" srcOrd="0" destOrd="0" presId="urn:microsoft.com/office/officeart/2005/8/layout/target3"/>
    <dgm:cxn modelId="{B786A1BD-814B-485A-8047-777451C40AD1}" type="presOf" srcId="{916B8746-6627-47F7-8ABC-0096FED70821}" destId="{5E5C1849-8C2B-4740-B42D-70A5A1315537}" srcOrd="1" destOrd="0" presId="urn:microsoft.com/office/officeart/2005/8/layout/target3"/>
    <dgm:cxn modelId="{23E365C0-EE30-4C07-9644-333E2A3EE3B1}" type="presOf" srcId="{8401BA9B-1A3D-4003-85A8-3EE3BD4538F5}" destId="{82C2DF25-5807-4898-B63D-87DD33978A06}" srcOrd="1" destOrd="0" presId="urn:microsoft.com/office/officeart/2005/8/layout/target3"/>
    <dgm:cxn modelId="{DA5D44DD-796A-44E1-A44F-E157AB5F4096}" type="presOf" srcId="{7D637206-6FC7-4B58-B79D-D1D9151F9C78}" destId="{8930F599-01DF-4995-A95A-7BDC99C25FB4}" srcOrd="0" destOrd="0" presId="urn:microsoft.com/office/officeart/2005/8/layout/target3"/>
    <dgm:cxn modelId="{90BAE6DF-AE6D-47C7-9884-55B41F0E8873}" type="presOf" srcId="{8401BA9B-1A3D-4003-85A8-3EE3BD4538F5}" destId="{13AA8AC7-5A42-46C0-9A75-94A1BE33B2D2}" srcOrd="0" destOrd="0" presId="urn:microsoft.com/office/officeart/2005/8/layout/target3"/>
    <dgm:cxn modelId="{186304F0-0E7D-4CC6-AFFE-F226F853DA90}" type="presOf" srcId="{9FBAC5EB-9AA6-4438-BB52-830BD04F04FB}" destId="{58EC29C6-D156-40EC-8FA4-B714226E6A9A}" srcOrd="1" destOrd="0" presId="urn:microsoft.com/office/officeart/2005/8/layout/target3"/>
    <dgm:cxn modelId="{96ACADF3-B0E9-4103-93B8-CC7327D874A3}" srcId="{7D637206-6FC7-4B58-B79D-D1D9151F9C78}" destId="{916B8746-6627-47F7-8ABC-0096FED70821}" srcOrd="1" destOrd="0" parTransId="{90B5C433-A3D7-4B87-AF9F-83C95B04A467}" sibTransId="{416C5246-6148-4DA2-824D-6E67E94D16B2}"/>
    <dgm:cxn modelId="{F505F8F3-D6F8-448E-8A34-0537DCE53E2D}" type="presOf" srcId="{DD306109-5065-463B-93DE-E1CDFAB7F2ED}" destId="{F47119DF-4C8D-4364-90BD-664885EC3DB6}" srcOrd="0" destOrd="0" presId="urn:microsoft.com/office/officeart/2005/8/layout/target3"/>
    <dgm:cxn modelId="{0E2582FE-34C3-47CC-87EF-10207C9588AF}" srcId="{7D637206-6FC7-4B58-B79D-D1D9151F9C78}" destId="{8401BA9B-1A3D-4003-85A8-3EE3BD4538F5}" srcOrd="3" destOrd="0" parTransId="{B2F12011-1A1E-4262-8D35-A2BBB12AFCCB}" sibTransId="{25AB3CDD-19D5-4781-A05A-37023410395E}"/>
    <dgm:cxn modelId="{CE86332F-C7BE-4762-8852-F54C811DF547}" type="presParOf" srcId="{8930F599-01DF-4995-A95A-7BDC99C25FB4}" destId="{902F6DEF-2ED4-4D16-9FEC-B6CFD3626015}" srcOrd="0" destOrd="0" presId="urn:microsoft.com/office/officeart/2005/8/layout/target3"/>
    <dgm:cxn modelId="{03D84202-1F7E-45DE-9917-BB405279C19E}" type="presParOf" srcId="{8930F599-01DF-4995-A95A-7BDC99C25FB4}" destId="{9E8C6B85-4094-40AA-B237-1BA24A59A0D4}" srcOrd="1" destOrd="0" presId="urn:microsoft.com/office/officeart/2005/8/layout/target3"/>
    <dgm:cxn modelId="{651533EF-F948-45D7-BD77-91A7069A9B96}" type="presParOf" srcId="{8930F599-01DF-4995-A95A-7BDC99C25FB4}" destId="{F47119DF-4C8D-4364-90BD-664885EC3DB6}" srcOrd="2" destOrd="0" presId="urn:microsoft.com/office/officeart/2005/8/layout/target3"/>
    <dgm:cxn modelId="{515A915E-547E-4EE1-B69A-597BC8B48F56}" type="presParOf" srcId="{8930F599-01DF-4995-A95A-7BDC99C25FB4}" destId="{4C04A903-B58D-444B-B462-EF3B79704B52}" srcOrd="3" destOrd="0" presId="urn:microsoft.com/office/officeart/2005/8/layout/target3"/>
    <dgm:cxn modelId="{DD6BB171-7B87-457A-8B00-36B2DE7D830F}" type="presParOf" srcId="{8930F599-01DF-4995-A95A-7BDC99C25FB4}" destId="{3E3FBA30-BCA3-456D-AAF9-98E958E74DF0}" srcOrd="4" destOrd="0" presId="urn:microsoft.com/office/officeart/2005/8/layout/target3"/>
    <dgm:cxn modelId="{D335C232-F63A-4672-8A07-51EE2F5520E8}" type="presParOf" srcId="{8930F599-01DF-4995-A95A-7BDC99C25FB4}" destId="{257A825D-08C6-42D9-A494-EC6E736F6370}" srcOrd="5" destOrd="0" presId="urn:microsoft.com/office/officeart/2005/8/layout/target3"/>
    <dgm:cxn modelId="{B0D263E8-4103-46AE-8165-4A21326D7106}" type="presParOf" srcId="{8930F599-01DF-4995-A95A-7BDC99C25FB4}" destId="{58D3810A-1801-4316-BE95-EFE6526B865B}" srcOrd="6" destOrd="0" presId="urn:microsoft.com/office/officeart/2005/8/layout/target3"/>
    <dgm:cxn modelId="{B0ADD2D1-4E77-4D77-B647-CE04B7FE6534}" type="presParOf" srcId="{8930F599-01DF-4995-A95A-7BDC99C25FB4}" destId="{D8A63BCA-9BBB-458A-8CCD-CAE0131C4B02}" srcOrd="7" destOrd="0" presId="urn:microsoft.com/office/officeart/2005/8/layout/target3"/>
    <dgm:cxn modelId="{B17CD191-D02C-4FA3-8400-85273E506A44}" type="presParOf" srcId="{8930F599-01DF-4995-A95A-7BDC99C25FB4}" destId="{84A9E2B0-32F9-4D57-B893-898147A0DF70}" srcOrd="8" destOrd="0" presId="urn:microsoft.com/office/officeart/2005/8/layout/target3"/>
    <dgm:cxn modelId="{F2A24D9F-8732-4925-A9EC-CF6C3E8890DA}" type="presParOf" srcId="{8930F599-01DF-4995-A95A-7BDC99C25FB4}" destId="{B23CB450-E5AF-42D4-97B9-C9C029546AB7}" srcOrd="9" destOrd="0" presId="urn:microsoft.com/office/officeart/2005/8/layout/target3"/>
    <dgm:cxn modelId="{A4AE5073-D184-4350-A1EA-2E9F9894B7B4}" type="presParOf" srcId="{8930F599-01DF-4995-A95A-7BDC99C25FB4}" destId="{4F783B74-A0E6-4AB1-85C3-CA074FD8EBEB}" srcOrd="10" destOrd="0" presId="urn:microsoft.com/office/officeart/2005/8/layout/target3"/>
    <dgm:cxn modelId="{999B8B24-ECEB-42A1-8FC2-CC1BEFA83C75}" type="presParOf" srcId="{8930F599-01DF-4995-A95A-7BDC99C25FB4}" destId="{13AA8AC7-5A42-46C0-9A75-94A1BE33B2D2}" srcOrd="11" destOrd="0" presId="urn:microsoft.com/office/officeart/2005/8/layout/target3"/>
    <dgm:cxn modelId="{D6C4855F-8D43-4E6A-9220-59A0BB2D7168}" type="presParOf" srcId="{8930F599-01DF-4995-A95A-7BDC99C25FB4}" destId="{6B0E1C01-25BC-44D6-882F-05F158E40451}" srcOrd="12" destOrd="0" presId="urn:microsoft.com/office/officeart/2005/8/layout/target3"/>
    <dgm:cxn modelId="{9B044264-2C2B-4E93-A75C-AC56B304B6FB}" type="presParOf" srcId="{8930F599-01DF-4995-A95A-7BDC99C25FB4}" destId="{5E5C1849-8C2B-4740-B42D-70A5A1315537}" srcOrd="13" destOrd="0" presId="urn:microsoft.com/office/officeart/2005/8/layout/target3"/>
    <dgm:cxn modelId="{CD858374-E5C7-48F7-9462-C90A01E231B4}" type="presParOf" srcId="{8930F599-01DF-4995-A95A-7BDC99C25FB4}" destId="{58EC29C6-D156-40EC-8FA4-B714226E6A9A}" srcOrd="14" destOrd="0" presId="urn:microsoft.com/office/officeart/2005/8/layout/target3"/>
    <dgm:cxn modelId="{3A84F167-925C-41AE-919F-EB06193071BE}" type="presParOf" srcId="{8930F599-01DF-4995-A95A-7BDC99C25FB4}" destId="{82C2DF25-5807-4898-B63D-87DD33978A06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 Adriano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Daniel </a:t>
          </a:r>
          <a:r>
            <a:rPr lang="pt-BR" b="0" i="0" u="none" dirty="0" err="1"/>
            <a:t>Viccari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ACEE5D7A-3F27-4FE9-8021-C520A716EB03}">
      <dgm:prSet/>
      <dgm:spPr/>
      <dgm:t>
        <a:bodyPr/>
        <a:lstStyle/>
        <a:p>
          <a:r>
            <a:rPr lang="pt-BR" b="0" i="0" u="none" dirty="0"/>
            <a:t> Tais Santos</a:t>
          </a:r>
          <a:endParaRPr lang="pt-BR" dirty="0"/>
        </a:p>
      </dgm:t>
    </dgm:pt>
    <dgm:pt modelId="{41FFC3F4-0EC5-4CD4-A0EE-46ACCC447BD7}" type="parTrans" cxnId="{E7B3D732-17D6-4F09-B120-24E7AA44B245}">
      <dgm:prSet/>
      <dgm:spPr/>
      <dgm:t>
        <a:bodyPr/>
        <a:lstStyle/>
        <a:p>
          <a:endParaRPr lang="pt-BR"/>
        </a:p>
      </dgm:t>
    </dgm:pt>
    <dgm:pt modelId="{4CC0B80C-A39B-4054-87DB-C8A1B898E6EB}" type="sibTrans" cxnId="{E7B3D732-17D6-4F09-B120-24E7AA44B245}">
      <dgm:prSet/>
      <dgm:spPr/>
      <dgm:t>
        <a:bodyPr/>
        <a:lstStyle/>
        <a:p>
          <a:endParaRPr lang="pt-BR"/>
        </a:p>
      </dgm:t>
    </dgm:pt>
    <dgm:pt modelId="{A93CFB6D-38E4-45C1-8BC0-D6CB1884F7E1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Patricia</a:t>
          </a:r>
          <a:endParaRPr lang="pt-BR" dirty="0"/>
        </a:p>
      </dgm:t>
    </dgm:pt>
    <dgm:pt modelId="{A7E29168-7669-485F-8CB4-22B1AE090DDF}" type="parTrans" cxnId="{EE60342C-E627-4EF9-843F-E5760B5F4AE7}">
      <dgm:prSet/>
      <dgm:spPr/>
      <dgm:t>
        <a:bodyPr/>
        <a:lstStyle/>
        <a:p>
          <a:endParaRPr lang="pt-BR"/>
        </a:p>
      </dgm:t>
    </dgm:pt>
    <dgm:pt modelId="{17462398-EF70-4591-86AF-7B68BBB7023C}" type="sibTrans" cxnId="{EE60342C-E627-4EF9-843F-E5760B5F4AE7}">
      <dgm:prSet/>
      <dgm:spPr/>
      <dgm:t>
        <a:bodyPr/>
        <a:lstStyle/>
        <a:p>
          <a:endParaRPr lang="pt-BR"/>
        </a:p>
      </dgm:t>
    </dgm:pt>
    <dgm:pt modelId="{0A6CB847-D531-4120-B092-341CA2545EAF}">
      <dgm:prSet/>
      <dgm:spPr/>
      <dgm:t>
        <a:bodyPr/>
        <a:lstStyle/>
        <a:p>
          <a:r>
            <a:rPr lang="pt-BR" b="0" i="0" u="none" dirty="0"/>
            <a:t> Pedro Heeger</a:t>
          </a:r>
          <a:endParaRPr lang="pt-BR" dirty="0"/>
        </a:p>
      </dgm:t>
    </dgm:pt>
    <dgm:pt modelId="{084B1CCD-041F-4F98-9728-14B11E2CCB32}" type="parTrans" cxnId="{16714090-9D42-444E-B591-F62045B93E93}">
      <dgm:prSet/>
      <dgm:spPr/>
      <dgm:t>
        <a:bodyPr/>
        <a:lstStyle/>
        <a:p>
          <a:endParaRPr lang="pt-BR"/>
        </a:p>
      </dgm:t>
    </dgm:pt>
    <dgm:pt modelId="{7DB094A7-0886-4613-994F-6D2550E4B55C}" type="sibTrans" cxnId="{16714090-9D42-444E-B591-F62045B93E93}">
      <dgm:prSet/>
      <dgm:spPr/>
      <dgm:t>
        <a:bodyPr/>
        <a:lstStyle/>
        <a:p>
          <a:endParaRPr lang="pt-BR"/>
        </a:p>
      </dgm:t>
    </dgm:pt>
    <dgm:pt modelId="{97AF8EA4-0B2A-4280-97BE-9811A349901E}">
      <dgm:prSet/>
      <dgm:spPr/>
      <dgm:t>
        <a:bodyPr/>
        <a:lstStyle/>
        <a:p>
          <a:r>
            <a:rPr lang="pt-BR" b="0" i="0" u="none" dirty="0"/>
            <a:t> Alejandro</a:t>
          </a:r>
          <a:endParaRPr lang="pt-BR" dirty="0"/>
        </a:p>
      </dgm:t>
    </dgm:pt>
    <dgm:pt modelId="{C1616A98-ECDF-48A1-A2FB-F50D75748E7B}" type="parTrans" cxnId="{D2D27CE8-F1FA-4E7C-8D31-569A211E5C22}">
      <dgm:prSet/>
      <dgm:spPr/>
      <dgm:t>
        <a:bodyPr/>
        <a:lstStyle/>
        <a:p>
          <a:endParaRPr lang="pt-BR"/>
        </a:p>
      </dgm:t>
    </dgm:pt>
    <dgm:pt modelId="{038A3499-528F-4CC2-B905-AF07EF21EF8D}" type="sibTrans" cxnId="{D2D27CE8-F1FA-4E7C-8D31-569A211E5C22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FA24AE54-F2EF-4713-945C-6B70FB2E6E2A}" type="pres">
      <dgm:prSet presAssocID="{ACEE5D7A-3F27-4FE9-8021-C520A716EB03}" presName="node" presStyleLbl="node1" presStyleIdx="2" presStyleCnt="6">
        <dgm:presLayoutVars>
          <dgm:bulletEnabled val="1"/>
        </dgm:presLayoutVars>
      </dgm:prSet>
      <dgm:spPr/>
    </dgm:pt>
    <dgm:pt modelId="{FAC962A7-A384-472B-8185-A486ADD0BC0E}" type="pres">
      <dgm:prSet presAssocID="{4CC0B80C-A39B-4054-87DB-C8A1B898E6EB}" presName="sibTrans" presStyleCnt="0"/>
      <dgm:spPr/>
    </dgm:pt>
    <dgm:pt modelId="{F29A5438-A310-45B2-8B72-FB3EF29244F5}" type="pres">
      <dgm:prSet presAssocID="{A93CFB6D-38E4-45C1-8BC0-D6CB1884F7E1}" presName="node" presStyleLbl="node1" presStyleIdx="3" presStyleCnt="6">
        <dgm:presLayoutVars>
          <dgm:bulletEnabled val="1"/>
        </dgm:presLayoutVars>
      </dgm:prSet>
      <dgm:spPr/>
    </dgm:pt>
    <dgm:pt modelId="{A747B1FB-08B4-4A9F-B9BF-D5F30A8469E2}" type="pres">
      <dgm:prSet presAssocID="{17462398-EF70-4591-86AF-7B68BBB7023C}" presName="sibTrans" presStyleCnt="0"/>
      <dgm:spPr/>
    </dgm:pt>
    <dgm:pt modelId="{8771D391-7B8E-4CB3-B73A-0F35815ECF0D}" type="pres">
      <dgm:prSet presAssocID="{0A6CB847-D531-4120-B092-341CA2545EAF}" presName="node" presStyleLbl="node1" presStyleIdx="4" presStyleCnt="6">
        <dgm:presLayoutVars>
          <dgm:bulletEnabled val="1"/>
        </dgm:presLayoutVars>
      </dgm:prSet>
      <dgm:spPr/>
    </dgm:pt>
    <dgm:pt modelId="{BC1D0215-D0D8-436B-B876-2805D5DE009C}" type="pres">
      <dgm:prSet presAssocID="{7DB094A7-0886-4613-994F-6D2550E4B55C}" presName="sibTrans" presStyleCnt="0"/>
      <dgm:spPr/>
    </dgm:pt>
    <dgm:pt modelId="{279D3820-59A9-4C67-8BF8-983B3023023F}" type="pres">
      <dgm:prSet presAssocID="{97AF8EA4-0B2A-4280-97BE-9811A349901E}" presName="node" presStyleLbl="node1" presStyleIdx="5" presStyleCnt="6">
        <dgm:presLayoutVars>
          <dgm:bulletEnabled val="1"/>
        </dgm:presLayoutVars>
      </dgm:prSet>
      <dgm:spPr/>
    </dgm:pt>
  </dgm:ptLst>
  <dgm:cxnLst>
    <dgm:cxn modelId="{EE60342C-E627-4EF9-843F-E5760B5F4AE7}" srcId="{474708C0-A1EB-4BD4-A6D4-62192D122B9F}" destId="{A93CFB6D-38E4-45C1-8BC0-D6CB1884F7E1}" srcOrd="3" destOrd="0" parTransId="{A7E29168-7669-485F-8CB4-22B1AE090DDF}" sibTransId="{17462398-EF70-4591-86AF-7B68BBB7023C}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E7B3D732-17D6-4F09-B120-24E7AA44B245}" srcId="{474708C0-A1EB-4BD4-A6D4-62192D122B9F}" destId="{ACEE5D7A-3F27-4FE9-8021-C520A716EB03}" srcOrd="2" destOrd="0" parTransId="{41FFC3F4-0EC5-4CD4-A0EE-46ACCC447BD7}" sibTransId="{4CC0B80C-A39B-4054-87DB-C8A1B898E6EB}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1E6D0B56-55F0-4F01-A666-7D34BFDE686F}" type="presOf" srcId="{97AF8EA4-0B2A-4280-97BE-9811A349901E}" destId="{279D3820-59A9-4C67-8BF8-983B3023023F}" srcOrd="0" destOrd="0" presId="urn:microsoft.com/office/officeart/2005/8/layout/default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3D76D77E-0B9E-4428-A419-0D705D822CFD}" type="presOf" srcId="{A93CFB6D-38E4-45C1-8BC0-D6CB1884F7E1}" destId="{F29A5438-A310-45B2-8B72-FB3EF29244F5}" srcOrd="0" destOrd="0" presId="urn:microsoft.com/office/officeart/2005/8/layout/default"/>
    <dgm:cxn modelId="{16714090-9D42-444E-B591-F62045B93E93}" srcId="{474708C0-A1EB-4BD4-A6D4-62192D122B9F}" destId="{0A6CB847-D531-4120-B092-341CA2545EAF}" srcOrd="4" destOrd="0" parTransId="{084B1CCD-041F-4F98-9728-14B11E2CCB32}" sibTransId="{7DB094A7-0886-4613-994F-6D2550E4B55C}"/>
    <dgm:cxn modelId="{13F1FF90-058A-4E78-ABE5-4EB4053B0B3A}" type="presOf" srcId="{ACEE5D7A-3F27-4FE9-8021-C520A716EB03}" destId="{FA24AE54-F2EF-4713-945C-6B70FB2E6E2A}" srcOrd="0" destOrd="0" presId="urn:microsoft.com/office/officeart/2005/8/layout/default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BDFC8DB0-762E-46FF-BEFA-0576F9763090}" type="presOf" srcId="{0A6CB847-D531-4120-B092-341CA2545EAF}" destId="{8771D391-7B8E-4CB3-B73A-0F35815ECF0D}" srcOrd="0" destOrd="0" presId="urn:microsoft.com/office/officeart/2005/8/layout/default"/>
    <dgm:cxn modelId="{D2D27CE8-F1FA-4E7C-8D31-569A211E5C22}" srcId="{474708C0-A1EB-4BD4-A6D4-62192D122B9F}" destId="{97AF8EA4-0B2A-4280-97BE-9811A349901E}" srcOrd="5" destOrd="0" parTransId="{C1616A98-ECDF-48A1-A2FB-F50D75748E7B}" sibTransId="{038A3499-528F-4CC2-B905-AF07EF21EF8D}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4E0B279F-EEF6-446E-90A2-4604CAB173DF}" type="presParOf" srcId="{38863578-FCD1-47F2-8972-52AA0F6B1813}" destId="{FA24AE54-F2EF-4713-945C-6B70FB2E6E2A}" srcOrd="4" destOrd="0" presId="urn:microsoft.com/office/officeart/2005/8/layout/default"/>
    <dgm:cxn modelId="{6299C042-485E-4314-B518-85D4790F7685}" type="presParOf" srcId="{38863578-FCD1-47F2-8972-52AA0F6B1813}" destId="{FAC962A7-A384-472B-8185-A486ADD0BC0E}" srcOrd="5" destOrd="0" presId="urn:microsoft.com/office/officeart/2005/8/layout/default"/>
    <dgm:cxn modelId="{97792988-92C0-4030-B299-13C8FF45ED50}" type="presParOf" srcId="{38863578-FCD1-47F2-8972-52AA0F6B1813}" destId="{F29A5438-A310-45B2-8B72-FB3EF29244F5}" srcOrd="6" destOrd="0" presId="urn:microsoft.com/office/officeart/2005/8/layout/default"/>
    <dgm:cxn modelId="{A7B251C1-8332-4EE5-B621-148780B9BB0F}" type="presParOf" srcId="{38863578-FCD1-47F2-8972-52AA0F6B1813}" destId="{A747B1FB-08B4-4A9F-B9BF-D5F30A8469E2}" srcOrd="7" destOrd="0" presId="urn:microsoft.com/office/officeart/2005/8/layout/default"/>
    <dgm:cxn modelId="{F557F8B8-5619-4C33-BB7A-66ECA2784006}" type="presParOf" srcId="{38863578-FCD1-47F2-8972-52AA0F6B1813}" destId="{8771D391-7B8E-4CB3-B73A-0F35815ECF0D}" srcOrd="8" destOrd="0" presId="urn:microsoft.com/office/officeart/2005/8/layout/default"/>
    <dgm:cxn modelId="{69EF04E2-6820-493F-A907-442DC200E379}" type="presParOf" srcId="{38863578-FCD1-47F2-8972-52AA0F6B1813}" destId="{BC1D0215-D0D8-436B-B876-2805D5DE009C}" srcOrd="9" destOrd="0" presId="urn:microsoft.com/office/officeart/2005/8/layout/default"/>
    <dgm:cxn modelId="{DB9FA28F-64FC-4A54-B6DC-2FDD2442D076}" type="presParOf" srcId="{38863578-FCD1-47F2-8972-52AA0F6B1813}" destId="{279D3820-59A9-4C67-8BF8-983B3023023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 Adriano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Ivan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3AB40C78-F886-48AB-BFCC-D131519CFBDD}">
      <dgm:prSet/>
      <dgm:spPr/>
      <dgm:t>
        <a:bodyPr/>
        <a:lstStyle/>
        <a:p>
          <a:r>
            <a:rPr lang="pt-BR" b="0" i="0" u="none" dirty="0"/>
            <a:t> Pedro Henrique</a:t>
          </a:r>
          <a:endParaRPr lang="pt-BR" dirty="0"/>
        </a:p>
      </dgm:t>
    </dgm:pt>
    <dgm:pt modelId="{EF86966C-9074-4036-B620-F1AAA315A516}" type="parTrans" cxnId="{B726E4CB-910A-4B21-B9EF-01A99D7A37A0}">
      <dgm:prSet/>
      <dgm:spPr/>
      <dgm:t>
        <a:bodyPr/>
        <a:lstStyle/>
        <a:p>
          <a:endParaRPr lang="pt-BR"/>
        </a:p>
      </dgm:t>
    </dgm:pt>
    <dgm:pt modelId="{BF48A0AF-6EA3-4168-A5EB-CA2C864B6C61}" type="sibTrans" cxnId="{B726E4CB-910A-4B21-B9EF-01A99D7A37A0}">
      <dgm:prSet/>
      <dgm:spPr/>
      <dgm:t>
        <a:bodyPr/>
        <a:lstStyle/>
        <a:p>
          <a:endParaRPr lang="pt-BR"/>
        </a:p>
      </dgm:t>
    </dgm:pt>
    <dgm:pt modelId="{D1884E62-0EA7-4D9B-996D-BDF334BE08BE}">
      <dgm:prSet/>
      <dgm:spPr/>
      <dgm:t>
        <a:bodyPr/>
        <a:lstStyle/>
        <a:p>
          <a:r>
            <a:rPr lang="pt-BR" b="0" i="0" u="none" dirty="0"/>
            <a:t> Enzo</a:t>
          </a:r>
          <a:endParaRPr lang="pt-BR" dirty="0"/>
        </a:p>
      </dgm:t>
    </dgm:pt>
    <dgm:pt modelId="{F3C1BC36-F3E9-432E-8EC5-238C7B076080}" type="parTrans" cxnId="{251701AF-CBC5-43E5-8E30-99ED5FBAC73F}">
      <dgm:prSet/>
      <dgm:spPr/>
      <dgm:t>
        <a:bodyPr/>
        <a:lstStyle/>
        <a:p>
          <a:endParaRPr lang="pt-BR"/>
        </a:p>
      </dgm:t>
    </dgm:pt>
    <dgm:pt modelId="{C15DB229-5450-4F32-8C49-1727FCDF738A}" type="sibTrans" cxnId="{251701AF-CBC5-43E5-8E30-99ED5FBAC73F}">
      <dgm:prSet/>
      <dgm:spPr/>
      <dgm:t>
        <a:bodyPr/>
        <a:lstStyle/>
        <a:p>
          <a:endParaRPr lang="pt-BR"/>
        </a:p>
      </dgm:t>
    </dgm:pt>
    <dgm:pt modelId="{F6B7FE5B-E1EC-4CDD-87F4-6196A8255FB6}">
      <dgm:prSet/>
      <dgm:spPr/>
      <dgm:t>
        <a:bodyPr/>
        <a:lstStyle/>
        <a:p>
          <a:r>
            <a:rPr lang="pt-BR" b="0" i="0" u="none" dirty="0"/>
            <a:t> Eduardo </a:t>
          </a:r>
          <a:r>
            <a:rPr lang="pt-BR" b="0" i="0" u="none" dirty="0" err="1"/>
            <a:t>Dantona</a:t>
          </a:r>
          <a:endParaRPr lang="pt-BR" dirty="0"/>
        </a:p>
      </dgm:t>
    </dgm:pt>
    <dgm:pt modelId="{239BB1D5-3B43-463A-B751-81FBFF21CF04}" type="parTrans" cxnId="{06FE924E-3FD4-4AF4-B2C8-18FD12E49CA2}">
      <dgm:prSet/>
      <dgm:spPr/>
      <dgm:t>
        <a:bodyPr/>
        <a:lstStyle/>
        <a:p>
          <a:endParaRPr lang="pt-BR"/>
        </a:p>
      </dgm:t>
    </dgm:pt>
    <dgm:pt modelId="{C7885A23-3DA0-42ED-BFAA-4FA09D2EE591}" type="sibTrans" cxnId="{06FE924E-3FD4-4AF4-B2C8-18FD12E49CA2}">
      <dgm:prSet/>
      <dgm:spPr/>
      <dgm:t>
        <a:bodyPr/>
        <a:lstStyle/>
        <a:p>
          <a:endParaRPr lang="pt-BR"/>
        </a:p>
      </dgm:t>
    </dgm:pt>
    <dgm:pt modelId="{98529DFB-615F-4EC5-A024-8C4607B2ECDB}">
      <dgm:prSet/>
      <dgm:spPr/>
      <dgm:t>
        <a:bodyPr/>
        <a:lstStyle/>
        <a:p>
          <a:r>
            <a:rPr lang="pt-BR" b="0" i="0" u="none" dirty="0"/>
            <a:t> Douglas</a:t>
          </a:r>
          <a:r>
            <a:rPr lang="pt-BR" dirty="0"/>
            <a:t>		</a:t>
          </a:r>
        </a:p>
      </dgm:t>
    </dgm:pt>
    <dgm:pt modelId="{733D360D-B48C-4E40-AE46-7DF20E1AADC0}" type="parTrans" cxnId="{09540E1A-63AC-46B6-A712-1DCBBC69092A}">
      <dgm:prSet/>
      <dgm:spPr/>
      <dgm:t>
        <a:bodyPr/>
        <a:lstStyle/>
        <a:p>
          <a:endParaRPr lang="pt-BR"/>
        </a:p>
      </dgm:t>
    </dgm:pt>
    <dgm:pt modelId="{1D587BB6-A80D-4B7C-AFEF-81AD07D70BC9}" type="sibTrans" cxnId="{09540E1A-63AC-46B6-A712-1DCBBC69092A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AD5E48AE-032D-433E-8587-992F95D57C66}" type="pres">
      <dgm:prSet presAssocID="{3AB40C78-F886-48AB-BFCC-D131519CFBDD}" presName="node" presStyleLbl="node1" presStyleIdx="2" presStyleCnt="6">
        <dgm:presLayoutVars>
          <dgm:bulletEnabled val="1"/>
        </dgm:presLayoutVars>
      </dgm:prSet>
      <dgm:spPr/>
    </dgm:pt>
    <dgm:pt modelId="{364D5A85-8D7D-4F2C-881A-C1B70EE7329E}" type="pres">
      <dgm:prSet presAssocID="{BF48A0AF-6EA3-4168-A5EB-CA2C864B6C61}" presName="sibTrans" presStyleCnt="0"/>
      <dgm:spPr/>
    </dgm:pt>
    <dgm:pt modelId="{4C2ECFF6-E524-4C64-93A4-B1BDF83A2F52}" type="pres">
      <dgm:prSet presAssocID="{D1884E62-0EA7-4D9B-996D-BDF334BE08BE}" presName="node" presStyleLbl="node1" presStyleIdx="3" presStyleCnt="6">
        <dgm:presLayoutVars>
          <dgm:bulletEnabled val="1"/>
        </dgm:presLayoutVars>
      </dgm:prSet>
      <dgm:spPr/>
    </dgm:pt>
    <dgm:pt modelId="{AAC71B06-B54A-4BC0-9885-48EAA0312450}" type="pres">
      <dgm:prSet presAssocID="{C15DB229-5450-4F32-8C49-1727FCDF738A}" presName="sibTrans" presStyleCnt="0"/>
      <dgm:spPr/>
    </dgm:pt>
    <dgm:pt modelId="{0668488D-72E2-4005-B00F-E7B38B4B4532}" type="pres">
      <dgm:prSet presAssocID="{F6B7FE5B-E1EC-4CDD-87F4-6196A8255FB6}" presName="node" presStyleLbl="node1" presStyleIdx="4" presStyleCnt="6">
        <dgm:presLayoutVars>
          <dgm:bulletEnabled val="1"/>
        </dgm:presLayoutVars>
      </dgm:prSet>
      <dgm:spPr/>
    </dgm:pt>
    <dgm:pt modelId="{43BC9E98-C102-4BD6-95CF-7D8AC69A2FED}" type="pres">
      <dgm:prSet presAssocID="{C7885A23-3DA0-42ED-BFAA-4FA09D2EE591}" presName="sibTrans" presStyleCnt="0"/>
      <dgm:spPr/>
    </dgm:pt>
    <dgm:pt modelId="{0D2CCB5A-0848-40F5-AFD6-B291A36E2430}" type="pres">
      <dgm:prSet presAssocID="{98529DFB-615F-4EC5-A024-8C4607B2ECDB}" presName="node" presStyleLbl="node1" presStyleIdx="5" presStyleCnt="6">
        <dgm:presLayoutVars>
          <dgm:bulletEnabled val="1"/>
        </dgm:presLayoutVars>
      </dgm:prSet>
      <dgm:spPr/>
    </dgm:pt>
  </dgm:ptLst>
  <dgm:cxnLst>
    <dgm:cxn modelId="{09540E1A-63AC-46B6-A712-1DCBBC69092A}" srcId="{474708C0-A1EB-4BD4-A6D4-62192D122B9F}" destId="{98529DFB-615F-4EC5-A024-8C4607B2ECDB}" srcOrd="5" destOrd="0" parTransId="{733D360D-B48C-4E40-AE46-7DF20E1AADC0}" sibTransId="{1D587BB6-A80D-4B7C-AFEF-81AD07D70BC9}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D3A16C45-5165-459A-9028-240A6CFE17AE}" type="presOf" srcId="{3AB40C78-F886-48AB-BFCC-D131519CFBDD}" destId="{AD5E48AE-032D-433E-8587-992F95D57C66}" srcOrd="0" destOrd="0" presId="urn:microsoft.com/office/officeart/2005/8/layout/default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291BF04C-EBEA-414E-AE3F-F56F6CB89D6E}" type="presOf" srcId="{D1884E62-0EA7-4D9B-996D-BDF334BE08BE}" destId="{4C2ECFF6-E524-4C64-93A4-B1BDF83A2F52}" srcOrd="0" destOrd="0" presId="urn:microsoft.com/office/officeart/2005/8/layout/default"/>
    <dgm:cxn modelId="{06FE924E-3FD4-4AF4-B2C8-18FD12E49CA2}" srcId="{474708C0-A1EB-4BD4-A6D4-62192D122B9F}" destId="{F6B7FE5B-E1EC-4CDD-87F4-6196A8255FB6}" srcOrd="4" destOrd="0" parTransId="{239BB1D5-3B43-463A-B751-81FBFF21CF04}" sibTransId="{C7885A23-3DA0-42ED-BFAA-4FA09D2EE591}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8B6CDE88-4EFA-4C90-AD75-0F761BCB58F7}" type="presOf" srcId="{F6B7FE5B-E1EC-4CDD-87F4-6196A8255FB6}" destId="{0668488D-72E2-4005-B00F-E7B38B4B4532}" srcOrd="0" destOrd="0" presId="urn:microsoft.com/office/officeart/2005/8/layout/default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251701AF-CBC5-43E5-8E30-99ED5FBAC73F}" srcId="{474708C0-A1EB-4BD4-A6D4-62192D122B9F}" destId="{D1884E62-0EA7-4D9B-996D-BDF334BE08BE}" srcOrd="3" destOrd="0" parTransId="{F3C1BC36-F3E9-432E-8EC5-238C7B076080}" sibTransId="{C15DB229-5450-4F32-8C49-1727FCDF738A}"/>
    <dgm:cxn modelId="{B726E4CB-910A-4B21-B9EF-01A99D7A37A0}" srcId="{474708C0-A1EB-4BD4-A6D4-62192D122B9F}" destId="{3AB40C78-F886-48AB-BFCC-D131519CFBDD}" srcOrd="2" destOrd="0" parTransId="{EF86966C-9074-4036-B620-F1AAA315A516}" sibTransId="{BF48A0AF-6EA3-4168-A5EB-CA2C864B6C61}"/>
    <dgm:cxn modelId="{BF609ED5-B3D9-4C66-A7E4-C6FA1951DFD5}" type="presOf" srcId="{98529DFB-615F-4EC5-A024-8C4607B2ECDB}" destId="{0D2CCB5A-0848-40F5-AFD6-B291A36E2430}" srcOrd="0" destOrd="0" presId="urn:microsoft.com/office/officeart/2005/8/layout/default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A447C757-E5E3-422B-9E22-5B05A47F7DCE}" type="presParOf" srcId="{38863578-FCD1-47F2-8972-52AA0F6B1813}" destId="{AD5E48AE-032D-433E-8587-992F95D57C66}" srcOrd="4" destOrd="0" presId="urn:microsoft.com/office/officeart/2005/8/layout/default"/>
    <dgm:cxn modelId="{3FEFB645-F934-4BAC-8BC9-61ED790BB73C}" type="presParOf" srcId="{38863578-FCD1-47F2-8972-52AA0F6B1813}" destId="{364D5A85-8D7D-4F2C-881A-C1B70EE7329E}" srcOrd="5" destOrd="0" presId="urn:microsoft.com/office/officeart/2005/8/layout/default"/>
    <dgm:cxn modelId="{DE0D2EE4-2D54-4782-8CC0-0CEDB57CEA2D}" type="presParOf" srcId="{38863578-FCD1-47F2-8972-52AA0F6B1813}" destId="{4C2ECFF6-E524-4C64-93A4-B1BDF83A2F52}" srcOrd="6" destOrd="0" presId="urn:microsoft.com/office/officeart/2005/8/layout/default"/>
    <dgm:cxn modelId="{5B30B0DF-7C0C-4E2E-B8A2-4C1F32108C87}" type="presParOf" srcId="{38863578-FCD1-47F2-8972-52AA0F6B1813}" destId="{AAC71B06-B54A-4BC0-9885-48EAA0312450}" srcOrd="7" destOrd="0" presId="urn:microsoft.com/office/officeart/2005/8/layout/default"/>
    <dgm:cxn modelId="{01EF8F3C-4E9F-4AAE-A71B-B71963B690B6}" type="presParOf" srcId="{38863578-FCD1-47F2-8972-52AA0F6B1813}" destId="{0668488D-72E2-4005-B00F-E7B38B4B4532}" srcOrd="8" destOrd="0" presId="urn:microsoft.com/office/officeart/2005/8/layout/default"/>
    <dgm:cxn modelId="{4A4822E6-949F-40FE-89EA-94971146BAA3}" type="presParOf" srcId="{38863578-FCD1-47F2-8972-52AA0F6B1813}" destId="{43BC9E98-C102-4BD6-95CF-7D8AC69A2FED}" srcOrd="9" destOrd="0" presId="urn:microsoft.com/office/officeart/2005/8/layout/default"/>
    <dgm:cxn modelId="{C7646AE3-45A7-42F9-90C7-8887CBD0B46D}" type="presParOf" srcId="{38863578-FCD1-47F2-8972-52AA0F6B1813}" destId="{0D2CCB5A-0848-40F5-AFD6-B291A36E243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 Adriano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Robson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0670E74A-1BBB-44DD-B6D8-BB72E64B7828}">
      <dgm:prSet/>
      <dgm:spPr/>
      <dgm:t>
        <a:bodyPr/>
        <a:lstStyle/>
        <a:p>
          <a:r>
            <a:rPr lang="pt-BR" b="0" i="0" u="none" dirty="0"/>
            <a:t> João</a:t>
          </a:r>
          <a:endParaRPr lang="pt-BR" dirty="0"/>
        </a:p>
      </dgm:t>
    </dgm:pt>
    <dgm:pt modelId="{6802F19E-8111-46A5-A4D5-5B57A91FB3CD}" type="parTrans" cxnId="{900FDED9-B7BA-49D1-AE35-9EE8A00BE647}">
      <dgm:prSet/>
      <dgm:spPr/>
      <dgm:t>
        <a:bodyPr/>
        <a:lstStyle/>
        <a:p>
          <a:endParaRPr lang="pt-BR"/>
        </a:p>
      </dgm:t>
    </dgm:pt>
    <dgm:pt modelId="{CE1CEBDC-4A70-4C26-AAE5-8EAA93905ACF}" type="sibTrans" cxnId="{900FDED9-B7BA-49D1-AE35-9EE8A00BE647}">
      <dgm:prSet/>
      <dgm:spPr/>
      <dgm:t>
        <a:bodyPr/>
        <a:lstStyle/>
        <a:p>
          <a:endParaRPr lang="pt-BR"/>
        </a:p>
      </dgm:t>
    </dgm:pt>
    <dgm:pt modelId="{723C5B25-F737-4C5C-87CC-7A1407764861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Aurelia</a:t>
          </a:r>
          <a:endParaRPr lang="pt-BR" dirty="0"/>
        </a:p>
      </dgm:t>
    </dgm:pt>
    <dgm:pt modelId="{7FA48BDA-51D9-468D-9768-18A5E399B166}" type="parTrans" cxnId="{30A78FD0-1424-44F6-9D9A-9C0138C84C74}">
      <dgm:prSet/>
      <dgm:spPr/>
      <dgm:t>
        <a:bodyPr/>
        <a:lstStyle/>
        <a:p>
          <a:endParaRPr lang="pt-BR"/>
        </a:p>
      </dgm:t>
    </dgm:pt>
    <dgm:pt modelId="{F2046999-B0B8-4E75-959D-40755D030171}" type="sibTrans" cxnId="{30A78FD0-1424-44F6-9D9A-9C0138C84C74}">
      <dgm:prSet/>
      <dgm:spPr/>
      <dgm:t>
        <a:bodyPr/>
        <a:lstStyle/>
        <a:p>
          <a:endParaRPr lang="pt-BR"/>
        </a:p>
      </dgm:t>
    </dgm:pt>
    <dgm:pt modelId="{2D70C9C1-E0FD-44B8-9F6D-DEFD8FC7EDDB}">
      <dgm:prSet/>
      <dgm:spPr/>
      <dgm:t>
        <a:bodyPr/>
        <a:lstStyle/>
        <a:p>
          <a:r>
            <a:rPr lang="pt-BR" b="0" i="0" u="none" dirty="0"/>
            <a:t> Ricardo</a:t>
          </a:r>
          <a:endParaRPr lang="pt-BR" dirty="0"/>
        </a:p>
      </dgm:t>
    </dgm:pt>
    <dgm:pt modelId="{3B9E0CCF-D58D-42BD-BACF-D7B3BE320555}" type="parTrans" cxnId="{37F4203B-47A8-45B7-894A-71FB8AC53EB1}">
      <dgm:prSet/>
      <dgm:spPr/>
      <dgm:t>
        <a:bodyPr/>
        <a:lstStyle/>
        <a:p>
          <a:endParaRPr lang="pt-BR"/>
        </a:p>
      </dgm:t>
    </dgm:pt>
    <dgm:pt modelId="{CC972963-AF8E-4F82-BAC4-58FE3FA8F2A9}" type="sibTrans" cxnId="{37F4203B-47A8-45B7-894A-71FB8AC53EB1}">
      <dgm:prSet/>
      <dgm:spPr/>
      <dgm:t>
        <a:bodyPr/>
        <a:lstStyle/>
        <a:p>
          <a:endParaRPr lang="pt-BR"/>
        </a:p>
      </dgm:t>
    </dgm:pt>
    <dgm:pt modelId="{636E2B3B-FF31-49F6-8342-41C069467B38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Kely</a:t>
          </a:r>
          <a:endParaRPr lang="pt-BR" dirty="0"/>
        </a:p>
      </dgm:t>
    </dgm:pt>
    <dgm:pt modelId="{94FDEA62-F392-41D6-BB94-2B8275E0BC41}" type="parTrans" cxnId="{B6C3EC56-970A-429A-A4DE-0FB9DED47AB5}">
      <dgm:prSet/>
      <dgm:spPr/>
      <dgm:t>
        <a:bodyPr/>
        <a:lstStyle/>
        <a:p>
          <a:endParaRPr lang="pt-BR"/>
        </a:p>
      </dgm:t>
    </dgm:pt>
    <dgm:pt modelId="{29B57119-ECB0-4043-84BB-7762013F25B5}" type="sibTrans" cxnId="{B6C3EC56-970A-429A-A4DE-0FB9DED47AB5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873CECAD-9F1E-4E14-A97A-25AC82C0C387}" type="pres">
      <dgm:prSet presAssocID="{0670E74A-1BBB-44DD-B6D8-BB72E64B7828}" presName="node" presStyleLbl="node1" presStyleIdx="2" presStyleCnt="6">
        <dgm:presLayoutVars>
          <dgm:bulletEnabled val="1"/>
        </dgm:presLayoutVars>
      </dgm:prSet>
      <dgm:spPr/>
    </dgm:pt>
    <dgm:pt modelId="{C6402A44-B41F-4BC9-AC62-0629782C4E87}" type="pres">
      <dgm:prSet presAssocID="{CE1CEBDC-4A70-4C26-AAE5-8EAA93905ACF}" presName="sibTrans" presStyleCnt="0"/>
      <dgm:spPr/>
    </dgm:pt>
    <dgm:pt modelId="{5649A131-7812-45DF-88EB-B6937ADDEEB7}" type="pres">
      <dgm:prSet presAssocID="{723C5B25-F737-4C5C-87CC-7A1407764861}" presName="node" presStyleLbl="node1" presStyleIdx="3" presStyleCnt="6">
        <dgm:presLayoutVars>
          <dgm:bulletEnabled val="1"/>
        </dgm:presLayoutVars>
      </dgm:prSet>
      <dgm:spPr/>
    </dgm:pt>
    <dgm:pt modelId="{883D4EF9-3643-40F2-A396-F6A5631B8E07}" type="pres">
      <dgm:prSet presAssocID="{F2046999-B0B8-4E75-959D-40755D030171}" presName="sibTrans" presStyleCnt="0"/>
      <dgm:spPr/>
    </dgm:pt>
    <dgm:pt modelId="{C16554F3-EFF9-4F3C-A5A1-60577C82009B}" type="pres">
      <dgm:prSet presAssocID="{2D70C9C1-E0FD-44B8-9F6D-DEFD8FC7EDDB}" presName="node" presStyleLbl="node1" presStyleIdx="4" presStyleCnt="6">
        <dgm:presLayoutVars>
          <dgm:bulletEnabled val="1"/>
        </dgm:presLayoutVars>
      </dgm:prSet>
      <dgm:spPr/>
    </dgm:pt>
    <dgm:pt modelId="{4782E7D5-CDDE-45DF-B99E-3A0DA93195CC}" type="pres">
      <dgm:prSet presAssocID="{CC972963-AF8E-4F82-BAC4-58FE3FA8F2A9}" presName="sibTrans" presStyleCnt="0"/>
      <dgm:spPr/>
    </dgm:pt>
    <dgm:pt modelId="{AE9C388B-5AF8-4D56-8072-24EC7009BFD2}" type="pres">
      <dgm:prSet presAssocID="{636E2B3B-FF31-49F6-8342-41C069467B38}" presName="node" presStyleLbl="node1" presStyleIdx="5" presStyleCnt="6">
        <dgm:presLayoutVars>
          <dgm:bulletEnabled val="1"/>
        </dgm:presLayoutVars>
      </dgm:prSet>
      <dgm:spPr/>
    </dgm:pt>
  </dgm:ptLst>
  <dgm:cxnLst>
    <dgm:cxn modelId="{CE19C112-025B-4111-BE55-C02E1729489E}" type="presOf" srcId="{2D70C9C1-E0FD-44B8-9F6D-DEFD8FC7EDDB}" destId="{C16554F3-EFF9-4F3C-A5A1-60577C82009B}" srcOrd="0" destOrd="0" presId="urn:microsoft.com/office/officeart/2005/8/layout/default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37F4203B-47A8-45B7-894A-71FB8AC53EB1}" srcId="{474708C0-A1EB-4BD4-A6D4-62192D122B9F}" destId="{2D70C9C1-E0FD-44B8-9F6D-DEFD8FC7EDDB}" srcOrd="4" destOrd="0" parTransId="{3B9E0CCF-D58D-42BD-BACF-D7B3BE320555}" sibTransId="{CC972963-AF8E-4F82-BAC4-58FE3FA8F2A9}"/>
    <dgm:cxn modelId="{A61C6A65-1A33-4E8B-8604-D2DBC0E274F2}" type="presOf" srcId="{0670E74A-1BBB-44DD-B6D8-BB72E64B7828}" destId="{873CECAD-9F1E-4E14-A97A-25AC82C0C387}" srcOrd="0" destOrd="0" presId="urn:microsoft.com/office/officeart/2005/8/layout/default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DC070B75-D2E4-4711-8945-7D15D2064747}" type="presOf" srcId="{636E2B3B-FF31-49F6-8342-41C069467B38}" destId="{AE9C388B-5AF8-4D56-8072-24EC7009BFD2}" srcOrd="0" destOrd="0" presId="urn:microsoft.com/office/officeart/2005/8/layout/default"/>
    <dgm:cxn modelId="{B6C3EC56-970A-429A-A4DE-0FB9DED47AB5}" srcId="{474708C0-A1EB-4BD4-A6D4-62192D122B9F}" destId="{636E2B3B-FF31-49F6-8342-41C069467B38}" srcOrd="5" destOrd="0" parTransId="{94FDEA62-F392-41D6-BB94-2B8275E0BC41}" sibTransId="{29B57119-ECB0-4043-84BB-7762013F25B5}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30A78FD0-1424-44F6-9D9A-9C0138C84C74}" srcId="{474708C0-A1EB-4BD4-A6D4-62192D122B9F}" destId="{723C5B25-F737-4C5C-87CC-7A1407764861}" srcOrd="3" destOrd="0" parTransId="{7FA48BDA-51D9-468D-9768-18A5E399B166}" sibTransId="{F2046999-B0B8-4E75-959D-40755D030171}"/>
    <dgm:cxn modelId="{900FDED9-B7BA-49D1-AE35-9EE8A00BE647}" srcId="{474708C0-A1EB-4BD4-A6D4-62192D122B9F}" destId="{0670E74A-1BBB-44DD-B6D8-BB72E64B7828}" srcOrd="2" destOrd="0" parTransId="{6802F19E-8111-46A5-A4D5-5B57A91FB3CD}" sibTransId="{CE1CEBDC-4A70-4C26-AAE5-8EAA93905ACF}"/>
    <dgm:cxn modelId="{5FCCBDE3-4F5B-4E3A-8933-8218B8E01FD2}" type="presOf" srcId="{723C5B25-F737-4C5C-87CC-7A1407764861}" destId="{5649A131-7812-45DF-88EB-B6937ADDEEB7}" srcOrd="0" destOrd="0" presId="urn:microsoft.com/office/officeart/2005/8/layout/default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B69D41C7-FE27-43D6-A55F-0F0FD845ACED}" type="presParOf" srcId="{38863578-FCD1-47F2-8972-52AA0F6B1813}" destId="{873CECAD-9F1E-4E14-A97A-25AC82C0C387}" srcOrd="4" destOrd="0" presId="urn:microsoft.com/office/officeart/2005/8/layout/default"/>
    <dgm:cxn modelId="{6EE24F18-32B6-4080-8AD4-63442BDB3558}" type="presParOf" srcId="{38863578-FCD1-47F2-8972-52AA0F6B1813}" destId="{C6402A44-B41F-4BC9-AC62-0629782C4E87}" srcOrd="5" destOrd="0" presId="urn:microsoft.com/office/officeart/2005/8/layout/default"/>
    <dgm:cxn modelId="{B124770E-12F5-4D38-9DBD-2649CE0132D8}" type="presParOf" srcId="{38863578-FCD1-47F2-8972-52AA0F6B1813}" destId="{5649A131-7812-45DF-88EB-B6937ADDEEB7}" srcOrd="6" destOrd="0" presId="urn:microsoft.com/office/officeart/2005/8/layout/default"/>
    <dgm:cxn modelId="{1FF3D6F1-34A6-4634-9FAE-C7EB4A47B4B8}" type="presParOf" srcId="{38863578-FCD1-47F2-8972-52AA0F6B1813}" destId="{883D4EF9-3643-40F2-A396-F6A5631B8E07}" srcOrd="7" destOrd="0" presId="urn:microsoft.com/office/officeart/2005/8/layout/default"/>
    <dgm:cxn modelId="{CB6CD4CC-BE0B-4315-9A83-90A54F6EEF40}" type="presParOf" srcId="{38863578-FCD1-47F2-8972-52AA0F6B1813}" destId="{C16554F3-EFF9-4F3C-A5A1-60577C82009B}" srcOrd="8" destOrd="0" presId="urn:microsoft.com/office/officeart/2005/8/layout/default"/>
    <dgm:cxn modelId="{FD67FD44-39D6-43F9-9BC7-A24A7D115366}" type="presParOf" srcId="{38863578-FCD1-47F2-8972-52AA0F6B1813}" destId="{4782E7D5-CDDE-45DF-B99E-3A0DA93195CC}" srcOrd="9" destOrd="0" presId="urn:microsoft.com/office/officeart/2005/8/layout/default"/>
    <dgm:cxn modelId="{E2771C24-54DB-4A23-A816-0AB16302CE69}" type="presParOf" srcId="{38863578-FCD1-47F2-8972-52AA0F6B1813}" destId="{AE9C388B-5AF8-4D56-8072-24EC7009BFD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 Felipe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Leila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9045A850-B766-495F-9EF3-A92F81736D14}">
      <dgm:prSet/>
      <dgm:spPr/>
      <dgm:t>
        <a:bodyPr/>
        <a:lstStyle/>
        <a:p>
          <a:r>
            <a:rPr lang="pt-BR" b="0" i="0" u="none" dirty="0"/>
            <a:t> Thais Cristina</a:t>
          </a:r>
          <a:endParaRPr lang="pt-BR" dirty="0"/>
        </a:p>
      </dgm:t>
    </dgm:pt>
    <dgm:pt modelId="{74F157C0-176E-4627-8D4B-0B51F6AA6252}" type="parTrans" cxnId="{BB60DE2B-22E7-4D9E-8225-6EECCE7F211C}">
      <dgm:prSet/>
      <dgm:spPr/>
      <dgm:t>
        <a:bodyPr/>
        <a:lstStyle/>
        <a:p>
          <a:endParaRPr lang="pt-BR"/>
        </a:p>
      </dgm:t>
    </dgm:pt>
    <dgm:pt modelId="{A7B6AAA0-C869-4E89-8F4B-5D546A9C553C}" type="sibTrans" cxnId="{BB60DE2B-22E7-4D9E-8225-6EECCE7F211C}">
      <dgm:prSet/>
      <dgm:spPr/>
      <dgm:t>
        <a:bodyPr/>
        <a:lstStyle/>
        <a:p>
          <a:endParaRPr lang="pt-BR"/>
        </a:p>
      </dgm:t>
    </dgm:pt>
    <dgm:pt modelId="{FED6FA7B-5378-4960-9665-F8666F7A581C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Edney</a:t>
          </a:r>
          <a:endParaRPr lang="pt-BR" dirty="0"/>
        </a:p>
      </dgm:t>
    </dgm:pt>
    <dgm:pt modelId="{76AC7A66-FADB-47F9-BF6D-6A1AF8D4017C}" type="parTrans" cxnId="{778C2FE7-3EDC-4A2D-9762-283543807DE7}">
      <dgm:prSet/>
      <dgm:spPr/>
      <dgm:t>
        <a:bodyPr/>
        <a:lstStyle/>
        <a:p>
          <a:endParaRPr lang="pt-BR"/>
        </a:p>
      </dgm:t>
    </dgm:pt>
    <dgm:pt modelId="{BDAAFC78-6FE9-433D-B1E1-F3F21C2F8A58}" type="sibTrans" cxnId="{778C2FE7-3EDC-4A2D-9762-283543807DE7}">
      <dgm:prSet/>
      <dgm:spPr/>
      <dgm:t>
        <a:bodyPr/>
        <a:lstStyle/>
        <a:p>
          <a:endParaRPr lang="pt-BR"/>
        </a:p>
      </dgm:t>
    </dgm:pt>
    <dgm:pt modelId="{5A3E31AA-159F-4961-B388-060588461ACD}">
      <dgm:prSet/>
      <dgm:spPr/>
      <dgm:t>
        <a:bodyPr/>
        <a:lstStyle/>
        <a:p>
          <a:r>
            <a:rPr lang="pt-BR" b="0" i="0" u="none" dirty="0"/>
            <a:t> Bruno</a:t>
          </a:r>
          <a:endParaRPr lang="pt-BR" dirty="0"/>
        </a:p>
      </dgm:t>
    </dgm:pt>
    <dgm:pt modelId="{B94106C7-F7A3-4959-B835-A73F16A5E9E8}" type="parTrans" cxnId="{87D7B356-4EA7-4E47-BC0C-FDE590107D62}">
      <dgm:prSet/>
      <dgm:spPr/>
      <dgm:t>
        <a:bodyPr/>
        <a:lstStyle/>
        <a:p>
          <a:endParaRPr lang="pt-BR"/>
        </a:p>
      </dgm:t>
    </dgm:pt>
    <dgm:pt modelId="{CFD9FBA8-B3FA-45A0-9FF8-47865D2C67E8}" type="sibTrans" cxnId="{87D7B356-4EA7-4E47-BC0C-FDE590107D62}">
      <dgm:prSet/>
      <dgm:spPr/>
      <dgm:t>
        <a:bodyPr/>
        <a:lstStyle/>
        <a:p>
          <a:endParaRPr lang="pt-BR"/>
        </a:p>
      </dgm:t>
    </dgm:pt>
    <dgm:pt modelId="{56DD75E6-F634-426D-8E8D-8EDA4FAFD841}">
      <dgm:prSet/>
      <dgm:spPr/>
      <dgm:t>
        <a:bodyPr/>
        <a:lstStyle/>
        <a:p>
          <a:r>
            <a:rPr lang="pt-BR" b="0" i="0" u="none" dirty="0"/>
            <a:t> Edson</a:t>
          </a:r>
          <a:endParaRPr lang="pt-BR" dirty="0"/>
        </a:p>
      </dgm:t>
    </dgm:pt>
    <dgm:pt modelId="{EA2BE171-633D-45BF-A292-77DA442E9E6D}" type="parTrans" cxnId="{CED0CF61-5FCB-4CA8-B868-EB593A260FDF}">
      <dgm:prSet/>
      <dgm:spPr/>
      <dgm:t>
        <a:bodyPr/>
        <a:lstStyle/>
        <a:p>
          <a:endParaRPr lang="pt-BR"/>
        </a:p>
      </dgm:t>
    </dgm:pt>
    <dgm:pt modelId="{CED92873-17EB-4426-8603-992A9C52F503}" type="sibTrans" cxnId="{CED0CF61-5FCB-4CA8-B868-EB593A260FDF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6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6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6862460C-EEB1-4AFE-B666-72D75776DF3C}" type="pres">
      <dgm:prSet presAssocID="{9045A850-B766-495F-9EF3-A92F81736D14}" presName="node" presStyleLbl="node1" presStyleIdx="2" presStyleCnt="6">
        <dgm:presLayoutVars>
          <dgm:bulletEnabled val="1"/>
        </dgm:presLayoutVars>
      </dgm:prSet>
      <dgm:spPr/>
    </dgm:pt>
    <dgm:pt modelId="{1863D483-D47F-490A-9EBA-B89DF5D9054A}" type="pres">
      <dgm:prSet presAssocID="{A7B6AAA0-C869-4E89-8F4B-5D546A9C553C}" presName="sibTrans" presStyleCnt="0"/>
      <dgm:spPr/>
    </dgm:pt>
    <dgm:pt modelId="{DD15A6AD-C2F3-4B5F-B6FE-1112BF501E63}" type="pres">
      <dgm:prSet presAssocID="{FED6FA7B-5378-4960-9665-F8666F7A581C}" presName="node" presStyleLbl="node1" presStyleIdx="3" presStyleCnt="6">
        <dgm:presLayoutVars>
          <dgm:bulletEnabled val="1"/>
        </dgm:presLayoutVars>
      </dgm:prSet>
      <dgm:spPr/>
    </dgm:pt>
    <dgm:pt modelId="{9CCCA19E-A33A-49C7-959E-EE93F5E17FF4}" type="pres">
      <dgm:prSet presAssocID="{BDAAFC78-6FE9-433D-B1E1-F3F21C2F8A58}" presName="sibTrans" presStyleCnt="0"/>
      <dgm:spPr/>
    </dgm:pt>
    <dgm:pt modelId="{6262DB11-7D8C-4AD3-9040-E4B1CA0266BC}" type="pres">
      <dgm:prSet presAssocID="{5A3E31AA-159F-4961-B388-060588461ACD}" presName="node" presStyleLbl="node1" presStyleIdx="4" presStyleCnt="6">
        <dgm:presLayoutVars>
          <dgm:bulletEnabled val="1"/>
        </dgm:presLayoutVars>
      </dgm:prSet>
      <dgm:spPr/>
    </dgm:pt>
    <dgm:pt modelId="{7E1EB64B-B9DF-4D1E-8020-3CFCD0F0338A}" type="pres">
      <dgm:prSet presAssocID="{CFD9FBA8-B3FA-45A0-9FF8-47865D2C67E8}" presName="sibTrans" presStyleCnt="0"/>
      <dgm:spPr/>
    </dgm:pt>
    <dgm:pt modelId="{1D4725FE-162E-4E44-AC32-65F6FD3C9458}" type="pres">
      <dgm:prSet presAssocID="{56DD75E6-F634-426D-8E8D-8EDA4FAFD841}" presName="node" presStyleLbl="node1" presStyleIdx="5" presStyleCnt="6">
        <dgm:presLayoutVars>
          <dgm:bulletEnabled val="1"/>
        </dgm:presLayoutVars>
      </dgm:prSet>
      <dgm:spPr/>
    </dgm:pt>
  </dgm:ptLst>
  <dgm:cxnLst>
    <dgm:cxn modelId="{BB60DE2B-22E7-4D9E-8225-6EECCE7F211C}" srcId="{474708C0-A1EB-4BD4-A6D4-62192D122B9F}" destId="{9045A850-B766-495F-9EF3-A92F81736D14}" srcOrd="2" destOrd="0" parTransId="{74F157C0-176E-4627-8D4B-0B51F6AA6252}" sibTransId="{A7B6AAA0-C869-4E89-8F4B-5D546A9C553C}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49000736-EA90-484C-B14C-F82ABB13328F}" type="presOf" srcId="{FED6FA7B-5378-4960-9665-F8666F7A581C}" destId="{DD15A6AD-C2F3-4B5F-B6FE-1112BF501E63}" srcOrd="0" destOrd="0" presId="urn:microsoft.com/office/officeart/2005/8/layout/default"/>
    <dgm:cxn modelId="{CED0CF61-5FCB-4CA8-B868-EB593A260FDF}" srcId="{474708C0-A1EB-4BD4-A6D4-62192D122B9F}" destId="{56DD75E6-F634-426D-8E8D-8EDA4FAFD841}" srcOrd="5" destOrd="0" parTransId="{EA2BE171-633D-45BF-A292-77DA442E9E6D}" sibTransId="{CED92873-17EB-4426-8603-992A9C52F503}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87D7B356-4EA7-4E47-BC0C-FDE590107D62}" srcId="{474708C0-A1EB-4BD4-A6D4-62192D122B9F}" destId="{5A3E31AA-159F-4961-B388-060588461ACD}" srcOrd="4" destOrd="0" parTransId="{B94106C7-F7A3-4959-B835-A73F16A5E9E8}" sibTransId="{CFD9FBA8-B3FA-45A0-9FF8-47865D2C67E8}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48D05E95-87FE-48AF-BD50-54DEF51589E9}" type="presOf" srcId="{9045A850-B766-495F-9EF3-A92F81736D14}" destId="{6862460C-EEB1-4AFE-B666-72D75776DF3C}" srcOrd="0" destOrd="0" presId="urn:microsoft.com/office/officeart/2005/8/layout/default"/>
    <dgm:cxn modelId="{30F187A3-E38A-493E-8055-29BB02680B84}" type="presOf" srcId="{5A3E31AA-159F-4961-B388-060588461ACD}" destId="{6262DB11-7D8C-4AD3-9040-E4B1CA0266BC}" srcOrd="0" destOrd="0" presId="urn:microsoft.com/office/officeart/2005/8/layout/default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778C2FE7-3EDC-4A2D-9762-283543807DE7}" srcId="{474708C0-A1EB-4BD4-A6D4-62192D122B9F}" destId="{FED6FA7B-5378-4960-9665-F8666F7A581C}" srcOrd="3" destOrd="0" parTransId="{76AC7A66-FADB-47F9-BF6D-6A1AF8D4017C}" sibTransId="{BDAAFC78-6FE9-433D-B1E1-F3F21C2F8A58}"/>
    <dgm:cxn modelId="{D27800F1-1E5D-460E-8736-8A8B42D7FDEB}" type="presOf" srcId="{56DD75E6-F634-426D-8E8D-8EDA4FAFD841}" destId="{1D4725FE-162E-4E44-AC32-65F6FD3C9458}" srcOrd="0" destOrd="0" presId="urn:microsoft.com/office/officeart/2005/8/layout/default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AD43CE14-1313-4F20-A7EE-96CA7389566C}" type="presParOf" srcId="{38863578-FCD1-47F2-8972-52AA0F6B1813}" destId="{6862460C-EEB1-4AFE-B666-72D75776DF3C}" srcOrd="4" destOrd="0" presId="urn:microsoft.com/office/officeart/2005/8/layout/default"/>
    <dgm:cxn modelId="{8DFA7C03-F9EE-4ACC-83F0-230552F8CF6C}" type="presParOf" srcId="{38863578-FCD1-47F2-8972-52AA0F6B1813}" destId="{1863D483-D47F-490A-9EBA-B89DF5D9054A}" srcOrd="5" destOrd="0" presId="urn:microsoft.com/office/officeart/2005/8/layout/default"/>
    <dgm:cxn modelId="{514C9010-26A0-445D-B398-86B5A14EF40F}" type="presParOf" srcId="{38863578-FCD1-47F2-8972-52AA0F6B1813}" destId="{DD15A6AD-C2F3-4B5F-B6FE-1112BF501E63}" srcOrd="6" destOrd="0" presId="urn:microsoft.com/office/officeart/2005/8/layout/default"/>
    <dgm:cxn modelId="{CD44C2C0-BE82-4A93-9A02-AF48A14FD130}" type="presParOf" srcId="{38863578-FCD1-47F2-8972-52AA0F6B1813}" destId="{9CCCA19E-A33A-49C7-959E-EE93F5E17FF4}" srcOrd="7" destOrd="0" presId="urn:microsoft.com/office/officeart/2005/8/layout/default"/>
    <dgm:cxn modelId="{4C57D91A-A841-44C6-9383-A316ED718190}" type="presParOf" srcId="{38863578-FCD1-47F2-8972-52AA0F6B1813}" destId="{6262DB11-7D8C-4AD3-9040-E4B1CA0266BC}" srcOrd="8" destOrd="0" presId="urn:microsoft.com/office/officeart/2005/8/layout/default"/>
    <dgm:cxn modelId="{EE96FCB5-D385-4FBC-81D9-D839400B4179}" type="presParOf" srcId="{38863578-FCD1-47F2-8972-52AA0F6B1813}" destId="{7E1EB64B-B9DF-4D1E-8020-3CFCD0F0338A}" srcOrd="9" destOrd="0" presId="urn:microsoft.com/office/officeart/2005/8/layout/default"/>
    <dgm:cxn modelId="{40A68094-D8F6-4F47-A392-3E0952B2E2BF}" type="presParOf" srcId="{38863578-FCD1-47F2-8972-52AA0F6B1813}" destId="{1D4725FE-162E-4E44-AC32-65F6FD3C945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4708C0-A1EB-4BD4-A6D4-62192D122B9F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393DF5-79A3-4F3A-85DA-E1C8000101B1}">
      <dgm:prSet/>
      <dgm:spPr>
        <a:solidFill>
          <a:srgbClr val="FFC000"/>
        </a:solidFill>
      </dgm:spPr>
      <dgm:t>
        <a:bodyPr/>
        <a:lstStyle/>
        <a:p>
          <a:r>
            <a:rPr lang="pt-BR" dirty="0"/>
            <a:t>Orientador Felipe</a:t>
          </a:r>
        </a:p>
      </dgm:t>
    </dgm:pt>
    <dgm:pt modelId="{85EC1328-24B4-4621-83A6-9519126C903A}" type="parTrans" cxnId="{D33E0C59-DA17-4ED6-8BF0-E1142E7F2722}">
      <dgm:prSet/>
      <dgm:spPr/>
      <dgm:t>
        <a:bodyPr/>
        <a:lstStyle/>
        <a:p>
          <a:endParaRPr lang="pt-BR"/>
        </a:p>
      </dgm:t>
    </dgm:pt>
    <dgm:pt modelId="{E3EC66A8-407D-43D8-8BC2-370C1E45CEBE}" type="sibTrans" cxnId="{D33E0C59-DA17-4ED6-8BF0-E1142E7F2722}">
      <dgm:prSet/>
      <dgm:spPr/>
      <dgm:t>
        <a:bodyPr/>
        <a:lstStyle/>
        <a:p>
          <a:endParaRPr lang="pt-BR"/>
        </a:p>
      </dgm:t>
    </dgm:pt>
    <dgm:pt modelId="{901F5CE7-9510-4928-9B90-892CF11317B3}">
      <dgm:prSet/>
      <dgm:spPr/>
      <dgm:t>
        <a:bodyPr/>
        <a:lstStyle/>
        <a:p>
          <a:r>
            <a:rPr lang="pt-BR" b="0" i="0" u="none" dirty="0"/>
            <a:t> Diego</a:t>
          </a:r>
          <a:endParaRPr lang="pt-BR" dirty="0"/>
        </a:p>
      </dgm:t>
    </dgm:pt>
    <dgm:pt modelId="{D6C51055-4A2B-471D-9C5E-330D0C5B2917}" type="parTrans" cxnId="{A1D35CA9-E230-4448-84E5-51826BA3CCC6}">
      <dgm:prSet/>
      <dgm:spPr/>
      <dgm:t>
        <a:bodyPr/>
        <a:lstStyle/>
        <a:p>
          <a:endParaRPr lang="pt-BR"/>
        </a:p>
      </dgm:t>
    </dgm:pt>
    <dgm:pt modelId="{17ADD37C-7279-41C3-B594-A1D59B31C398}" type="sibTrans" cxnId="{A1D35CA9-E230-4448-84E5-51826BA3CCC6}">
      <dgm:prSet/>
      <dgm:spPr/>
      <dgm:t>
        <a:bodyPr/>
        <a:lstStyle/>
        <a:p>
          <a:endParaRPr lang="pt-BR"/>
        </a:p>
      </dgm:t>
    </dgm:pt>
    <dgm:pt modelId="{30DAB77E-EFE3-4242-94B7-2E4FA3FD2F5B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Sandi</a:t>
          </a:r>
          <a:endParaRPr lang="pt-BR" dirty="0"/>
        </a:p>
      </dgm:t>
    </dgm:pt>
    <dgm:pt modelId="{F1E5B255-0F25-4126-A6B1-678CE9100BFD}" type="parTrans" cxnId="{35041FFA-6A9E-4BD9-9EBF-71AEC67624ED}">
      <dgm:prSet/>
      <dgm:spPr/>
      <dgm:t>
        <a:bodyPr/>
        <a:lstStyle/>
        <a:p>
          <a:endParaRPr lang="pt-BR"/>
        </a:p>
      </dgm:t>
    </dgm:pt>
    <dgm:pt modelId="{60641E00-661D-416F-AFDC-E9C081770515}" type="sibTrans" cxnId="{35041FFA-6A9E-4BD9-9EBF-71AEC67624ED}">
      <dgm:prSet/>
      <dgm:spPr/>
      <dgm:t>
        <a:bodyPr/>
        <a:lstStyle/>
        <a:p>
          <a:endParaRPr lang="pt-BR"/>
        </a:p>
      </dgm:t>
    </dgm:pt>
    <dgm:pt modelId="{6A15588C-060D-420D-973D-D2DC744452FF}">
      <dgm:prSet/>
      <dgm:spPr/>
      <dgm:t>
        <a:bodyPr/>
        <a:lstStyle/>
        <a:p>
          <a:r>
            <a:rPr lang="pt-BR" b="0" i="0" u="none" dirty="0"/>
            <a:t> </a:t>
          </a:r>
          <a:r>
            <a:rPr lang="pt-BR" b="0" i="0" u="none" dirty="0" err="1"/>
            <a:t>Rayssa</a:t>
          </a:r>
          <a:endParaRPr lang="pt-BR" dirty="0"/>
        </a:p>
      </dgm:t>
    </dgm:pt>
    <dgm:pt modelId="{05DAF4FE-42E0-45CC-9FF3-7930B7502650}" type="parTrans" cxnId="{C455E3D0-F491-4F7A-A515-69E7B5519123}">
      <dgm:prSet/>
      <dgm:spPr/>
      <dgm:t>
        <a:bodyPr/>
        <a:lstStyle/>
        <a:p>
          <a:endParaRPr lang="pt-BR"/>
        </a:p>
      </dgm:t>
    </dgm:pt>
    <dgm:pt modelId="{C683FA21-34A2-4B3D-B5A9-500D1B9FE074}" type="sibTrans" cxnId="{C455E3D0-F491-4F7A-A515-69E7B5519123}">
      <dgm:prSet/>
      <dgm:spPr/>
      <dgm:t>
        <a:bodyPr/>
        <a:lstStyle/>
        <a:p>
          <a:endParaRPr lang="pt-BR"/>
        </a:p>
      </dgm:t>
    </dgm:pt>
    <dgm:pt modelId="{4C303EB5-1ECE-4A5D-B1C9-6F1C549E4B93}">
      <dgm:prSet/>
      <dgm:spPr/>
      <dgm:t>
        <a:bodyPr/>
        <a:lstStyle/>
        <a:p>
          <a:r>
            <a:rPr lang="pt-BR" b="0" i="0" u="none" dirty="0"/>
            <a:t> Rafael</a:t>
          </a:r>
          <a:endParaRPr lang="pt-BR" dirty="0"/>
        </a:p>
      </dgm:t>
    </dgm:pt>
    <dgm:pt modelId="{51FAB002-5907-4F00-81EE-FF7CFEBAA9F8}" type="parTrans" cxnId="{73B94B5C-CA9F-44A1-A31E-B169935B9D3B}">
      <dgm:prSet/>
      <dgm:spPr/>
      <dgm:t>
        <a:bodyPr/>
        <a:lstStyle/>
        <a:p>
          <a:endParaRPr lang="pt-BR"/>
        </a:p>
      </dgm:t>
    </dgm:pt>
    <dgm:pt modelId="{FFD06059-D0EE-4C0D-BECD-15FEBBDF1713}" type="sibTrans" cxnId="{73B94B5C-CA9F-44A1-A31E-B169935B9D3B}">
      <dgm:prSet/>
      <dgm:spPr/>
      <dgm:t>
        <a:bodyPr/>
        <a:lstStyle/>
        <a:p>
          <a:endParaRPr lang="pt-BR"/>
        </a:p>
      </dgm:t>
    </dgm:pt>
    <dgm:pt modelId="{38863578-FCD1-47F2-8972-52AA0F6B1813}" type="pres">
      <dgm:prSet presAssocID="{474708C0-A1EB-4BD4-A6D4-62192D122B9F}" presName="diagram" presStyleCnt="0">
        <dgm:presLayoutVars>
          <dgm:dir/>
          <dgm:resizeHandles val="exact"/>
        </dgm:presLayoutVars>
      </dgm:prSet>
      <dgm:spPr/>
    </dgm:pt>
    <dgm:pt modelId="{3A1D5515-7C3C-4C58-BF66-03944F9B5BE0}" type="pres">
      <dgm:prSet presAssocID="{EF393DF5-79A3-4F3A-85DA-E1C8000101B1}" presName="node" presStyleLbl="node1" presStyleIdx="0" presStyleCnt="5">
        <dgm:presLayoutVars>
          <dgm:bulletEnabled val="1"/>
        </dgm:presLayoutVars>
      </dgm:prSet>
      <dgm:spPr/>
    </dgm:pt>
    <dgm:pt modelId="{A7657CB5-926D-43B6-AE88-CBA3EA62DEA7}" type="pres">
      <dgm:prSet presAssocID="{E3EC66A8-407D-43D8-8BC2-370C1E45CEBE}" presName="sibTrans" presStyleCnt="0"/>
      <dgm:spPr/>
    </dgm:pt>
    <dgm:pt modelId="{B0B8C645-10C3-4D78-A82A-0B3F82C5C0ED}" type="pres">
      <dgm:prSet presAssocID="{901F5CE7-9510-4928-9B90-892CF11317B3}" presName="node" presStyleLbl="node1" presStyleIdx="1" presStyleCnt="5">
        <dgm:presLayoutVars>
          <dgm:bulletEnabled val="1"/>
        </dgm:presLayoutVars>
      </dgm:prSet>
      <dgm:spPr/>
    </dgm:pt>
    <dgm:pt modelId="{A326A03B-1318-4A97-B9DF-1CCC1E49B994}" type="pres">
      <dgm:prSet presAssocID="{17ADD37C-7279-41C3-B594-A1D59B31C398}" presName="sibTrans" presStyleCnt="0"/>
      <dgm:spPr/>
    </dgm:pt>
    <dgm:pt modelId="{0D5267A4-9635-4312-B4D8-0E296E960F42}" type="pres">
      <dgm:prSet presAssocID="{30DAB77E-EFE3-4242-94B7-2E4FA3FD2F5B}" presName="node" presStyleLbl="node1" presStyleIdx="2" presStyleCnt="5">
        <dgm:presLayoutVars>
          <dgm:bulletEnabled val="1"/>
        </dgm:presLayoutVars>
      </dgm:prSet>
      <dgm:spPr/>
    </dgm:pt>
    <dgm:pt modelId="{BEFD6F04-6C0F-4620-A39D-52B7B0B93741}" type="pres">
      <dgm:prSet presAssocID="{60641E00-661D-416F-AFDC-E9C081770515}" presName="sibTrans" presStyleCnt="0"/>
      <dgm:spPr/>
    </dgm:pt>
    <dgm:pt modelId="{066FEF61-1934-4FE5-8CCF-F8BC58C5ED77}" type="pres">
      <dgm:prSet presAssocID="{6A15588C-060D-420D-973D-D2DC744452FF}" presName="node" presStyleLbl="node1" presStyleIdx="3" presStyleCnt="5">
        <dgm:presLayoutVars>
          <dgm:bulletEnabled val="1"/>
        </dgm:presLayoutVars>
      </dgm:prSet>
      <dgm:spPr/>
    </dgm:pt>
    <dgm:pt modelId="{6CB98109-43A8-4DCF-88E3-17EE54FE8B96}" type="pres">
      <dgm:prSet presAssocID="{C683FA21-34A2-4B3D-B5A9-500D1B9FE074}" presName="sibTrans" presStyleCnt="0"/>
      <dgm:spPr/>
    </dgm:pt>
    <dgm:pt modelId="{118EBF54-FDEB-42BC-A71A-A4265708CB83}" type="pres">
      <dgm:prSet presAssocID="{4C303EB5-1ECE-4A5D-B1C9-6F1C549E4B93}" presName="node" presStyleLbl="node1" presStyleIdx="4" presStyleCnt="5">
        <dgm:presLayoutVars>
          <dgm:bulletEnabled val="1"/>
        </dgm:presLayoutVars>
      </dgm:prSet>
      <dgm:spPr/>
    </dgm:pt>
  </dgm:ptLst>
  <dgm:cxnLst>
    <dgm:cxn modelId="{07580A0E-9292-477C-8100-7F801F01F9DC}" type="presOf" srcId="{4C303EB5-1ECE-4A5D-B1C9-6F1C549E4B93}" destId="{118EBF54-FDEB-42BC-A71A-A4265708CB83}" srcOrd="0" destOrd="0" presId="urn:microsoft.com/office/officeart/2005/8/layout/default"/>
    <dgm:cxn modelId="{58FAE62C-A7FD-4875-A039-D831F5FFF70D}" type="presOf" srcId="{474708C0-A1EB-4BD4-A6D4-62192D122B9F}" destId="{38863578-FCD1-47F2-8972-52AA0F6B1813}" srcOrd="0" destOrd="0" presId="urn:microsoft.com/office/officeart/2005/8/layout/default"/>
    <dgm:cxn modelId="{73B94B5C-CA9F-44A1-A31E-B169935B9D3B}" srcId="{474708C0-A1EB-4BD4-A6D4-62192D122B9F}" destId="{4C303EB5-1ECE-4A5D-B1C9-6F1C549E4B93}" srcOrd="4" destOrd="0" parTransId="{51FAB002-5907-4F00-81EE-FF7CFEBAA9F8}" sibTransId="{FFD06059-D0EE-4C0D-BECD-15FEBBDF1713}"/>
    <dgm:cxn modelId="{06DFD661-FD1B-40A4-B05D-420ABB394B82}" type="presOf" srcId="{6A15588C-060D-420D-973D-D2DC744452FF}" destId="{066FEF61-1934-4FE5-8CCF-F8BC58C5ED77}" srcOrd="0" destOrd="0" presId="urn:microsoft.com/office/officeart/2005/8/layout/default"/>
    <dgm:cxn modelId="{E1F89E66-D960-4692-A399-ED02441076C9}" type="presOf" srcId="{901F5CE7-9510-4928-9B90-892CF11317B3}" destId="{B0B8C645-10C3-4D78-A82A-0B3F82C5C0ED}" srcOrd="0" destOrd="0" presId="urn:microsoft.com/office/officeart/2005/8/layout/default"/>
    <dgm:cxn modelId="{D33E0C59-DA17-4ED6-8BF0-E1142E7F2722}" srcId="{474708C0-A1EB-4BD4-A6D4-62192D122B9F}" destId="{EF393DF5-79A3-4F3A-85DA-E1C8000101B1}" srcOrd="0" destOrd="0" parTransId="{85EC1328-24B4-4621-83A6-9519126C903A}" sibTransId="{E3EC66A8-407D-43D8-8BC2-370C1E45CEBE}"/>
    <dgm:cxn modelId="{6079F55A-6665-4BB9-A089-57FAE988E278}" type="presOf" srcId="{EF393DF5-79A3-4F3A-85DA-E1C8000101B1}" destId="{3A1D5515-7C3C-4C58-BF66-03944F9B5BE0}" srcOrd="0" destOrd="0" presId="urn:microsoft.com/office/officeart/2005/8/layout/default"/>
    <dgm:cxn modelId="{10928AA5-E116-4B7E-B61F-9375C9341B36}" type="presOf" srcId="{30DAB77E-EFE3-4242-94B7-2E4FA3FD2F5B}" destId="{0D5267A4-9635-4312-B4D8-0E296E960F42}" srcOrd="0" destOrd="0" presId="urn:microsoft.com/office/officeart/2005/8/layout/default"/>
    <dgm:cxn modelId="{A1D35CA9-E230-4448-84E5-51826BA3CCC6}" srcId="{474708C0-A1EB-4BD4-A6D4-62192D122B9F}" destId="{901F5CE7-9510-4928-9B90-892CF11317B3}" srcOrd="1" destOrd="0" parTransId="{D6C51055-4A2B-471D-9C5E-330D0C5B2917}" sibTransId="{17ADD37C-7279-41C3-B594-A1D59B31C398}"/>
    <dgm:cxn modelId="{C455E3D0-F491-4F7A-A515-69E7B5519123}" srcId="{474708C0-A1EB-4BD4-A6D4-62192D122B9F}" destId="{6A15588C-060D-420D-973D-D2DC744452FF}" srcOrd="3" destOrd="0" parTransId="{05DAF4FE-42E0-45CC-9FF3-7930B7502650}" sibTransId="{C683FA21-34A2-4B3D-B5A9-500D1B9FE074}"/>
    <dgm:cxn modelId="{35041FFA-6A9E-4BD9-9EBF-71AEC67624ED}" srcId="{474708C0-A1EB-4BD4-A6D4-62192D122B9F}" destId="{30DAB77E-EFE3-4242-94B7-2E4FA3FD2F5B}" srcOrd="2" destOrd="0" parTransId="{F1E5B255-0F25-4126-A6B1-678CE9100BFD}" sibTransId="{60641E00-661D-416F-AFDC-E9C081770515}"/>
    <dgm:cxn modelId="{00904CC4-336C-4058-B1CB-5ED1F128AFDA}" type="presParOf" srcId="{38863578-FCD1-47F2-8972-52AA0F6B1813}" destId="{3A1D5515-7C3C-4C58-BF66-03944F9B5BE0}" srcOrd="0" destOrd="0" presId="urn:microsoft.com/office/officeart/2005/8/layout/default"/>
    <dgm:cxn modelId="{2D82FD3A-AADD-409A-ABA5-EBDD66DFC881}" type="presParOf" srcId="{38863578-FCD1-47F2-8972-52AA0F6B1813}" destId="{A7657CB5-926D-43B6-AE88-CBA3EA62DEA7}" srcOrd="1" destOrd="0" presId="urn:microsoft.com/office/officeart/2005/8/layout/default"/>
    <dgm:cxn modelId="{4C2361EA-5155-4F59-989E-DD99AB8EF192}" type="presParOf" srcId="{38863578-FCD1-47F2-8972-52AA0F6B1813}" destId="{B0B8C645-10C3-4D78-A82A-0B3F82C5C0ED}" srcOrd="2" destOrd="0" presId="urn:microsoft.com/office/officeart/2005/8/layout/default"/>
    <dgm:cxn modelId="{9EED34BE-5442-4D66-AFAD-382ABF3024BC}" type="presParOf" srcId="{38863578-FCD1-47F2-8972-52AA0F6B1813}" destId="{A326A03B-1318-4A97-B9DF-1CCC1E49B994}" srcOrd="3" destOrd="0" presId="urn:microsoft.com/office/officeart/2005/8/layout/default"/>
    <dgm:cxn modelId="{2C63AAF1-5325-4C5D-B030-C2AF1120DEFF}" type="presParOf" srcId="{38863578-FCD1-47F2-8972-52AA0F6B1813}" destId="{0D5267A4-9635-4312-B4D8-0E296E960F42}" srcOrd="4" destOrd="0" presId="urn:microsoft.com/office/officeart/2005/8/layout/default"/>
    <dgm:cxn modelId="{BF0E3762-52C5-4131-BED9-E58C8483E0D2}" type="presParOf" srcId="{38863578-FCD1-47F2-8972-52AA0F6B1813}" destId="{BEFD6F04-6C0F-4620-A39D-52B7B0B93741}" srcOrd="5" destOrd="0" presId="urn:microsoft.com/office/officeart/2005/8/layout/default"/>
    <dgm:cxn modelId="{69157B91-D010-4FC1-A752-402590EAF53B}" type="presParOf" srcId="{38863578-FCD1-47F2-8972-52AA0F6B1813}" destId="{066FEF61-1934-4FE5-8CCF-F8BC58C5ED77}" srcOrd="6" destOrd="0" presId="urn:microsoft.com/office/officeart/2005/8/layout/default"/>
    <dgm:cxn modelId="{1F131ED7-C611-43C9-BC42-FCA806D7B115}" type="presParOf" srcId="{38863578-FCD1-47F2-8972-52AA0F6B1813}" destId="{6CB98109-43A8-4DCF-88E3-17EE54FE8B96}" srcOrd="7" destOrd="0" presId="urn:microsoft.com/office/officeart/2005/8/layout/default"/>
    <dgm:cxn modelId="{527A3C4E-BADB-433D-853B-5DE82F36BE5E}" type="presParOf" srcId="{38863578-FCD1-47F2-8972-52AA0F6B1813}" destId="{118EBF54-FDEB-42BC-A71A-A4265708CB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6E3DE-C3CE-4DB5-B805-D0335CE26EDA}">
      <dsp:nvSpPr>
        <dsp:cNvPr id="0" name=""/>
        <dsp:cNvSpPr/>
      </dsp:nvSpPr>
      <dsp:spPr>
        <a:xfrm>
          <a:off x="1714627" y="816"/>
          <a:ext cx="3467432" cy="20804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Realizar processo de ETL com ênfase na limpeza, normalização e pré-processamento de dados. Com foco principal na correção de dados inconsistentes e/ou não relacionados;</a:t>
          </a:r>
        </a:p>
      </dsp:txBody>
      <dsp:txXfrm>
        <a:off x="1714627" y="816"/>
        <a:ext cx="3467432" cy="2080459"/>
      </dsp:txXfrm>
    </dsp:sp>
    <dsp:sp modelId="{B29B8367-C624-425D-AA6B-57A84105DE82}">
      <dsp:nvSpPr>
        <dsp:cNvPr id="0" name=""/>
        <dsp:cNvSpPr/>
      </dsp:nvSpPr>
      <dsp:spPr>
        <a:xfrm>
          <a:off x="5528803" y="816"/>
          <a:ext cx="3467432" cy="20804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Criar Data Pipelines que transformem dados brutos de vários formatos diferentes para um modelo que será utilizado por outros interessados como Analistas/Cientistas de Dados;</a:t>
          </a:r>
        </a:p>
      </dsp:txBody>
      <dsp:txXfrm>
        <a:off x="5528803" y="816"/>
        <a:ext cx="3467432" cy="2080459"/>
      </dsp:txXfrm>
    </dsp:sp>
    <dsp:sp modelId="{16C1358F-021F-42BD-8B1E-48FD86676E50}">
      <dsp:nvSpPr>
        <dsp:cNvPr id="0" name=""/>
        <dsp:cNvSpPr/>
      </dsp:nvSpPr>
      <dsp:spPr>
        <a:xfrm>
          <a:off x="1714627" y="2428019"/>
          <a:ext cx="3467432" cy="20804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Manter os Data Pipelines em execução, coletando os dados no momento certo com segurança e confiabilidade;</a:t>
          </a:r>
        </a:p>
      </dsp:txBody>
      <dsp:txXfrm>
        <a:off x="1714627" y="2428019"/>
        <a:ext cx="3467432" cy="2080459"/>
      </dsp:txXfrm>
    </dsp:sp>
    <dsp:sp modelId="{CC083270-F7C9-479A-991A-56AE67BD8643}">
      <dsp:nvSpPr>
        <dsp:cNvPr id="0" name=""/>
        <dsp:cNvSpPr/>
      </dsp:nvSpPr>
      <dsp:spPr>
        <a:xfrm>
          <a:off x="5528803" y="2428019"/>
          <a:ext cx="3467432" cy="20804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Organizar a arquitetura dos dados, cuidando da infraestrutura e fazer modelagens com os dados utilizando linguagens de programação e ferramentas de processamento de dados.</a:t>
          </a:r>
        </a:p>
      </dsp:txBody>
      <dsp:txXfrm>
        <a:off x="5528803" y="2428019"/>
        <a:ext cx="3467432" cy="20804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Orientador Felipe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b="0" i="0" u="none" kern="1200" dirty="0"/>
            <a:t> </a:t>
          </a:r>
          <a:r>
            <a:rPr lang="pt-BR" sz="4700" b="0" i="0" u="none" kern="1200" dirty="0" err="1"/>
            <a:t>Adilton</a:t>
          </a:r>
          <a:endParaRPr lang="pt-BR" sz="4700" kern="1200" dirty="0"/>
        </a:p>
      </dsp:txBody>
      <dsp:txXfrm>
        <a:off x="3614737" y="39687"/>
        <a:ext cx="3286125" cy="1971675"/>
      </dsp:txXfrm>
    </dsp:sp>
    <dsp:sp modelId="{2C340674-7892-482B-8EF9-5CB2B780BCC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b="0" i="0" u="none" kern="1200" dirty="0"/>
            <a:t> </a:t>
          </a:r>
          <a:r>
            <a:rPr lang="pt-BR" sz="4700" b="0" i="0" u="none" kern="1200" dirty="0" err="1"/>
            <a:t>Aldeise</a:t>
          </a:r>
          <a:endParaRPr lang="pt-BR" sz="4700" kern="1200" dirty="0"/>
        </a:p>
      </dsp:txBody>
      <dsp:txXfrm>
        <a:off x="7229475" y="39687"/>
        <a:ext cx="3286125" cy="1971675"/>
      </dsp:txXfrm>
    </dsp:sp>
    <dsp:sp modelId="{3199EA8B-470C-428A-8D93-492CC77AAA10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b="0" i="0" u="none" kern="1200" dirty="0"/>
            <a:t> </a:t>
          </a:r>
          <a:r>
            <a:rPr lang="pt-BR" sz="4700" b="0" i="0" u="none" kern="1200" dirty="0" err="1"/>
            <a:t>Kamilla</a:t>
          </a:r>
          <a:endParaRPr lang="pt-BR" sz="4700" kern="1200" dirty="0"/>
        </a:p>
      </dsp:txBody>
      <dsp:txXfrm>
        <a:off x="0" y="2339975"/>
        <a:ext cx="3286125" cy="1971675"/>
      </dsp:txXfrm>
    </dsp:sp>
    <dsp:sp modelId="{B594DB2A-8B98-4A72-86E5-054575E8027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b="0" i="0" u="none" kern="1200" dirty="0"/>
            <a:t> Frederico</a:t>
          </a:r>
          <a:endParaRPr lang="pt-BR" sz="4700" kern="1200" dirty="0"/>
        </a:p>
      </dsp:txBody>
      <dsp:txXfrm>
        <a:off x="3614737" y="2339975"/>
        <a:ext cx="3286125" cy="1971675"/>
      </dsp:txXfrm>
    </dsp:sp>
    <dsp:sp modelId="{DA93C400-8346-4696-AED4-1A0BD337CD70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b="0" i="0" u="none" kern="1200" dirty="0"/>
            <a:t> </a:t>
          </a:r>
          <a:r>
            <a:rPr lang="pt-BR" sz="4700" b="0" i="0" u="none" kern="1200" dirty="0" err="1"/>
            <a:t>Maryangela</a:t>
          </a:r>
          <a:endParaRPr lang="pt-BR" sz="4700" kern="1200" dirty="0"/>
        </a:p>
      </dsp:txBody>
      <dsp:txXfrm>
        <a:off x="7229475" y="2339975"/>
        <a:ext cx="3286125" cy="19716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433126" y="8985"/>
          <a:ext cx="2990862" cy="2076210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Orientadora Sayure</a:t>
          </a:r>
        </a:p>
      </dsp:txBody>
      <dsp:txXfrm>
        <a:off x="433126" y="8985"/>
        <a:ext cx="2990862" cy="2076210"/>
      </dsp:txXfrm>
    </dsp:sp>
    <dsp:sp modelId="{B0B8C645-10C3-4D78-A82A-0B3F82C5C0ED}">
      <dsp:nvSpPr>
        <dsp:cNvPr id="0" name=""/>
        <dsp:cNvSpPr/>
      </dsp:nvSpPr>
      <dsp:spPr>
        <a:xfrm>
          <a:off x="3746439" y="1488"/>
          <a:ext cx="2789072" cy="2091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0" i="0" u="none" kern="1200" dirty="0"/>
            <a:t> André</a:t>
          </a:r>
          <a:endParaRPr lang="pt-BR" sz="3900" kern="1200" dirty="0"/>
        </a:p>
      </dsp:txBody>
      <dsp:txXfrm>
        <a:off x="3746439" y="1488"/>
        <a:ext cx="2789072" cy="2091204"/>
      </dsp:txXfrm>
    </dsp:sp>
    <dsp:sp modelId="{B3F63F3E-4E10-4316-A97A-5A2F5DA74A33}">
      <dsp:nvSpPr>
        <dsp:cNvPr id="0" name=""/>
        <dsp:cNvSpPr/>
      </dsp:nvSpPr>
      <dsp:spPr>
        <a:xfrm>
          <a:off x="6857963" y="79737"/>
          <a:ext cx="3224510" cy="193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0" i="0" u="none" kern="1200" dirty="0"/>
            <a:t> Helder</a:t>
          </a:r>
          <a:endParaRPr lang="pt-BR" sz="3900" kern="1200" dirty="0"/>
        </a:p>
      </dsp:txBody>
      <dsp:txXfrm>
        <a:off x="6857963" y="79737"/>
        <a:ext cx="3224510" cy="1934706"/>
      </dsp:txXfrm>
    </dsp:sp>
    <dsp:sp modelId="{ADD7D6C5-2573-4F5A-9CD0-91451046C77D}">
      <dsp:nvSpPr>
        <dsp:cNvPr id="0" name=""/>
        <dsp:cNvSpPr/>
      </dsp:nvSpPr>
      <dsp:spPr>
        <a:xfrm>
          <a:off x="98583" y="2415143"/>
          <a:ext cx="3224510" cy="193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0" i="0" u="none" kern="1200" dirty="0"/>
            <a:t> </a:t>
          </a:r>
          <a:r>
            <a:rPr lang="pt-BR" sz="3900" b="0" i="0" u="none" kern="1200" dirty="0" err="1"/>
            <a:t>Monnicy</a:t>
          </a:r>
          <a:endParaRPr lang="pt-BR" sz="3900" kern="1200" dirty="0"/>
        </a:p>
      </dsp:txBody>
      <dsp:txXfrm>
        <a:off x="98583" y="2415143"/>
        <a:ext cx="3224510" cy="1934706"/>
      </dsp:txXfrm>
    </dsp:sp>
    <dsp:sp modelId="{35193AF1-E96C-433B-AAA2-F43103F200C4}">
      <dsp:nvSpPr>
        <dsp:cNvPr id="0" name=""/>
        <dsp:cNvSpPr/>
      </dsp:nvSpPr>
      <dsp:spPr>
        <a:xfrm>
          <a:off x="3645544" y="2415143"/>
          <a:ext cx="3224510" cy="193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0" i="0" u="none" kern="1200" dirty="0"/>
            <a:t> Renata</a:t>
          </a:r>
          <a:endParaRPr lang="pt-BR" sz="3900" kern="1200" dirty="0"/>
        </a:p>
      </dsp:txBody>
      <dsp:txXfrm>
        <a:off x="3645544" y="2415143"/>
        <a:ext cx="3224510" cy="1934706"/>
      </dsp:txXfrm>
    </dsp:sp>
    <dsp:sp modelId="{013686B7-4703-4230-BA98-97F1D4CBF55F}">
      <dsp:nvSpPr>
        <dsp:cNvPr id="0" name=""/>
        <dsp:cNvSpPr/>
      </dsp:nvSpPr>
      <dsp:spPr>
        <a:xfrm>
          <a:off x="7192506" y="2415143"/>
          <a:ext cx="3224510" cy="1934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0" i="0" u="none" kern="1200" dirty="0"/>
            <a:t> Ewerton</a:t>
          </a:r>
          <a:r>
            <a:rPr lang="pt-BR" sz="3900" kern="1200" dirty="0"/>
            <a:t>		</a:t>
          </a:r>
        </a:p>
      </dsp:txBody>
      <dsp:txXfrm>
        <a:off x="7192506" y="2415143"/>
        <a:ext cx="3224510" cy="19347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Orientadora Sayure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Wesley</a:t>
          </a:r>
          <a:endParaRPr lang="pt-BR" sz="4600" kern="1200" dirty="0"/>
        </a:p>
      </dsp:txBody>
      <dsp:txXfrm>
        <a:off x="3614737" y="39687"/>
        <a:ext cx="3286125" cy="1971675"/>
      </dsp:txXfrm>
    </dsp:sp>
    <dsp:sp modelId="{F6875631-372C-4B5E-AB20-9AC9CA69D10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Eduardo Teles</a:t>
          </a:r>
          <a:endParaRPr lang="pt-BR" sz="4600" kern="1200" dirty="0"/>
        </a:p>
      </dsp:txBody>
      <dsp:txXfrm>
        <a:off x="7229475" y="39687"/>
        <a:ext cx="3286125" cy="1971675"/>
      </dsp:txXfrm>
    </dsp:sp>
    <dsp:sp modelId="{FB259662-88FF-46B0-939D-1A51C9332FA5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Juliana</a:t>
          </a:r>
          <a:endParaRPr lang="pt-BR" sz="4600" kern="1200" dirty="0"/>
        </a:p>
      </dsp:txBody>
      <dsp:txXfrm>
        <a:off x="0" y="2339975"/>
        <a:ext cx="3286125" cy="1971675"/>
      </dsp:txXfrm>
    </dsp:sp>
    <dsp:sp modelId="{F1A3ADAE-7A5E-458D-A552-EBAA687D2996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Sandro</a:t>
          </a:r>
          <a:endParaRPr lang="pt-BR" sz="4600" kern="1200" dirty="0"/>
        </a:p>
      </dsp:txBody>
      <dsp:txXfrm>
        <a:off x="3614737" y="2339975"/>
        <a:ext cx="3286125" cy="1971675"/>
      </dsp:txXfrm>
    </dsp:sp>
    <dsp:sp modelId="{74B6B076-6168-41AE-8C58-5DDA6334ECBB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Joyce</a:t>
          </a:r>
          <a:endParaRPr lang="pt-BR" sz="4600" kern="1200" dirty="0"/>
        </a:p>
      </dsp:txBody>
      <dsp:txXfrm>
        <a:off x="7229475" y="2339975"/>
        <a:ext cx="3286125" cy="19716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Orientadora Sayure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Hugo</a:t>
          </a:r>
          <a:endParaRPr lang="pt-BR" sz="4600" kern="1200" dirty="0"/>
        </a:p>
      </dsp:txBody>
      <dsp:txXfrm>
        <a:off x="3614737" y="39687"/>
        <a:ext cx="3286125" cy="1971675"/>
      </dsp:txXfrm>
    </dsp:sp>
    <dsp:sp modelId="{57142805-BF0D-493D-A918-ACBA47BD0E5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Daniele</a:t>
          </a:r>
          <a:endParaRPr lang="pt-BR" sz="4600" kern="1200" dirty="0"/>
        </a:p>
      </dsp:txBody>
      <dsp:txXfrm>
        <a:off x="7229475" y="39687"/>
        <a:ext cx="3286125" cy="1971675"/>
      </dsp:txXfrm>
    </dsp:sp>
    <dsp:sp modelId="{D5A70440-0B1A-4B29-BE52-1A0F89BA7E72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</a:t>
          </a:r>
          <a:r>
            <a:rPr lang="pt-BR" sz="4600" b="0" i="0" u="none" kern="1200" dirty="0" err="1"/>
            <a:t>Edimilza</a:t>
          </a:r>
          <a:endParaRPr lang="pt-BR" sz="4600" kern="1200" dirty="0"/>
        </a:p>
      </dsp:txBody>
      <dsp:txXfrm>
        <a:off x="0" y="2339975"/>
        <a:ext cx="3286125" cy="1971675"/>
      </dsp:txXfrm>
    </dsp:sp>
    <dsp:sp modelId="{2EE0ED8C-AA40-4E87-8DAF-9967F5390734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Eduardo Soares</a:t>
          </a:r>
          <a:endParaRPr lang="pt-BR" sz="4600" kern="1200" dirty="0"/>
        </a:p>
      </dsp:txBody>
      <dsp:txXfrm>
        <a:off x="3614737" y="2339975"/>
        <a:ext cx="3286125" cy="1971675"/>
      </dsp:txXfrm>
    </dsp:sp>
    <dsp:sp modelId="{61DB89C4-3C06-4796-A20F-5E10D1FCDEC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u="none" kern="1200" dirty="0"/>
            <a:t> Natalia</a:t>
          </a:r>
          <a:endParaRPr lang="pt-BR" sz="4600" kern="1200" dirty="0"/>
        </a:p>
      </dsp:txBody>
      <dsp:txXfrm>
        <a:off x="7229475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CC1D0-5530-4F7F-B014-63D330AF9509}">
      <dsp:nvSpPr>
        <dsp:cNvPr id="0" name=""/>
        <dsp:cNvSpPr/>
      </dsp:nvSpPr>
      <dsp:spPr>
        <a:xfrm>
          <a:off x="-5464533" y="-836701"/>
          <a:ext cx="6506548" cy="6506548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349F3-3271-436B-80A1-776BAAFD2537}">
      <dsp:nvSpPr>
        <dsp:cNvPr id="0" name=""/>
        <dsp:cNvSpPr/>
      </dsp:nvSpPr>
      <dsp:spPr>
        <a:xfrm>
          <a:off x="545508" y="371572"/>
          <a:ext cx="10098020" cy="74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1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turma (44 alunos) está dividida em grupos (4 ou 5 pessoas).</a:t>
          </a:r>
        </a:p>
      </dsp:txBody>
      <dsp:txXfrm>
        <a:off x="545508" y="371572"/>
        <a:ext cx="10098020" cy="743531"/>
      </dsp:txXfrm>
    </dsp:sp>
    <dsp:sp modelId="{3654F73F-C274-4301-91E6-C797B9ACD916}">
      <dsp:nvSpPr>
        <dsp:cNvPr id="0" name=""/>
        <dsp:cNvSpPr/>
      </dsp:nvSpPr>
      <dsp:spPr>
        <a:xfrm>
          <a:off x="80801" y="278630"/>
          <a:ext cx="929413" cy="929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71A4F-FEE8-4330-BE0B-D3340E345D81}">
      <dsp:nvSpPr>
        <dsp:cNvPr id="0" name=""/>
        <dsp:cNvSpPr/>
      </dsp:nvSpPr>
      <dsp:spPr>
        <a:xfrm>
          <a:off x="971791" y="1487062"/>
          <a:ext cx="9671736" cy="74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1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Será apresentado a necessidade do cliente e assim será obtido o objetivo do projeto;</a:t>
          </a:r>
        </a:p>
      </dsp:txBody>
      <dsp:txXfrm>
        <a:off x="971791" y="1487062"/>
        <a:ext cx="9671736" cy="743531"/>
      </dsp:txXfrm>
    </dsp:sp>
    <dsp:sp modelId="{E38A2355-228B-4579-ADF2-FD2A85199BB6}">
      <dsp:nvSpPr>
        <dsp:cNvPr id="0" name=""/>
        <dsp:cNvSpPr/>
      </dsp:nvSpPr>
      <dsp:spPr>
        <a:xfrm>
          <a:off x="507084" y="1394120"/>
          <a:ext cx="929413" cy="929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2D2CD-8357-4654-99DB-ADD2BBCDEAB2}">
      <dsp:nvSpPr>
        <dsp:cNvPr id="0" name=""/>
        <dsp:cNvSpPr/>
      </dsp:nvSpPr>
      <dsp:spPr>
        <a:xfrm>
          <a:off x="971791" y="2602552"/>
          <a:ext cx="9671736" cy="74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1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Depois que se conhece o escopo, o próximo passo é começar a especificar como ele será feito. Nesse sentido, é feita a escolha das  estratégias que serão utilizadas no decorrer do projeto.</a:t>
          </a:r>
        </a:p>
      </dsp:txBody>
      <dsp:txXfrm>
        <a:off x="971791" y="2602552"/>
        <a:ext cx="9671736" cy="743531"/>
      </dsp:txXfrm>
    </dsp:sp>
    <dsp:sp modelId="{E4256673-3E5A-4104-AD41-B57974867EAC}">
      <dsp:nvSpPr>
        <dsp:cNvPr id="0" name=""/>
        <dsp:cNvSpPr/>
      </dsp:nvSpPr>
      <dsp:spPr>
        <a:xfrm>
          <a:off x="507084" y="2509611"/>
          <a:ext cx="929413" cy="929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15AE-F7B2-4CC4-81D1-FA91B578855B}">
      <dsp:nvSpPr>
        <dsp:cNvPr id="0" name=""/>
        <dsp:cNvSpPr/>
      </dsp:nvSpPr>
      <dsp:spPr>
        <a:xfrm>
          <a:off x="545508" y="3718042"/>
          <a:ext cx="10098020" cy="74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1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Deverão ser</a:t>
          </a:r>
          <a:r>
            <a:rPr lang="pt-BR" sz="1800" b="0" i="0" kern="1200"/>
            <a:t> abordadas, as etapas do processo de desenvolvimento do Projeto e definir passos para a criação de um bom produto. </a:t>
          </a:r>
          <a:endParaRPr lang="pt-BR" sz="1800" kern="1200"/>
        </a:p>
      </dsp:txBody>
      <dsp:txXfrm>
        <a:off x="545508" y="3718042"/>
        <a:ext cx="10098020" cy="743531"/>
      </dsp:txXfrm>
    </dsp:sp>
    <dsp:sp modelId="{ADD0F33E-22CF-49B7-AAEB-A2330CFF19F6}">
      <dsp:nvSpPr>
        <dsp:cNvPr id="0" name=""/>
        <dsp:cNvSpPr/>
      </dsp:nvSpPr>
      <dsp:spPr>
        <a:xfrm>
          <a:off x="80801" y="3625101"/>
          <a:ext cx="929413" cy="9294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34A3-B3B6-4D89-9FF3-3D086E2680AA}">
      <dsp:nvSpPr>
        <dsp:cNvPr id="0" name=""/>
        <dsp:cNvSpPr/>
      </dsp:nvSpPr>
      <dsp:spPr>
        <a:xfrm>
          <a:off x="-5568707" y="-852538"/>
          <a:ext cx="6630299" cy="6630299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B7A42-0FF3-4F2D-B817-70E3375F48DF}">
      <dsp:nvSpPr>
        <dsp:cNvPr id="0" name=""/>
        <dsp:cNvSpPr/>
      </dsp:nvSpPr>
      <dsp:spPr>
        <a:xfrm>
          <a:off x="555729" y="378651"/>
          <a:ext cx="10086344" cy="75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42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Utilizaremos a método ágio (SCRUM), para auxiliar nos processos de organização e criação, buscando a realização de um bom trabalho por uma equipe de desenvolvimento;</a:t>
          </a:r>
          <a:endParaRPr lang="pt-BR" sz="2000" kern="1200"/>
        </a:p>
      </dsp:txBody>
      <dsp:txXfrm>
        <a:off x="555729" y="378651"/>
        <a:ext cx="10086344" cy="757696"/>
      </dsp:txXfrm>
    </dsp:sp>
    <dsp:sp modelId="{919821A7-A8F0-4523-A3A9-21C72BEB60E7}">
      <dsp:nvSpPr>
        <dsp:cNvPr id="0" name=""/>
        <dsp:cNvSpPr/>
      </dsp:nvSpPr>
      <dsp:spPr>
        <a:xfrm>
          <a:off x="82169" y="283939"/>
          <a:ext cx="947120" cy="947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6AE8A-1FFE-4DE7-9F24-80A94F4C6E43}">
      <dsp:nvSpPr>
        <dsp:cNvPr id="0" name=""/>
        <dsp:cNvSpPr/>
      </dsp:nvSpPr>
      <dsp:spPr>
        <a:xfrm>
          <a:off x="990134" y="1515392"/>
          <a:ext cx="9651940" cy="75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42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 equipe terá um Orientador (Sayure, Felipe e Adriano);</a:t>
          </a:r>
        </a:p>
      </dsp:txBody>
      <dsp:txXfrm>
        <a:off x="990134" y="1515392"/>
        <a:ext cx="9651940" cy="757696"/>
      </dsp:txXfrm>
    </dsp:sp>
    <dsp:sp modelId="{A7CA889F-298A-4E35-8CB9-5E07F81645CE}">
      <dsp:nvSpPr>
        <dsp:cNvPr id="0" name=""/>
        <dsp:cNvSpPr/>
      </dsp:nvSpPr>
      <dsp:spPr>
        <a:xfrm>
          <a:off x="516574" y="1420680"/>
          <a:ext cx="947120" cy="947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ACD28-F8E2-4A86-A4FA-A322338C18BC}">
      <dsp:nvSpPr>
        <dsp:cNvPr id="0" name=""/>
        <dsp:cNvSpPr/>
      </dsp:nvSpPr>
      <dsp:spPr>
        <a:xfrm>
          <a:off x="990134" y="2652134"/>
          <a:ext cx="9651940" cy="75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42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Todos os integrantes da equipe deverão ter participação ativa;</a:t>
          </a:r>
        </a:p>
      </dsp:txBody>
      <dsp:txXfrm>
        <a:off x="990134" y="2652134"/>
        <a:ext cx="9651940" cy="757696"/>
      </dsp:txXfrm>
    </dsp:sp>
    <dsp:sp modelId="{90D2951B-9084-400D-A3F9-1C56F3C5B76E}">
      <dsp:nvSpPr>
        <dsp:cNvPr id="0" name=""/>
        <dsp:cNvSpPr/>
      </dsp:nvSpPr>
      <dsp:spPr>
        <a:xfrm>
          <a:off x="516574" y="2557422"/>
          <a:ext cx="947120" cy="947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87087-253A-4169-B174-7E17194B5BF2}">
      <dsp:nvSpPr>
        <dsp:cNvPr id="0" name=""/>
        <dsp:cNvSpPr/>
      </dsp:nvSpPr>
      <dsp:spPr>
        <a:xfrm>
          <a:off x="555729" y="3788875"/>
          <a:ext cx="10086344" cy="757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42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Todos projetos deverão ser entregues na data determinada juntamente com a documentação;</a:t>
          </a:r>
        </a:p>
      </dsp:txBody>
      <dsp:txXfrm>
        <a:off x="555729" y="3788875"/>
        <a:ext cx="10086344" cy="757696"/>
      </dsp:txXfrm>
    </dsp:sp>
    <dsp:sp modelId="{E6C1732A-A6D4-4C82-8BBA-909DB2364F0A}">
      <dsp:nvSpPr>
        <dsp:cNvPr id="0" name=""/>
        <dsp:cNvSpPr/>
      </dsp:nvSpPr>
      <dsp:spPr>
        <a:xfrm>
          <a:off x="82169" y="3694163"/>
          <a:ext cx="947120" cy="947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F6DEF-2ED4-4D16-9FEC-B6CFD3626015}">
      <dsp:nvSpPr>
        <dsp:cNvPr id="0" name=""/>
        <dsp:cNvSpPr/>
      </dsp:nvSpPr>
      <dsp:spPr>
        <a:xfrm>
          <a:off x="0" y="0"/>
          <a:ext cx="4925222" cy="49252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19DF-4C8D-4364-90BD-664885EC3DB6}">
      <dsp:nvSpPr>
        <dsp:cNvPr id="0" name=""/>
        <dsp:cNvSpPr/>
      </dsp:nvSpPr>
      <dsp:spPr>
        <a:xfrm>
          <a:off x="2462611" y="0"/>
          <a:ext cx="8248251" cy="4925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Atenção</a:t>
          </a:r>
          <a:r>
            <a:rPr lang="pt-BR" sz="2900" kern="1200" baseline="0" dirty="0"/>
            <a:t> para os prazos</a:t>
          </a:r>
          <a:endParaRPr lang="pt-BR" sz="2900" kern="1200" dirty="0"/>
        </a:p>
      </dsp:txBody>
      <dsp:txXfrm>
        <a:off x="2462611" y="0"/>
        <a:ext cx="8248251" cy="1046609"/>
      </dsp:txXfrm>
    </dsp:sp>
    <dsp:sp modelId="{3E3FBA30-BCA3-456D-AAF9-98E958E74DF0}">
      <dsp:nvSpPr>
        <dsp:cNvPr id="0" name=""/>
        <dsp:cNvSpPr/>
      </dsp:nvSpPr>
      <dsp:spPr>
        <a:xfrm>
          <a:off x="646435" y="1046609"/>
          <a:ext cx="3632351" cy="363235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A825D-08C6-42D9-A494-EC6E736F6370}">
      <dsp:nvSpPr>
        <dsp:cNvPr id="0" name=""/>
        <dsp:cNvSpPr/>
      </dsp:nvSpPr>
      <dsp:spPr>
        <a:xfrm>
          <a:off x="2462611" y="1046609"/>
          <a:ext cx="8248251" cy="36323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É</a:t>
          </a:r>
          <a:r>
            <a:rPr lang="pt-BR" sz="2900" kern="1200" baseline="0" dirty="0"/>
            <a:t> importante a elaboração de um cronograma de desenvolvimento</a:t>
          </a:r>
          <a:endParaRPr lang="pt-BR" sz="2900" kern="1200" dirty="0"/>
        </a:p>
      </dsp:txBody>
      <dsp:txXfrm>
        <a:off x="2462611" y="1046609"/>
        <a:ext cx="8248251" cy="1046609"/>
      </dsp:txXfrm>
    </dsp:sp>
    <dsp:sp modelId="{D8A63BCA-9BBB-458A-8CCD-CAE0131C4B02}">
      <dsp:nvSpPr>
        <dsp:cNvPr id="0" name=""/>
        <dsp:cNvSpPr/>
      </dsp:nvSpPr>
      <dsp:spPr>
        <a:xfrm>
          <a:off x="1292871" y="2093219"/>
          <a:ext cx="2339480" cy="23394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9E2B0-32F9-4D57-B893-898147A0DF70}">
      <dsp:nvSpPr>
        <dsp:cNvPr id="0" name=""/>
        <dsp:cNvSpPr/>
      </dsp:nvSpPr>
      <dsp:spPr>
        <a:xfrm>
          <a:off x="2462611" y="2093219"/>
          <a:ext cx="8248251" cy="2339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Todos os integrantes da equipe deverão apresentar</a:t>
          </a:r>
        </a:p>
      </dsp:txBody>
      <dsp:txXfrm>
        <a:off x="2462611" y="2093219"/>
        <a:ext cx="8248251" cy="1046609"/>
      </dsp:txXfrm>
    </dsp:sp>
    <dsp:sp modelId="{4F783B74-A0E6-4AB1-85C3-CA074FD8EBEB}">
      <dsp:nvSpPr>
        <dsp:cNvPr id="0" name=""/>
        <dsp:cNvSpPr/>
      </dsp:nvSpPr>
      <dsp:spPr>
        <a:xfrm>
          <a:off x="1939306" y="3139829"/>
          <a:ext cx="1046609" cy="10466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A8AC7-5A42-46C0-9A75-94A1BE33B2D2}">
      <dsp:nvSpPr>
        <dsp:cNvPr id="0" name=""/>
        <dsp:cNvSpPr/>
      </dsp:nvSpPr>
      <dsp:spPr>
        <a:xfrm>
          <a:off x="2462611" y="3139829"/>
          <a:ext cx="8248251" cy="10466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Testes</a:t>
          </a:r>
          <a:r>
            <a:rPr lang="pt-BR" sz="2900" kern="1200" baseline="0" dirty="0"/>
            <a:t> e preparação para a apresentação são essenciais</a:t>
          </a:r>
          <a:endParaRPr lang="pt-BR" sz="2900" kern="1200" dirty="0"/>
        </a:p>
      </dsp:txBody>
      <dsp:txXfrm>
        <a:off x="2462611" y="3139829"/>
        <a:ext cx="8248251" cy="1046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Orientador Adriano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Daniel </a:t>
          </a:r>
          <a:r>
            <a:rPr lang="pt-BR" sz="5100" b="0" i="0" u="none" kern="1200" dirty="0" err="1"/>
            <a:t>Viccari</a:t>
          </a:r>
          <a:endParaRPr lang="pt-BR" sz="5100" kern="1200" dirty="0"/>
        </a:p>
      </dsp:txBody>
      <dsp:txXfrm>
        <a:off x="3614737" y="39687"/>
        <a:ext cx="3286125" cy="1971675"/>
      </dsp:txXfrm>
    </dsp:sp>
    <dsp:sp modelId="{FA24AE54-F2EF-4713-945C-6B70FB2E6E2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Tais Santos</a:t>
          </a:r>
          <a:endParaRPr lang="pt-BR" sz="5100" kern="1200" dirty="0"/>
        </a:p>
      </dsp:txBody>
      <dsp:txXfrm>
        <a:off x="7229475" y="39687"/>
        <a:ext cx="3286125" cy="1971675"/>
      </dsp:txXfrm>
    </dsp:sp>
    <dsp:sp modelId="{F29A5438-A310-45B2-8B72-FB3EF29244F5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</a:t>
          </a:r>
          <a:r>
            <a:rPr lang="pt-BR" sz="5100" b="0" i="0" u="none" kern="1200" dirty="0" err="1"/>
            <a:t>Patricia</a:t>
          </a:r>
          <a:endParaRPr lang="pt-BR" sz="5100" kern="1200" dirty="0"/>
        </a:p>
      </dsp:txBody>
      <dsp:txXfrm>
        <a:off x="0" y="2339975"/>
        <a:ext cx="3286125" cy="1971675"/>
      </dsp:txXfrm>
    </dsp:sp>
    <dsp:sp modelId="{8771D391-7B8E-4CB3-B73A-0F35815ECF0D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Pedro Heeger</a:t>
          </a:r>
          <a:endParaRPr lang="pt-BR" sz="5100" kern="1200" dirty="0"/>
        </a:p>
      </dsp:txBody>
      <dsp:txXfrm>
        <a:off x="3614737" y="2339975"/>
        <a:ext cx="3286125" cy="1971675"/>
      </dsp:txXfrm>
    </dsp:sp>
    <dsp:sp modelId="{279D3820-59A9-4C67-8BF8-983B3023023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Alejandro</a:t>
          </a:r>
          <a:endParaRPr lang="pt-BR" sz="5100" kern="1200" dirty="0"/>
        </a:p>
      </dsp:txBody>
      <dsp:txXfrm>
        <a:off x="7229475" y="2339975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Orientador Adriano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Ivan</a:t>
          </a:r>
          <a:endParaRPr lang="pt-BR" sz="5100" kern="1200" dirty="0"/>
        </a:p>
      </dsp:txBody>
      <dsp:txXfrm>
        <a:off x="3614737" y="39687"/>
        <a:ext cx="3286125" cy="1971675"/>
      </dsp:txXfrm>
    </dsp:sp>
    <dsp:sp modelId="{AD5E48AE-032D-433E-8587-992F95D57C6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Pedro Henrique</a:t>
          </a:r>
          <a:endParaRPr lang="pt-BR" sz="5100" kern="1200" dirty="0"/>
        </a:p>
      </dsp:txBody>
      <dsp:txXfrm>
        <a:off x="7229475" y="39687"/>
        <a:ext cx="3286125" cy="1971675"/>
      </dsp:txXfrm>
    </dsp:sp>
    <dsp:sp modelId="{4C2ECFF6-E524-4C64-93A4-B1BDF83A2F52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Enzo</a:t>
          </a:r>
          <a:endParaRPr lang="pt-BR" sz="5100" kern="1200" dirty="0"/>
        </a:p>
      </dsp:txBody>
      <dsp:txXfrm>
        <a:off x="0" y="2339975"/>
        <a:ext cx="3286125" cy="1971675"/>
      </dsp:txXfrm>
    </dsp:sp>
    <dsp:sp modelId="{0668488D-72E2-4005-B00F-E7B38B4B453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Eduardo </a:t>
          </a:r>
          <a:r>
            <a:rPr lang="pt-BR" sz="5100" b="0" i="0" u="none" kern="1200" dirty="0" err="1"/>
            <a:t>Dantona</a:t>
          </a:r>
          <a:endParaRPr lang="pt-BR" sz="5100" kern="1200" dirty="0"/>
        </a:p>
      </dsp:txBody>
      <dsp:txXfrm>
        <a:off x="3614737" y="2339975"/>
        <a:ext cx="3286125" cy="1971675"/>
      </dsp:txXfrm>
    </dsp:sp>
    <dsp:sp modelId="{0D2CCB5A-0848-40F5-AFD6-B291A36E2430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Douglas</a:t>
          </a:r>
          <a:r>
            <a:rPr lang="pt-BR" sz="5100" kern="1200" dirty="0"/>
            <a:t>		</a:t>
          </a:r>
        </a:p>
      </dsp:txBody>
      <dsp:txXfrm>
        <a:off x="7229475" y="2339975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Orientador Adriano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Robson</a:t>
          </a:r>
          <a:endParaRPr lang="pt-BR" sz="5100" kern="1200" dirty="0"/>
        </a:p>
      </dsp:txBody>
      <dsp:txXfrm>
        <a:off x="3614737" y="39687"/>
        <a:ext cx="3286125" cy="1971675"/>
      </dsp:txXfrm>
    </dsp:sp>
    <dsp:sp modelId="{873CECAD-9F1E-4E14-A97A-25AC82C0C38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João</a:t>
          </a:r>
          <a:endParaRPr lang="pt-BR" sz="5100" kern="1200" dirty="0"/>
        </a:p>
      </dsp:txBody>
      <dsp:txXfrm>
        <a:off x="7229475" y="39687"/>
        <a:ext cx="3286125" cy="1971675"/>
      </dsp:txXfrm>
    </dsp:sp>
    <dsp:sp modelId="{5649A131-7812-45DF-88EB-B6937ADDEEB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</a:t>
          </a:r>
          <a:r>
            <a:rPr lang="pt-BR" sz="5100" b="0" i="0" u="none" kern="1200" dirty="0" err="1"/>
            <a:t>Aurelia</a:t>
          </a:r>
          <a:endParaRPr lang="pt-BR" sz="5100" kern="1200" dirty="0"/>
        </a:p>
      </dsp:txBody>
      <dsp:txXfrm>
        <a:off x="0" y="2339975"/>
        <a:ext cx="3286125" cy="1971675"/>
      </dsp:txXfrm>
    </dsp:sp>
    <dsp:sp modelId="{C16554F3-EFF9-4F3C-A5A1-60577C82009B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Ricardo</a:t>
          </a:r>
          <a:endParaRPr lang="pt-BR" sz="5100" kern="1200" dirty="0"/>
        </a:p>
      </dsp:txBody>
      <dsp:txXfrm>
        <a:off x="3614737" y="2339975"/>
        <a:ext cx="3286125" cy="1971675"/>
      </dsp:txXfrm>
    </dsp:sp>
    <dsp:sp modelId="{AE9C388B-5AF8-4D56-8072-24EC7009BFD2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</a:t>
          </a:r>
          <a:r>
            <a:rPr lang="pt-BR" sz="5100" b="0" i="0" u="none" kern="1200" dirty="0" err="1"/>
            <a:t>Kely</a:t>
          </a:r>
          <a:endParaRPr lang="pt-BR" sz="5100" kern="1200" dirty="0"/>
        </a:p>
      </dsp:txBody>
      <dsp:txXfrm>
        <a:off x="7229475" y="2339975"/>
        <a:ext cx="3286125" cy="1971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Orientador Felipe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Leila</a:t>
          </a:r>
          <a:endParaRPr lang="pt-BR" sz="5100" kern="1200" dirty="0"/>
        </a:p>
      </dsp:txBody>
      <dsp:txXfrm>
        <a:off x="3614737" y="39687"/>
        <a:ext cx="3286125" cy="1971675"/>
      </dsp:txXfrm>
    </dsp:sp>
    <dsp:sp modelId="{6862460C-EEB1-4AFE-B666-72D75776DF3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Thais Cristina</a:t>
          </a:r>
          <a:endParaRPr lang="pt-BR" sz="5100" kern="1200" dirty="0"/>
        </a:p>
      </dsp:txBody>
      <dsp:txXfrm>
        <a:off x="7229475" y="39687"/>
        <a:ext cx="3286125" cy="1971675"/>
      </dsp:txXfrm>
    </dsp:sp>
    <dsp:sp modelId="{DD15A6AD-C2F3-4B5F-B6FE-1112BF501E6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</a:t>
          </a:r>
          <a:r>
            <a:rPr lang="pt-BR" sz="5100" b="0" i="0" u="none" kern="1200" dirty="0" err="1"/>
            <a:t>Edney</a:t>
          </a:r>
          <a:endParaRPr lang="pt-BR" sz="5100" kern="1200" dirty="0"/>
        </a:p>
      </dsp:txBody>
      <dsp:txXfrm>
        <a:off x="0" y="2339975"/>
        <a:ext cx="3286125" cy="1971675"/>
      </dsp:txXfrm>
    </dsp:sp>
    <dsp:sp modelId="{6262DB11-7D8C-4AD3-9040-E4B1CA0266BC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Bruno</a:t>
          </a:r>
          <a:endParaRPr lang="pt-BR" sz="5100" kern="1200" dirty="0"/>
        </a:p>
      </dsp:txBody>
      <dsp:txXfrm>
        <a:off x="3614737" y="2339975"/>
        <a:ext cx="3286125" cy="1971675"/>
      </dsp:txXfrm>
    </dsp:sp>
    <dsp:sp modelId="{1D4725FE-162E-4E44-AC32-65F6FD3C9458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Edson</a:t>
          </a:r>
          <a:endParaRPr lang="pt-BR" sz="5100" kern="1200" dirty="0"/>
        </a:p>
      </dsp:txBody>
      <dsp:txXfrm>
        <a:off x="7229475" y="2339975"/>
        <a:ext cx="3286125" cy="1971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5515-7C3C-4C58-BF66-03944F9B5BE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Orientador Felipe</a:t>
          </a:r>
        </a:p>
      </dsp:txBody>
      <dsp:txXfrm>
        <a:off x="0" y="39687"/>
        <a:ext cx="3286125" cy="1971675"/>
      </dsp:txXfrm>
    </dsp:sp>
    <dsp:sp modelId="{B0B8C645-10C3-4D78-A82A-0B3F82C5C0E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Diego</a:t>
          </a:r>
          <a:endParaRPr lang="pt-BR" sz="5100" kern="1200" dirty="0"/>
        </a:p>
      </dsp:txBody>
      <dsp:txXfrm>
        <a:off x="3614737" y="39687"/>
        <a:ext cx="3286125" cy="1971675"/>
      </dsp:txXfrm>
    </dsp:sp>
    <dsp:sp modelId="{0D5267A4-9635-4312-B4D8-0E296E960F4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</a:t>
          </a:r>
          <a:r>
            <a:rPr lang="pt-BR" sz="5100" b="0" i="0" u="none" kern="1200" dirty="0" err="1"/>
            <a:t>Sandi</a:t>
          </a:r>
          <a:endParaRPr lang="pt-BR" sz="5100" kern="1200" dirty="0"/>
        </a:p>
      </dsp:txBody>
      <dsp:txXfrm>
        <a:off x="7229475" y="39687"/>
        <a:ext cx="3286125" cy="1971675"/>
      </dsp:txXfrm>
    </dsp:sp>
    <dsp:sp modelId="{066FEF61-1934-4FE5-8CCF-F8BC58C5ED7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</a:t>
          </a:r>
          <a:r>
            <a:rPr lang="pt-BR" sz="5100" b="0" i="0" u="none" kern="1200" dirty="0" err="1"/>
            <a:t>Rayssa</a:t>
          </a:r>
          <a:endParaRPr lang="pt-BR" sz="5100" kern="1200" dirty="0"/>
        </a:p>
      </dsp:txBody>
      <dsp:txXfrm>
        <a:off x="1807368" y="2339975"/>
        <a:ext cx="3286125" cy="1971675"/>
      </dsp:txXfrm>
    </dsp:sp>
    <dsp:sp modelId="{118EBF54-FDEB-42BC-A71A-A4265708CB8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b="0" i="0" u="none" kern="1200" dirty="0"/>
            <a:t> Rafael</a:t>
          </a:r>
          <a:endParaRPr lang="pt-BR" sz="51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77EE3-284C-42DD-9927-B5B09B7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A75574-8EE9-48A1-8E52-65BD8CA8F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42987-68CE-44F0-8FC4-6F49FD44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9A57E-F75C-4BA6-A4CF-EAAD0F78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B2754-5D71-40F3-ACBF-7683AFB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6CE1-0D62-4409-AB3D-B69C81D9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DEF3C4-C39B-41A0-AE74-1B0A9187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5302A-2A86-4F0F-A0FE-BB3E3DAC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532A7-2208-40D0-B72B-D7ECD0FD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75A5F-12A9-48EB-BF59-E48B5A06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7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B9B9F1-BC72-4E7E-87EE-0F9379AAF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9D9BB-B7CC-4E77-84F3-86730A45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FAF72-835D-40F1-8A15-B8D975FB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CABB3-4314-4435-8FEF-DCFC1571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0EE1A-7581-4242-A43B-C7D87AB3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9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3E138-263A-416D-AFE8-5162588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8F591-50B5-4FA0-9127-5FCD7884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D0E000-5B9B-4163-94E3-5267D7DE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54006-7D53-4079-A31B-DF889E4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BF30E-A3E0-4C68-8D92-DA969B37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0FE66-63B8-459B-A8A9-98B12D06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D8A8C-889D-4A67-83E7-AB5BEFFE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48258-CAA1-4FBC-98F2-FEDBC92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1654A-FBD4-4A05-8344-A74C96D4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1D7E8-E20C-43B6-87A5-FB31F07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3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B1403-3260-40F6-9BF0-A2259710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8137C-737D-4D1C-BE7C-6269335CE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7C1625-B602-4F77-8CF0-2FBDB19B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7C9300-3647-4F62-9798-473A3431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2FB00-9D4D-4E2E-A10A-E3780BED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9B0AD9-14BE-4FB4-B16E-101881D0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9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4A3D4-78E0-43B1-AAA3-0AF5C9AD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047C5-51B9-457B-AA31-66A8F6F5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BD95D8-786C-4A61-9710-3CB078FE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BD08CD-2CE0-4859-898F-ECC77652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4829B5-BEF3-4E7D-A8B8-A0F6D054F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8B7715-2C1D-44CF-B57F-6BA9E44E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45CAE1-7D74-4ECE-B35B-071380EB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80A9D9-A00D-4EC6-8B8E-88F62FA7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EC878-F49A-4C36-940E-1B613DCF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B024E4-4F82-44A2-BB23-DD1667F6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1E0E47-FC0A-48A3-982A-6FE0A09B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F25C8-16D1-4BAA-905F-35D18900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4B94DD-6F5D-4013-AFAA-81D35836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6E009E-5D14-4E27-87D1-1AE72FAF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0AD41-51F4-41E3-8446-FA935599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2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1EF57-CEEB-48BF-A869-38843B33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8C14B-61F9-402D-87B4-2636936E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599E98-6177-48ED-9CD6-DE9D6CB68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2C3A69-E7D9-48B1-9A14-1462FDE1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F4560-AA30-4DE9-A19D-9396F2DB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306BE-0C9C-4B69-A110-F35460A5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7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50A3-4610-4833-9430-8D71F10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AA7657-F997-4AB7-8CBE-1A079313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022E0-CBBA-4542-AA2B-F0365DED2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D2695C-5BCA-472F-B173-9C124055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C2F3B7-3608-4C06-96DC-90A01867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2A2ED-5B08-486F-811B-192509DE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982FB5-E27D-4934-AA88-9BC47484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9714D-F6AF-40B7-962B-091823F2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233C8-4646-4785-85D9-A229931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1342-B2DF-4805-9202-0A72F90FA276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6EBC-7BDB-4C57-BE1C-4FCD3500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2A4D-BBBC-4CB9-96C7-125B9AD4F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8593-817F-4F73-891E-06EC3E9FF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1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EE7395-6034-4320-9D55-CC6DC497D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pt-BR" sz="5400" b="1">
                <a:solidFill>
                  <a:schemeClr val="bg1"/>
                </a:solidFill>
              </a:rPr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9738F-A848-4B88-9115-8C4D9065C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>
                <a:solidFill>
                  <a:srgbClr val="FFB700"/>
                </a:solidFill>
              </a:rPr>
              <a:t>TURMA BC8 – Engenharia de Dados</a:t>
            </a:r>
          </a:p>
        </p:txBody>
      </p:sp>
      <p:pic>
        <p:nvPicPr>
          <p:cNvPr id="4" name="Google Shape;102;p3">
            <a:extLst>
              <a:ext uri="{FF2B5EF4-FFF2-40B4-BE49-F238E27FC236}">
                <a16:creationId xmlns:a16="http://schemas.microsoft.com/office/drawing/2014/main" id="{ACDA4040-A013-44C1-B67B-E5BD76260926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320040" y="1113755"/>
            <a:ext cx="11496821" cy="2385589"/>
          </a:xfrm>
          <a:prstGeom prst="rect">
            <a:avLst/>
          </a:prstGeom>
          <a:noFill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0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1716259" y="342105"/>
            <a:ext cx="8637564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03 -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Energia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0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412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1716259" y="342105"/>
            <a:ext cx="9115864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04 -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Telecomunicações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81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990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478302" y="182563"/>
            <a:ext cx="11211950" cy="99912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05 -  Mineração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57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4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236763" y="308242"/>
            <a:ext cx="7976382" cy="745587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06 -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Manufatura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29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44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236763" y="308242"/>
            <a:ext cx="7976382" cy="745587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07 -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04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04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236763" y="308242"/>
            <a:ext cx="8243668" cy="745587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08 - Agricultura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409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37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124222" y="308242"/>
            <a:ext cx="8243668" cy="745587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09 –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Importação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EXportação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346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31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236763" y="308242"/>
            <a:ext cx="8243668" cy="745587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04F29-1AA0-490F-8A3E-09C791CE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86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236763" y="308242"/>
            <a:ext cx="8243668" cy="745587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04F29-1AA0-490F-8A3E-09C791CE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b="0" i="0" dirty="0">
                <a:effectLst/>
                <a:latin typeface="Helvetica" panose="020B0604020202020204" pitchFamily="34" charset="0"/>
              </a:rPr>
              <a:t>Pedras no caminho? Eu guardo todas. Um dia vou construir um castelo.</a:t>
            </a:r>
          </a:p>
          <a:p>
            <a:pPr marL="0" indent="0" algn="r">
              <a:buNone/>
            </a:pPr>
            <a:r>
              <a:rPr lang="pt-BR" sz="2000" b="0" i="1" strike="noStrike" dirty="0">
                <a:effectLst/>
                <a:latin typeface="Helvetica" panose="020B0604020202020204" pitchFamily="34" charset="0"/>
              </a:rPr>
              <a:t>-Nemo Nox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18583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008B3789-E87A-4688-9DE6-0FD27A1F0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6880"/>
              </p:ext>
            </p:extLst>
          </p:nvPr>
        </p:nvGraphicFramePr>
        <p:xfrm>
          <a:off x="740568" y="2006600"/>
          <a:ext cx="10710863" cy="450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701131" y="342105"/>
            <a:ext cx="6789737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de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6E5388-2A7E-4118-A5A0-F9AE28C62060}"/>
              </a:ext>
            </a:extLst>
          </p:cNvPr>
          <p:cNvSpPr txBox="1"/>
          <p:nvPr/>
        </p:nvSpPr>
        <p:spPr>
          <a:xfrm>
            <a:off x="960119" y="1483002"/>
            <a:ext cx="611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dirty="0"/>
              <a:t>O que se espera de um Data </a:t>
            </a:r>
            <a:r>
              <a:rPr lang="pt-BR" sz="2400" dirty="0" err="1"/>
              <a:t>Engineer</a:t>
            </a:r>
            <a:r>
              <a:rPr lang="pt-B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88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61092-DE0F-4BCF-8468-A36A6836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343817"/>
            <a:ext cx="10710863" cy="4833146"/>
          </a:xfrm>
        </p:spPr>
        <p:txBody>
          <a:bodyPr/>
          <a:lstStyle/>
          <a:p>
            <a:pPr marL="0" indent="0" algn="ctr">
              <a:buNone/>
            </a:pPr>
            <a:endParaRPr lang="pt-BR" sz="4800" b="0" i="0" u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buNone/>
            </a:pPr>
            <a:r>
              <a:rPr lang="pt-BR" sz="4800" b="0" i="0" u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Todos os projetos são confidenciais e não devem ser compartilhados de forma alguma com pessoas que não pertencem a </a:t>
            </a:r>
            <a:r>
              <a:rPr lang="pt-BR" sz="4800" b="0" i="0" u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SoulCode</a:t>
            </a:r>
            <a:r>
              <a:rPr lang="pt-BR" sz="4800" b="0" i="0" u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701131" y="342105"/>
            <a:ext cx="6789737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47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079A5603-5C77-4576-807D-83A5D6C66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435214"/>
              </p:ext>
            </p:extLst>
          </p:nvPr>
        </p:nvGraphicFramePr>
        <p:xfrm>
          <a:off x="502260" y="1590672"/>
          <a:ext cx="10710863" cy="483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701131" y="342105"/>
            <a:ext cx="6789737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AF99E4-A8FD-4346-B3FD-0D11B6688A6B}"/>
              </a:ext>
            </a:extLst>
          </p:cNvPr>
          <p:cNvSpPr txBox="1"/>
          <p:nvPr/>
        </p:nvSpPr>
        <p:spPr>
          <a:xfrm>
            <a:off x="852689" y="20398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F4EA2F-CFFD-4076-88E8-97B4F1882EC3}"/>
              </a:ext>
            </a:extLst>
          </p:cNvPr>
          <p:cNvSpPr txBox="1"/>
          <p:nvPr/>
        </p:nvSpPr>
        <p:spPr>
          <a:xfrm>
            <a:off x="1253950" y="31732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926FC7-2E48-41A4-B893-E75D96823C0F}"/>
              </a:ext>
            </a:extLst>
          </p:cNvPr>
          <p:cNvSpPr txBox="1"/>
          <p:nvPr/>
        </p:nvSpPr>
        <p:spPr>
          <a:xfrm>
            <a:off x="1253950" y="42137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9A47AC-F5AD-43BD-8D27-E0B13429ED31}"/>
              </a:ext>
            </a:extLst>
          </p:cNvPr>
          <p:cNvSpPr txBox="1"/>
          <p:nvPr/>
        </p:nvSpPr>
        <p:spPr>
          <a:xfrm>
            <a:off x="860894" y="53485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34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A3D873-41A8-4887-A267-CE2EF57FC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011416"/>
              </p:ext>
            </p:extLst>
          </p:nvPr>
        </p:nvGraphicFramePr>
        <p:xfrm>
          <a:off x="502260" y="1590671"/>
          <a:ext cx="10710863" cy="492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701131" y="342105"/>
            <a:ext cx="6789737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58512E-546C-468B-A602-53C9E1FAABD9}"/>
              </a:ext>
            </a:extLst>
          </p:cNvPr>
          <p:cNvSpPr txBox="1"/>
          <p:nvPr/>
        </p:nvSpPr>
        <p:spPr>
          <a:xfrm>
            <a:off x="866757" y="20398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3DDAE9-7A8B-44D0-85D6-EA5E6323D147}"/>
              </a:ext>
            </a:extLst>
          </p:cNvPr>
          <p:cNvSpPr txBox="1"/>
          <p:nvPr/>
        </p:nvSpPr>
        <p:spPr>
          <a:xfrm>
            <a:off x="1328644" y="31732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B0A914-2F1B-4A57-B1E5-4DDF056154D1}"/>
              </a:ext>
            </a:extLst>
          </p:cNvPr>
          <p:cNvSpPr txBox="1"/>
          <p:nvPr/>
        </p:nvSpPr>
        <p:spPr>
          <a:xfrm>
            <a:off x="1322783" y="42818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BCDFF0-3074-442B-96A8-0DD949E9543A}"/>
              </a:ext>
            </a:extLst>
          </p:cNvPr>
          <p:cNvSpPr txBox="1"/>
          <p:nvPr/>
        </p:nvSpPr>
        <p:spPr>
          <a:xfrm>
            <a:off x="929727" y="54008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452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E3997FC-77AC-4F3D-9B34-558EBC9FD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054625"/>
              </p:ext>
            </p:extLst>
          </p:nvPr>
        </p:nvGraphicFramePr>
        <p:xfrm>
          <a:off x="1173525" y="1442293"/>
          <a:ext cx="10305711" cy="5052277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59811">
                  <a:extLst>
                    <a:ext uri="{9D8B030D-6E8A-4147-A177-3AD203B41FA5}">
                      <a16:colId xmlns:a16="http://schemas.microsoft.com/office/drawing/2014/main" val="2518657516"/>
                    </a:ext>
                  </a:extLst>
                </a:gridCol>
                <a:gridCol w="1688001">
                  <a:extLst>
                    <a:ext uri="{9D8B030D-6E8A-4147-A177-3AD203B41FA5}">
                      <a16:colId xmlns:a16="http://schemas.microsoft.com/office/drawing/2014/main" val="4006939662"/>
                    </a:ext>
                  </a:extLst>
                </a:gridCol>
                <a:gridCol w="1150910">
                  <a:extLst>
                    <a:ext uri="{9D8B030D-6E8A-4147-A177-3AD203B41FA5}">
                      <a16:colId xmlns:a16="http://schemas.microsoft.com/office/drawing/2014/main" val="4146652386"/>
                    </a:ext>
                  </a:extLst>
                </a:gridCol>
                <a:gridCol w="1534547">
                  <a:extLst>
                    <a:ext uri="{9D8B030D-6E8A-4147-A177-3AD203B41FA5}">
                      <a16:colId xmlns:a16="http://schemas.microsoft.com/office/drawing/2014/main" val="2568619194"/>
                    </a:ext>
                  </a:extLst>
                </a:gridCol>
                <a:gridCol w="2056293">
                  <a:extLst>
                    <a:ext uri="{9D8B030D-6E8A-4147-A177-3AD203B41FA5}">
                      <a16:colId xmlns:a16="http://schemas.microsoft.com/office/drawing/2014/main" val="3484409423"/>
                    </a:ext>
                  </a:extLst>
                </a:gridCol>
                <a:gridCol w="1595929">
                  <a:extLst>
                    <a:ext uri="{9D8B030D-6E8A-4147-A177-3AD203B41FA5}">
                      <a16:colId xmlns:a16="http://schemas.microsoft.com/office/drawing/2014/main" val="3270908645"/>
                    </a:ext>
                  </a:extLst>
                </a:gridCol>
                <a:gridCol w="1120220">
                  <a:extLst>
                    <a:ext uri="{9D8B030D-6E8A-4147-A177-3AD203B41FA5}">
                      <a16:colId xmlns:a16="http://schemas.microsoft.com/office/drawing/2014/main" val="1452099497"/>
                    </a:ext>
                  </a:extLst>
                </a:gridCol>
              </a:tblGrid>
              <a:tr h="4287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9460" marR="9460" marT="9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766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3600" b="0" i="0" u="none" strike="noStrike" dirty="0">
                          <a:solidFill>
                            <a:srgbClr val="25766F"/>
                          </a:solidFill>
                          <a:effectLst/>
                          <a:latin typeface="Trebuchet MS" panose="020B0603020202020204" pitchFamily="34" charset="0"/>
                        </a:rPr>
                        <a:t>janeiro</a:t>
                      </a:r>
                    </a:p>
                  </a:txBody>
                  <a:tcPr marL="9460" marR="9460" marT="9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460" marR="9460" marT="9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460" marR="9460" marT="9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460" marR="9460" marT="9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669609"/>
                  </a:ext>
                </a:extLst>
              </a:tr>
              <a:tr h="348914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DOMINGO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9050" cap="flat" cmpd="sng" algn="ctr">
                      <a:solidFill>
                        <a:srgbClr val="F0A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0A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58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SEGUNDA-FEIRA</a:t>
                      </a:r>
                    </a:p>
                  </a:txBody>
                  <a:tcPr marL="9460" marR="9460" marT="9460" marB="0" anchor="ctr">
                    <a:lnL w="19050" cap="flat" cmpd="sng" algn="ctr">
                      <a:solidFill>
                        <a:srgbClr val="F0A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6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TERÇA-FEIRA</a:t>
                      </a:r>
                    </a:p>
                  </a:txBody>
                  <a:tcPr marL="9460" marR="9460" marT="94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58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QUARTA-FEIRA</a:t>
                      </a:r>
                    </a:p>
                  </a:txBody>
                  <a:tcPr marL="9460" marR="9460" marT="94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6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QUINTA-FEIRA</a:t>
                      </a:r>
                    </a:p>
                  </a:txBody>
                  <a:tcPr marL="9460" marR="9460" marT="94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58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SEXTA-FEIRA</a:t>
                      </a:r>
                    </a:p>
                  </a:txBody>
                  <a:tcPr marL="9460" marR="9460" marT="94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6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SÁBADO</a:t>
                      </a:r>
                    </a:p>
                  </a:txBody>
                  <a:tcPr marL="9460" marR="9460" marT="946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5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78928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D9D9D9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D9D9D9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D9D9D9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D9D9D9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D9D9D9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D9D9D9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06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>
                      <a:noFill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09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3082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2700" cap="flat" cmpd="sng" algn="ctr">
                      <a:solidFill>
                        <a:srgbClr val="50AB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50AB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B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09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478004"/>
                  </a:ext>
                </a:extLst>
              </a:tr>
              <a:tr h="2060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>
                      <a:noFill/>
                    </a:lnL>
                    <a:lnR w="12700" cap="flat" cmpd="sng" algn="ctr">
                      <a:solidFill>
                        <a:srgbClr val="709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9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709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71346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2700" cap="flat" cmpd="sng" algn="ctr">
                      <a:solidFill>
                        <a:srgbClr val="30C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C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C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C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F0C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C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90C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50C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27846"/>
                  </a:ext>
                </a:extLst>
              </a:tr>
              <a:tr h="2060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>
                      <a:noFill/>
                    </a:lnL>
                    <a:lnR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pt-BR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Kick</a:t>
                      </a:r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 Off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460" marR="9460" marT="9460" marB="0">
                    <a:lnL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82521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2700" cap="flat" cmpd="sng" algn="ctr">
                      <a:solidFill>
                        <a:srgbClr val="50D9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50D9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90D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50D2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70D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70D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70D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02791"/>
                  </a:ext>
                </a:extLst>
              </a:tr>
              <a:tr h="2060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>
                      <a:noFill/>
                    </a:lnL>
                    <a:lnR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37303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2700" cap="flat" cmpd="sng" algn="ctr">
                      <a:solidFill>
                        <a:srgbClr val="30E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E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25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E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27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30E6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66691"/>
                  </a:ext>
                </a:extLst>
              </a:tr>
              <a:tr h="932243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>
                      <a:noFill/>
                    </a:lnL>
                    <a:lnR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Apresentações Projetos Finais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Apresentações Projetos Finais + Entrega dos projetos junto a documentação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FORMATURA    </a:t>
                      </a: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Apresentações Projetos Finais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442110"/>
                  </a:ext>
                </a:extLst>
              </a:tr>
              <a:tr h="27476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30</a:t>
                      </a:r>
                    </a:p>
                  </a:txBody>
                  <a:tcPr marL="9460" marR="9460" marT="9460" marB="0" anchor="ctr">
                    <a:lnL>
                      <a:noFill/>
                    </a:lnL>
                    <a:lnR w="12700" cap="flat" cmpd="sng" algn="ctr">
                      <a:solidFill>
                        <a:srgbClr val="109D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31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109D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460" marR="9460" marT="9460" marB="0" anchor="ctr">
                    <a:lnL w="12700" cap="flat" cmpd="sng" algn="ctr">
                      <a:solidFill>
                        <a:srgbClr val="509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4806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>
                      <a:noFill/>
                    </a:lnL>
                    <a:lnR w="12700" cap="flat" cmpd="sng" algn="ctr">
                      <a:solidFill>
                        <a:srgbClr val="F0ED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Apresentação Projetos Finais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F0ED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9460" marR="9460" marT="9460" marB="0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0552"/>
                  </a:ext>
                </a:extLst>
              </a:tr>
            </a:tbl>
          </a:graphicData>
        </a:graphic>
      </p:graphicFrame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701131" y="342105"/>
            <a:ext cx="6789737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63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A3D873-41A8-4887-A267-CE2EF57FC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665987"/>
              </p:ext>
            </p:extLst>
          </p:nvPr>
        </p:nvGraphicFramePr>
        <p:xfrm>
          <a:off x="502260" y="1590671"/>
          <a:ext cx="10710863" cy="492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2701131" y="342105"/>
            <a:ext cx="6789737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Orientações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02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1716259" y="342105"/>
            <a:ext cx="8637564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01 -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aúde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26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64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7E14-3B82-427A-AAB9-64809206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74D1EA"/>
          </a:solid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Google Shape;103;p3">
            <a:extLst>
              <a:ext uri="{FF2B5EF4-FFF2-40B4-BE49-F238E27FC236}">
                <a16:creationId xmlns:a16="http://schemas.microsoft.com/office/drawing/2014/main" id="{16C6BBB9-81C0-498E-A1D0-05C8593B783B}"/>
              </a:ext>
            </a:extLst>
          </p:cNvPr>
          <p:cNvSpPr txBox="1"/>
          <p:nvPr/>
        </p:nvSpPr>
        <p:spPr>
          <a:xfrm>
            <a:off x="1716259" y="342105"/>
            <a:ext cx="8637564" cy="677862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02 - </a:t>
            </a:r>
            <a:r>
              <a:rPr lang="en-US" sz="3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Petróleo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2;p3">
            <a:extLst>
              <a:ext uri="{FF2B5EF4-FFF2-40B4-BE49-F238E27FC236}">
                <a16:creationId xmlns:a16="http://schemas.microsoft.com/office/drawing/2014/main" id="{8927D035-FC01-49D4-85E3-BF32B95CF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75800" y="6172200"/>
            <a:ext cx="2435225" cy="503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7F7028D-9172-43C7-969D-A96FA69A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196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879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615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Neue</vt:lpstr>
      <vt:lpstr>Roboto</vt:lpstr>
      <vt:lpstr>Trebuchet MS</vt:lpstr>
      <vt:lpstr>Tema do Office</vt:lpstr>
      <vt:lpstr>PROJETO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Leonardo Pires</dc:creator>
  <cp:lastModifiedBy>Leonardo Pires</cp:lastModifiedBy>
  <cp:revision>11</cp:revision>
  <dcterms:created xsi:type="dcterms:W3CDTF">2022-01-05T20:19:12Z</dcterms:created>
  <dcterms:modified xsi:type="dcterms:W3CDTF">2022-01-10T11:58:07Z</dcterms:modified>
</cp:coreProperties>
</file>