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1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3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4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0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8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Blockchain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30605"/>
            <a:ext cx="5308866" cy="1377651"/>
          </a:xfrm>
        </p:spPr>
        <p:txBody>
          <a:bodyPr/>
          <a:lstStyle/>
          <a:p>
            <a:r>
              <a:rPr dirty="0"/>
              <a:t>Group Project - Social Network</a:t>
            </a:r>
            <a:endParaRPr lang="ro-RO" dirty="0"/>
          </a:p>
          <a:p>
            <a:endParaRPr lang="ro-RO" dirty="0"/>
          </a:p>
          <a:p>
            <a:r>
              <a:rPr lang="ro-RO" dirty="0"/>
              <a:t>Realised by: Goia Alexia and Iancu Aurelian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implementation of blockchain technology in social networks addresses key challenges related to data privacy, security, and user control.</a:t>
            </a:r>
          </a:p>
          <a:p>
            <a:r>
              <a:rPr dirty="0"/>
              <a:t>By leveraging decentralized storage and smart contracts, the platform ensures transparency, enhances security, and provides users with greater control over their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social network industry faces challenges related to data privacy, security, and user control over personal information.</a:t>
            </a:r>
          </a:p>
          <a:p>
            <a:r>
              <a:rPr dirty="0"/>
              <a:t>Traditional platforms are centralized, making them vulnerable to data breaches and misuse of user data. Users have limited control over their data, which is often monetized without their consent.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technology can address these issues by decentralizing data storage and management, enhancing privacy and security.</a:t>
            </a:r>
          </a:p>
          <a:p>
            <a:r>
              <a:t>By using blockchain, data is stored across a decentralized network, reducing the risk of data breaches. This gives users more control over their personal information and ensures that their data is not monetized without consent.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Implemented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</a:t>
            </a:r>
            <a:r>
              <a:rPr lang="ro-RO" dirty="0"/>
              <a:t>Profile Creation</a:t>
            </a:r>
            <a:endParaRPr dirty="0"/>
          </a:p>
          <a:p>
            <a:r>
              <a:rPr lang="ro-RO" dirty="0"/>
              <a:t>Users can create a unique profile with a username and bio. Each profile is linked to the user’s Ethereum address.</a:t>
            </a:r>
            <a:endParaRPr dirty="0"/>
          </a:p>
          <a:p>
            <a:r>
              <a:rPr dirty="0"/>
              <a:t>2. </a:t>
            </a:r>
            <a:r>
              <a:rPr lang="ro-RO" dirty="0"/>
              <a:t>Post Creation</a:t>
            </a:r>
            <a:endParaRPr dirty="0"/>
          </a:p>
          <a:p>
            <a:r>
              <a:rPr lang="ro-RO" dirty="0"/>
              <a:t>Users with a profile can create posts. Each post includes an ID, content, author address and a timestamp.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Implemented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3. </a:t>
            </a:r>
            <a:r>
              <a:rPr lang="ro-RO" dirty="0"/>
              <a:t>View Posts</a:t>
            </a:r>
            <a:endParaRPr dirty="0"/>
          </a:p>
          <a:p>
            <a:r>
              <a:rPr lang="ro-RO" dirty="0"/>
              <a:t>Users can see the list of existing posts. They can see their name, who wrote the post and the time the post was posted.</a:t>
            </a:r>
            <a:endParaRPr dirty="0"/>
          </a:p>
          <a:p>
            <a:r>
              <a:rPr dirty="0"/>
              <a:t>4. </a:t>
            </a:r>
            <a:r>
              <a:rPr lang="ro-RO" dirty="0"/>
              <a:t>Decentralized Data Storage</a:t>
            </a:r>
            <a:endParaRPr dirty="0"/>
          </a:p>
          <a:p>
            <a:r>
              <a:rPr lang="ro-RO" dirty="0"/>
              <a:t>Data is stored across a decentralized network, reducing the risk of data breaches and giving users more control over their information.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Application Architecture and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The application is designed as a web application.</a:t>
            </a:r>
          </a:p>
          <a:p>
            <a:r>
              <a:rPr lang="ro-RO" dirty="0"/>
              <a:t>The frontend is written using the React framework.</a:t>
            </a:r>
          </a:p>
          <a:p>
            <a:r>
              <a:rPr lang="ro-RO" dirty="0"/>
              <a:t>The backend is written using Smart Contracts.</a:t>
            </a:r>
          </a:p>
          <a:p>
            <a:r>
              <a:rPr lang="ro-RO" dirty="0"/>
              <a:t>The Smart Contracts are written in Solidity and deployed on the Ethereum blockchain.</a:t>
            </a:r>
          </a:p>
          <a:p>
            <a:r>
              <a:rPr lang="ro-RO" dirty="0"/>
              <a:t>It uses ’’solidity &gt;=0.4.22 &lt;0.9.0’’ for compatibility with a wide range of Solidity versions.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Application Architecture and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ABIEncoderV2 is used to enable encoding and decoding of structs, allowing for efficient handling of complex data types.</a:t>
            </a:r>
          </a:p>
          <a:p>
            <a:r>
              <a:rPr lang="ro-RO" dirty="0"/>
              <a:t>The contract separates concerns by clearly defining structures for profiles and posts.</a:t>
            </a:r>
          </a:p>
          <a:p>
            <a:r>
              <a:rPr lang="ro-RO" dirty="0"/>
              <a:t>Each function has a single responsability, making the contract easy to read, maintain, and extend.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Description of the Implemented 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1. Smart contracts</a:t>
            </a:r>
          </a:p>
          <a:p>
            <a:r>
              <a:rPr lang="ro-RO" dirty="0"/>
              <a:t>The application is built on a blockchain network, ensuring decentralized and secure data management.</a:t>
            </a:r>
          </a:p>
          <a:p>
            <a:r>
              <a:rPr lang="ro-RO" dirty="0"/>
              <a:t>The smart contract is written in Solidity and deployed on the Ethereum blockchain.</a:t>
            </a:r>
          </a:p>
          <a:p>
            <a:r>
              <a:rPr lang="ro-RO" dirty="0"/>
              <a:t>2. Data Storage</a:t>
            </a:r>
          </a:p>
          <a:p>
            <a:r>
              <a:rPr lang="ro-RO" dirty="0"/>
              <a:t>Profiles are stored in a mapping from addresses to ’’Profile’’ structs, providing O(1) access time.</a:t>
            </a:r>
          </a:p>
          <a:p>
            <a:r>
              <a:rPr lang="ro-RO" dirty="0"/>
              <a:t>Posts are stored in a dynamic array of ’’Post’’ structs.</a:t>
            </a:r>
          </a:p>
          <a:p>
            <a:r>
              <a:rPr lang="ro-RO" dirty="0"/>
              <a:t>3. Access Control.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Description of the Implemented 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’’</a:t>
            </a:r>
            <a:r>
              <a:rPr lang="en-GB" dirty="0" err="1"/>
              <a:t>onlyProfileOwner</a:t>
            </a:r>
            <a:r>
              <a:rPr lang="en-GB" dirty="0"/>
              <a:t>’’ modifier ensures that only the owner of a profile can create posts.</a:t>
            </a:r>
          </a:p>
          <a:p>
            <a:r>
              <a:rPr lang="en-GB" dirty="0"/>
              <a:t>Profile creation is restricted to users who do not already have a profile, enforced by checking the owner address in the ’’</a:t>
            </a:r>
            <a:r>
              <a:rPr lang="en-GB" dirty="0" err="1"/>
              <a:t>createProfile</a:t>
            </a:r>
            <a:r>
              <a:rPr lang="en-GB" dirty="0"/>
              <a:t>’’ function.</a:t>
            </a:r>
          </a:p>
          <a:p>
            <a:r>
              <a:rPr lang="en-GB" dirty="0"/>
              <a:t>4. Events</a:t>
            </a:r>
          </a:p>
          <a:p>
            <a:r>
              <a:rPr lang="en-GB" dirty="0"/>
              <a:t>The contract emits events</a:t>
            </a:r>
            <a:r>
              <a:rPr lang="ro-RO" dirty="0"/>
              <a:t>(’’ProfileCreated’’ and ’’PostCreated’’)</a:t>
            </a:r>
            <a:r>
              <a:rPr lang="en-GB" dirty="0"/>
              <a:t> to facilitate easy tracking of state changes and integration with off-chain applications.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576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Blockchain Project Presentation</vt:lpstr>
      <vt:lpstr>Problem Description</vt:lpstr>
      <vt:lpstr>Problem Description</vt:lpstr>
      <vt:lpstr>Implemented Functionalities</vt:lpstr>
      <vt:lpstr>Implemented Functionalities</vt:lpstr>
      <vt:lpstr>Application Architecture and Design Decisions</vt:lpstr>
      <vt:lpstr>Application Architecture and Design Decisions</vt:lpstr>
      <vt:lpstr>Description of the Implemented Smart Contracts</vt:lpstr>
      <vt:lpstr>Description of the Implemented Smart Contracts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Project Presentation</dc:title>
  <dc:subject/>
  <dc:creator/>
  <cp:keywords/>
  <dc:description>generated using python-pptx</dc:description>
  <cp:lastModifiedBy>GHEORGHE-AURELIAN IANCU</cp:lastModifiedBy>
  <cp:revision>3</cp:revision>
  <dcterms:created xsi:type="dcterms:W3CDTF">2013-01-27T09:14:16Z</dcterms:created>
  <dcterms:modified xsi:type="dcterms:W3CDTF">2024-05-19T13:07:27Z</dcterms:modified>
  <cp:category/>
</cp:coreProperties>
</file>