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2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6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6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D712F-253B-63B9-2190-2DFC4023C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85CD9-E344-D0F7-F512-27F905B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SLR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DB1B-EE0A-3091-1FC1-CE9AEB4E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/>
              <a:t>Iliescu Andrei </a:t>
            </a:r>
          </a:p>
          <a:p>
            <a:pPr algn="ctr">
              <a:lnSpc>
                <a:spcPct val="100000"/>
              </a:lnSpc>
            </a:pPr>
            <a:r>
              <a:rPr lang="en-US" sz="1800"/>
              <a:t>Iancu Aurelian</a:t>
            </a:r>
          </a:p>
          <a:p>
            <a:pPr algn="ctr">
              <a:lnSpc>
                <a:spcPct val="100000"/>
              </a:lnSpc>
            </a:pPr>
            <a:r>
              <a:rPr lang="en-US" sz="1800"/>
              <a:t>Gligor Ovidiu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73CFB-5385-CF2F-27F7-8E9F007D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/>
              <a:t>Metamorphic Testing for Machine Learning Models</a:t>
            </a:r>
          </a:p>
        </p:txBody>
      </p:sp>
      <p:sp>
        <p:nvSpPr>
          <p:cNvPr id="308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041CF"/>
          </a:solidFill>
          <a:ln w="38100" cap="rnd">
            <a:solidFill>
              <a:srgbClr val="8041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ow to test Machine Learning Models? Metamorphic testing">
            <a:extLst>
              <a:ext uri="{FF2B5EF4-FFF2-40B4-BE49-F238E27FC236}">
                <a16:creationId xmlns:a16="http://schemas.microsoft.com/office/drawing/2014/main" id="{6EB544D8-472D-2DA7-6489-877FB49787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709803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5C676-CAEE-769A-63F8-0A1C6399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Adversarial Testing of Machine Learning Models: A Review</a:t>
            </a:r>
          </a:p>
        </p:txBody>
      </p:sp>
      <p:sp>
        <p:nvSpPr>
          <p:cNvPr id="410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041CF"/>
          </a:solidFill>
          <a:ln w="38100" cap="rnd">
            <a:solidFill>
              <a:srgbClr val="8041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1: Adversarial Machine Learning ">
            <a:extLst>
              <a:ext uri="{FF2B5EF4-FFF2-40B4-BE49-F238E27FC236}">
                <a16:creationId xmlns:a16="http://schemas.microsoft.com/office/drawing/2014/main" id="{8C83E854-2B61-6C53-13B6-25D6CF2EE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342625"/>
            <a:ext cx="7214616" cy="41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7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B22-3C5A-232E-3CB7-FDB13E83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&amp; Evaluation Best Practices for Machine Learning-Enabled Systems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583FAB2-4C3A-43A5-7864-A34F4F1EB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566" y="1928813"/>
            <a:ext cx="5482867" cy="4252912"/>
          </a:xfrm>
        </p:spPr>
      </p:pic>
    </p:spTree>
    <p:extLst>
      <p:ext uri="{BB962C8B-B14F-4D97-AF65-F5344CB8AC3E}">
        <p14:creationId xmlns:p14="http://schemas.microsoft.com/office/powerpoint/2010/main" val="19680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801D-2CE2-62C9-D0C2-57F95CCA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Testing Machine Learning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A96E6-52BB-2E9C-BFD8-CCDB6961B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3602"/>
            <a:ext cx="10515600" cy="2983333"/>
          </a:xfrm>
        </p:spPr>
      </p:pic>
    </p:spTree>
    <p:extLst>
      <p:ext uri="{BB962C8B-B14F-4D97-AF65-F5344CB8AC3E}">
        <p14:creationId xmlns:p14="http://schemas.microsoft.com/office/powerpoint/2010/main" val="294418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78654-F742-DF3E-DB38-03FD9E2A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The Integration of Machine Learning into Automated Test Generation: A Systematic Mapping Study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041CF"/>
          </a:solidFill>
          <a:ln w="38100" cap="rnd">
            <a:solidFill>
              <a:srgbClr val="8041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4B654-6F65-5897-3B77-33A7AE0D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27" y="640080"/>
            <a:ext cx="60004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856-E106-F452-3546-B4DC51A9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Deepchecks</a:t>
            </a:r>
            <a:r>
              <a:rPr lang="en-US" dirty="0"/>
              <a:t>: A Library for Testing and Validating Machine Learning Models and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E9CE4B-8236-83ED-8C27-4D278F781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659856"/>
            <a:ext cx="9477375" cy="2790825"/>
          </a:xfrm>
        </p:spPr>
      </p:pic>
    </p:spTree>
    <p:extLst>
      <p:ext uri="{BB962C8B-B14F-4D97-AF65-F5344CB8AC3E}">
        <p14:creationId xmlns:p14="http://schemas.microsoft.com/office/powerpoint/2010/main" val="183435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F7A9-896B-B00F-A872-EA20571A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Differential Testing for Machine Learning: An Analysis for Classification Algorithms Beyond Deep Learning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D0DEC-AD4A-C5CF-587A-C138F02F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57" y="1928813"/>
            <a:ext cx="7697285" cy="4252912"/>
          </a:xfrm>
        </p:spPr>
      </p:pic>
    </p:spTree>
    <p:extLst>
      <p:ext uri="{BB962C8B-B14F-4D97-AF65-F5344CB8AC3E}">
        <p14:creationId xmlns:p14="http://schemas.microsoft.com/office/powerpoint/2010/main" val="13440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C10DC-482B-0E31-60CB-566210A1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Smoke Testing for Machine Learning: Simple Tests to Discover Severe Bugs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041CF"/>
          </a:solidFill>
          <a:ln w="38100" cap="rnd">
            <a:solidFill>
              <a:srgbClr val="8041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1CE8A-1021-0916-17D5-D4B6D1DA6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98" y="640080"/>
            <a:ext cx="557829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ADA3-2D15-FF60-77AB-9979D40A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for Machine Learning</a:t>
            </a:r>
          </a:p>
        </p:txBody>
      </p:sp>
      <p:pic>
        <p:nvPicPr>
          <p:cNvPr id="2050" name="Picture 2" descr="Why don't we test machine learning like we test software? | by Daniel  Angelov | Towards Data Science">
            <a:extLst>
              <a:ext uri="{FF2B5EF4-FFF2-40B4-BE49-F238E27FC236}">
                <a16:creationId xmlns:a16="http://schemas.microsoft.com/office/drawing/2014/main" id="{97E2CCD5-0A11-D4A8-A61D-C7D70C9A8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9916"/>
            <a:ext cx="10515600" cy="387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3E75-4925-651A-6A78-4507B0D6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A Study of Test Suite Effectiveness in Defect Detection of Machine Learning Programs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041CF"/>
          </a:solidFill>
          <a:ln w="38100" cap="rnd">
            <a:solidFill>
              <a:srgbClr val="8041C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B54E4-9441-4D78-9149-B930B1D5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997" y="640080"/>
            <a:ext cx="601670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02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31"/>
      </a:dk2>
      <a:lt2>
        <a:srgbClr val="F2F3F0"/>
      </a:lt2>
      <a:accent1>
        <a:srgbClr val="8041CF"/>
      </a:accent1>
      <a:accent2>
        <a:srgbClr val="4B47C5"/>
      </a:accent2>
      <a:accent3>
        <a:srgbClr val="4178CF"/>
      </a:accent3>
      <a:accent4>
        <a:srgbClr val="2FA2BD"/>
      </a:accent4>
      <a:accent5>
        <a:srgbClr val="3CC1A3"/>
      </a:accent5>
      <a:accent6>
        <a:srgbClr val="2FBD62"/>
      </a:accent6>
      <a:hlink>
        <a:srgbClr val="339B95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108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The Hand Bold</vt:lpstr>
      <vt:lpstr>The Serif Hand Black</vt:lpstr>
      <vt:lpstr>SketchyVTI</vt:lpstr>
      <vt:lpstr>SLR PRESENTATION</vt:lpstr>
      <vt:lpstr>Test &amp; Evaluation Best Practices for Machine Learning-Enabled Systems</vt:lpstr>
      <vt:lpstr>On Testing Machine Learning Programs</vt:lpstr>
      <vt:lpstr>The Integration of Machine Learning into Automated Test Generation: A Systematic Mapping Study</vt:lpstr>
      <vt:lpstr>Deepchecks: A Library for Testing and Validating Machine Learning Models and Data</vt:lpstr>
      <vt:lpstr>Differential Testing for Machine Learning: An Analysis for Classification Algorithms Beyond Deep Learning</vt:lpstr>
      <vt:lpstr>Smoke Testing for Machine Learning: Simple Tests to Discover Severe Bugs</vt:lpstr>
      <vt:lpstr>Software Testing for Machine Learning</vt:lpstr>
      <vt:lpstr>A Study of Test Suite Effectiveness in Defect Detection of Machine Learning Programs</vt:lpstr>
      <vt:lpstr>Metamorphic Testing for Machine Learning Models</vt:lpstr>
      <vt:lpstr>Adversarial Testing of Machine Learning Models: A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 PRESENTATION</dc:title>
  <dc:creator>PASCU OVIDIU GLIGOR</dc:creator>
  <cp:lastModifiedBy>PASCU OVIDIU</cp:lastModifiedBy>
  <cp:revision>1</cp:revision>
  <dcterms:created xsi:type="dcterms:W3CDTF">2024-05-19T18:21:47Z</dcterms:created>
  <dcterms:modified xsi:type="dcterms:W3CDTF">2024-05-19T19:52:05Z</dcterms:modified>
</cp:coreProperties>
</file>