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53225-CAD8-4242-81A4-F43AA505B302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2F3F9-9936-4F07-89F1-832A90C4E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95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92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08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7901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81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28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492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72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98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28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66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61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7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26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7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2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F5C0-88E2-4BB0-9837-ADD1427439DF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24D34E-B638-477B-917B-43A859C24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0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7F63-2D7D-8B91-47BC-6038409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o-RO" dirty="0"/>
              <a:t>Headscale VPN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4987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DCE419-8EFE-A389-65F9-4A19FB7D1345}"/>
              </a:ext>
            </a:extLst>
          </p:cNvPr>
          <p:cNvSpPr txBox="1"/>
          <p:nvPr/>
        </p:nvSpPr>
        <p:spPr>
          <a:xfrm>
            <a:off x="354564" y="77444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Uses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F1105-6A5A-5723-8332-970CD177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39" y="794448"/>
            <a:ext cx="8277762" cy="4084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B36C9-2F37-08F3-3811-B3045C78A93B}"/>
              </a:ext>
            </a:extLst>
          </p:cNvPr>
          <p:cNvSpPr txBox="1"/>
          <p:nvPr/>
        </p:nvSpPr>
        <p:spPr>
          <a:xfrm>
            <a:off x="5019869" y="5222052"/>
            <a:ext cx="399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Any person that uses a public network can be the victim of a cyber attack. You can use a VPN to protect yourself.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9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03094-C5C1-B1D3-B39C-F8A79FBB23E3}"/>
              </a:ext>
            </a:extLst>
          </p:cNvPr>
          <p:cNvSpPr txBox="1"/>
          <p:nvPr/>
        </p:nvSpPr>
        <p:spPr>
          <a:xfrm>
            <a:off x="184509" y="788467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What?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A7D4B-C799-9BF0-391F-8D4434975DEF}"/>
              </a:ext>
            </a:extLst>
          </p:cNvPr>
          <p:cNvSpPr txBox="1"/>
          <p:nvPr/>
        </p:nvSpPr>
        <p:spPr>
          <a:xfrm>
            <a:off x="2914261" y="871639"/>
            <a:ext cx="2883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</a:t>
            </a:r>
            <a:r>
              <a:rPr lang="ro-RO" b="1" dirty="0"/>
              <a:t>Headscale</a:t>
            </a:r>
            <a:r>
              <a:rPr lang="ro-RO" dirty="0"/>
              <a:t> is an open source, self-hosted implementation of the Tailscale control server.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1135E-8F74-5E86-B91A-59C90017F2BE}"/>
              </a:ext>
            </a:extLst>
          </p:cNvPr>
          <p:cNvSpPr txBox="1"/>
          <p:nvPr/>
        </p:nvSpPr>
        <p:spPr>
          <a:xfrm>
            <a:off x="2914261" y="3853541"/>
            <a:ext cx="2883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</a:t>
            </a:r>
            <a:r>
              <a:rPr lang="ro-RO" b="1" dirty="0"/>
              <a:t>Tailscale </a:t>
            </a:r>
            <a:r>
              <a:rPr lang="ro-RO" dirty="0"/>
              <a:t>is a software company based in Toronto. The company provides a zero config VPN as a service under the same name.</a:t>
            </a:r>
            <a:endParaRPr lang="en-GB" dirty="0"/>
          </a:p>
        </p:txBody>
      </p:sp>
      <p:pic>
        <p:nvPicPr>
          <p:cNvPr id="9" name="Picture 2" descr="GitHub - juanfont/headscale: An open source, self-hosted implementation of  the Tailscale control server">
            <a:extLst>
              <a:ext uri="{FF2B5EF4-FFF2-40B4-BE49-F238E27FC236}">
                <a16:creationId xmlns:a16="http://schemas.microsoft.com/office/drawing/2014/main" id="{F08F7992-7A0A-7B6F-3D1A-D25913AC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60" y="212041"/>
            <a:ext cx="5590140" cy="279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ailscale VPN nodes vulnerable to DNS rebinding, RCE | The Daily Swig">
            <a:extLst>
              <a:ext uri="{FF2B5EF4-FFF2-40B4-BE49-F238E27FC236}">
                <a16:creationId xmlns:a16="http://schemas.microsoft.com/office/drawing/2014/main" id="{948E674D-EFC7-E38F-00AE-D3FEC6D2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60" y="3393972"/>
            <a:ext cx="5520612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0C9663-1FF8-7AAC-6F27-7B8F30FF5216}"/>
              </a:ext>
            </a:extLst>
          </p:cNvPr>
          <p:cNvSpPr txBox="1"/>
          <p:nvPr/>
        </p:nvSpPr>
        <p:spPr>
          <a:xfrm>
            <a:off x="261256" y="757815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Why?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A9BBD-C7B3-7E67-F5C2-EB941E4B7187}"/>
              </a:ext>
            </a:extLst>
          </p:cNvPr>
          <p:cNvSpPr txBox="1"/>
          <p:nvPr/>
        </p:nvSpPr>
        <p:spPr>
          <a:xfrm>
            <a:off x="853170" y="2155908"/>
            <a:ext cx="574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Why would you choose headscale over tailscale?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FEBF1-46C7-F411-A281-54726D333B30}"/>
              </a:ext>
            </a:extLst>
          </p:cNvPr>
          <p:cNvSpPr txBox="1"/>
          <p:nvPr/>
        </p:nvSpPr>
        <p:spPr>
          <a:xfrm>
            <a:off x="853170" y="3523224"/>
            <a:ext cx="9749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o-RO" dirty="0"/>
              <a:t>Headscale is the free version of Tailscale.</a:t>
            </a:r>
          </a:p>
          <a:p>
            <a:pPr marL="342900" indent="-342900">
              <a:buAutoNum type="arabicPeriod" startAt="2"/>
            </a:pPr>
            <a:r>
              <a:rPr lang="ro-RO" dirty="0"/>
              <a:t>The traffic is rooted through Tailscale’s network.</a:t>
            </a:r>
          </a:p>
          <a:p>
            <a:pPr marL="342900" indent="-342900">
              <a:buAutoNum type="arabicPeriod" startAt="2"/>
            </a:pPr>
            <a:r>
              <a:rPr lang="ro-RO" dirty="0"/>
              <a:t>Headscale gives you the posibility to deploy your server on your own infrastructure.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441D9-360B-3924-5016-D459BBB0CDF9}"/>
              </a:ext>
            </a:extLst>
          </p:cNvPr>
          <p:cNvSpPr txBox="1"/>
          <p:nvPr/>
        </p:nvSpPr>
        <p:spPr>
          <a:xfrm>
            <a:off x="363893" y="78377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End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2AA79-F22A-B369-5F64-FAE79940F06D}"/>
              </a:ext>
            </a:extLst>
          </p:cNvPr>
          <p:cNvSpPr txBox="1"/>
          <p:nvPr/>
        </p:nvSpPr>
        <p:spPr>
          <a:xfrm>
            <a:off x="4386237" y="2921168"/>
            <a:ext cx="3419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6000" b="1" dirty="0"/>
              <a:t>The end!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03EF4-FEA7-735A-02E6-6E12FCCFD7D4}"/>
              </a:ext>
            </a:extLst>
          </p:cNvPr>
          <p:cNvSpPr txBox="1"/>
          <p:nvPr/>
        </p:nvSpPr>
        <p:spPr>
          <a:xfrm>
            <a:off x="7728919" y="5178490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Realised by: Iancu Gheorghe-Aurelian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70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84001B-1E98-1A29-DBEE-B122A93547DC}"/>
              </a:ext>
            </a:extLst>
          </p:cNvPr>
          <p:cNvSpPr txBox="1"/>
          <p:nvPr/>
        </p:nvSpPr>
        <p:spPr>
          <a:xfrm>
            <a:off x="1600597" y="651746"/>
            <a:ext cx="3029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800" dirty="0"/>
              <a:t>V - Virtual</a:t>
            </a:r>
            <a:endParaRPr lang="en-GB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7E2BF-A630-B301-7F71-356D98EB33B1}"/>
              </a:ext>
            </a:extLst>
          </p:cNvPr>
          <p:cNvSpPr txBox="1"/>
          <p:nvPr/>
        </p:nvSpPr>
        <p:spPr>
          <a:xfrm>
            <a:off x="1600597" y="1477254"/>
            <a:ext cx="3137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800" dirty="0"/>
              <a:t>P - Private</a:t>
            </a:r>
            <a:endParaRPr lang="en-GB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758C2-5C84-FC17-E506-6EDF4A69C3CF}"/>
              </a:ext>
            </a:extLst>
          </p:cNvPr>
          <p:cNvSpPr txBox="1"/>
          <p:nvPr/>
        </p:nvSpPr>
        <p:spPr>
          <a:xfrm>
            <a:off x="1600597" y="2302762"/>
            <a:ext cx="3488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800" dirty="0"/>
              <a:t>N- Network</a:t>
            </a:r>
            <a:endParaRPr lang="en-GB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7E43FF-EB29-A84E-8671-A74D1F2AB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33" y="483327"/>
            <a:ext cx="6275167" cy="5300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ACE43A-9904-4C0B-F9A9-F27963E7A561}"/>
              </a:ext>
            </a:extLst>
          </p:cNvPr>
          <p:cNvSpPr txBox="1"/>
          <p:nvPr/>
        </p:nvSpPr>
        <p:spPr>
          <a:xfrm>
            <a:off x="587263" y="3853541"/>
            <a:ext cx="5355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</a:t>
            </a:r>
            <a:r>
              <a:rPr lang="ro-RO" sz="2800" dirty="0"/>
              <a:t>A VPN is what establishes a secure and reliable network connection over an unsecure</a:t>
            </a:r>
          </a:p>
          <a:p>
            <a:r>
              <a:rPr lang="ro-RO" sz="2800" dirty="0"/>
              <a:t>network such as the internet.</a:t>
            </a:r>
            <a:endParaRPr lang="en-GB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B4B38C-E1EA-FB98-B555-FF0E8D5A765A}"/>
              </a:ext>
            </a:extLst>
          </p:cNvPr>
          <p:cNvSpPr txBox="1"/>
          <p:nvPr/>
        </p:nvSpPr>
        <p:spPr>
          <a:xfrm>
            <a:off x="184509" y="788467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What?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7507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B359BF3-315D-9E3E-B589-F19922F6B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89" y="757815"/>
            <a:ext cx="5277911" cy="50781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39DF5A-529D-D968-5CB0-A93C24165243}"/>
              </a:ext>
            </a:extLst>
          </p:cNvPr>
          <p:cNvSpPr txBox="1"/>
          <p:nvPr/>
        </p:nvSpPr>
        <p:spPr>
          <a:xfrm>
            <a:off x="261256" y="757815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Why?</a:t>
            </a:r>
            <a:endParaRPr lang="en-GB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89DFB3-E045-207F-DF8C-DF503C34170F}"/>
              </a:ext>
            </a:extLst>
          </p:cNvPr>
          <p:cNvSpPr txBox="1"/>
          <p:nvPr/>
        </p:nvSpPr>
        <p:spPr>
          <a:xfrm>
            <a:off x="619944" y="2274838"/>
            <a:ext cx="6294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	When connected to the Internet </a:t>
            </a:r>
          </a:p>
          <a:p>
            <a:r>
              <a:rPr lang="ro-RO" sz="2400" dirty="0"/>
              <a:t>through an Internet Service Provider(ISP),</a:t>
            </a:r>
          </a:p>
          <a:p>
            <a:r>
              <a:rPr lang="ro-RO" sz="2400" dirty="0"/>
              <a:t>all online activities can be monitored </a:t>
            </a:r>
          </a:p>
          <a:p>
            <a:r>
              <a:rPr lang="ro-RO" sz="2400" dirty="0"/>
              <a:t>and logged by the ISP. The main problem is that the ISP may share this information with third parties.	</a:t>
            </a:r>
          </a:p>
        </p:txBody>
      </p:sp>
    </p:spTree>
    <p:extLst>
      <p:ext uri="{BB962C8B-B14F-4D97-AF65-F5344CB8AC3E}">
        <p14:creationId xmlns:p14="http://schemas.microsoft.com/office/powerpoint/2010/main" val="6813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1513A-2D3A-68C3-FAEC-6397AAB52647}"/>
              </a:ext>
            </a:extLst>
          </p:cNvPr>
          <p:cNvSpPr txBox="1"/>
          <p:nvPr/>
        </p:nvSpPr>
        <p:spPr>
          <a:xfrm>
            <a:off x="111968" y="746448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Solution?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1F189-499F-F909-E492-E0B37B564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06" y="790600"/>
            <a:ext cx="8406881" cy="3308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B615D-6992-280E-B0E0-B9EFB14053B4}"/>
              </a:ext>
            </a:extLst>
          </p:cNvPr>
          <p:cNvSpPr txBox="1"/>
          <p:nvPr/>
        </p:nvSpPr>
        <p:spPr>
          <a:xfrm>
            <a:off x="3788228" y="4926563"/>
            <a:ext cx="558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The solution to safeguarding your online activities from ISP monitoring and </a:t>
            </a:r>
          </a:p>
          <a:p>
            <a:r>
              <a:rPr lang="ro-RO" dirty="0"/>
              <a:t>third-party sharing is to use a </a:t>
            </a:r>
            <a:r>
              <a:rPr lang="ro-RO" b="1" dirty="0"/>
              <a:t>VPN</a:t>
            </a:r>
            <a:r>
              <a:rPr lang="ro-RO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38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880BC1-63DA-216B-9332-15776C6985F7}"/>
              </a:ext>
            </a:extLst>
          </p:cNvPr>
          <p:cNvSpPr txBox="1"/>
          <p:nvPr/>
        </p:nvSpPr>
        <p:spPr>
          <a:xfrm>
            <a:off x="335902" y="79310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How?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55E2E-7737-1738-822A-A2DE79954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1487181"/>
            <a:ext cx="4422710" cy="2819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040703-30DC-B7BC-9EC6-ACF82BFC8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6" y="1487181"/>
            <a:ext cx="5234474" cy="281994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34CCAF-F19F-FA2B-D55B-CC9755CCD28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271795" y="2897155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155460-2201-F39C-7363-F2DE9332BFE4}"/>
              </a:ext>
            </a:extLst>
          </p:cNvPr>
          <p:cNvSpPr txBox="1"/>
          <p:nvPr/>
        </p:nvSpPr>
        <p:spPr>
          <a:xfrm>
            <a:off x="3851714" y="5013689"/>
            <a:ext cx="4306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By concealing your IP address, a VPN provides anonymity, allowing you to surf the internet discreetly and safeguarding your online identity.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212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842AE-EA3A-E364-2937-4458092C76A9}"/>
              </a:ext>
            </a:extLst>
          </p:cNvPr>
          <p:cNvSpPr txBox="1"/>
          <p:nvPr/>
        </p:nvSpPr>
        <p:spPr>
          <a:xfrm>
            <a:off x="317241" y="78377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How?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3DF9A-4124-CB5E-BE8D-C21A34EC26CE}"/>
              </a:ext>
            </a:extLst>
          </p:cNvPr>
          <p:cNvSpPr txBox="1"/>
          <p:nvPr/>
        </p:nvSpPr>
        <p:spPr>
          <a:xfrm>
            <a:off x="2777413" y="1427197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	A VPN will encrypt and protect your internet data.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AD892-7889-6AA0-0A0F-7BB9F2DCC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5" y="2439954"/>
            <a:ext cx="5150497" cy="1978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F2D34-6595-A82E-4060-8829E249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340" y="2439955"/>
            <a:ext cx="5352660" cy="19780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FCFE16-2031-F70E-5CA3-7F40C3C1E35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352662" y="3428999"/>
            <a:ext cx="1486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C21C21-6BA8-44DB-6BF8-EE87EC9E74BB}"/>
              </a:ext>
            </a:extLst>
          </p:cNvPr>
          <p:cNvSpPr txBox="1"/>
          <p:nvPr/>
        </p:nvSpPr>
        <p:spPr>
          <a:xfrm>
            <a:off x="3655647" y="4947569"/>
            <a:ext cx="4175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Whenever you go on the internet, the data that you send and receive is broken down into a bunch of smaller data packets.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79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9D55C6-FF61-FE9F-681F-8C5F7448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18" y="2432956"/>
            <a:ext cx="5511283" cy="1978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DAAA54-539B-9137-9504-C8778D46A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2424886"/>
            <a:ext cx="4935893" cy="19931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3AA0CE-CC30-FD26-35B1-9623C047277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131836" y="3421466"/>
            <a:ext cx="1548882" cy="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00613A-D2D5-F800-5C92-12DCE5745891}"/>
              </a:ext>
            </a:extLst>
          </p:cNvPr>
          <p:cNvSpPr txBox="1"/>
          <p:nvPr/>
        </p:nvSpPr>
        <p:spPr>
          <a:xfrm>
            <a:off x="2940328" y="1436912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	A VPN will encrypt and protect your internet data.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9A5FC-63D8-3845-DCE8-B5408F78B588}"/>
              </a:ext>
            </a:extLst>
          </p:cNvPr>
          <p:cNvSpPr txBox="1"/>
          <p:nvPr/>
        </p:nvSpPr>
        <p:spPr>
          <a:xfrm>
            <a:off x="317241" y="78377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How?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06284E-5A13-6017-1940-A5208AC134F3}"/>
              </a:ext>
            </a:extLst>
          </p:cNvPr>
          <p:cNvSpPr txBox="1"/>
          <p:nvPr/>
        </p:nvSpPr>
        <p:spPr>
          <a:xfrm>
            <a:off x="3700831" y="5375986"/>
            <a:ext cx="4373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A VPN encapsulates the data with an extra layer of protection which is known as tunneling.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54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Ways to Fix 'This Video is Not Available in Your Country' [SOLVED]">
            <a:extLst>
              <a:ext uri="{FF2B5EF4-FFF2-40B4-BE49-F238E27FC236}">
                <a16:creationId xmlns:a16="http://schemas.microsoft.com/office/drawing/2014/main" id="{57196611-DDA1-0470-C1BF-B2EC8DE48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625" y="117176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A976F9-7E64-D30D-6674-C151A0150B82}"/>
              </a:ext>
            </a:extLst>
          </p:cNvPr>
          <p:cNvSpPr txBox="1"/>
          <p:nvPr/>
        </p:nvSpPr>
        <p:spPr>
          <a:xfrm>
            <a:off x="2621902" y="802432"/>
            <a:ext cx="2593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There are multiple resources on the internet that are banned from some countries and yet available in others.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E2604-F894-B66E-1574-9FEC07FFC975}"/>
              </a:ext>
            </a:extLst>
          </p:cNvPr>
          <p:cNvSpPr txBox="1"/>
          <p:nvPr/>
        </p:nvSpPr>
        <p:spPr>
          <a:xfrm>
            <a:off x="2621903" y="3132280"/>
            <a:ext cx="2593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You can trick the system using a VPN by using a VPN server available from a different country, which changes your IP address, which efectively changes your location, which will give you access to restricted internet content.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AC36C-9577-E308-A871-AAF92024B48D}"/>
              </a:ext>
            </a:extLst>
          </p:cNvPr>
          <p:cNvSpPr txBox="1"/>
          <p:nvPr/>
        </p:nvSpPr>
        <p:spPr>
          <a:xfrm>
            <a:off x="354564" y="77444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Uses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9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91FE7-7A29-B4B1-572F-F2B42E32C052}"/>
              </a:ext>
            </a:extLst>
          </p:cNvPr>
          <p:cNvSpPr txBox="1"/>
          <p:nvPr/>
        </p:nvSpPr>
        <p:spPr>
          <a:xfrm>
            <a:off x="354564" y="77444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Uses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133FE-4670-3A91-A0A4-A71F486D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67" y="774440"/>
            <a:ext cx="10167257" cy="3806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C80C5-D536-6B8E-1817-34AD7C19CAD7}"/>
              </a:ext>
            </a:extLst>
          </p:cNvPr>
          <p:cNvSpPr txBox="1"/>
          <p:nvPr/>
        </p:nvSpPr>
        <p:spPr>
          <a:xfrm>
            <a:off x="4505129" y="4907904"/>
            <a:ext cx="5038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A VPN provides a secure connection for remote workers. The remote user can securely browse the internet using the public network, ensuring a safe online experience for him and the company.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06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354</TotalTime>
  <Words>413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Headscale VPN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Headscale VPN</dc:title>
  <dc:creator>Aurelian</dc:creator>
  <cp:lastModifiedBy>Aurelian</cp:lastModifiedBy>
  <cp:revision>1</cp:revision>
  <dcterms:created xsi:type="dcterms:W3CDTF">2024-01-06T16:34:02Z</dcterms:created>
  <dcterms:modified xsi:type="dcterms:W3CDTF">2024-01-06T22:28:03Z</dcterms:modified>
</cp:coreProperties>
</file>