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A053-3278-4197-BBA3-9C39BC63A431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5C39DA3-720E-486C-AB4D-9B91B0B4DC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89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A053-3278-4197-BBA3-9C39BC63A431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C39DA3-720E-486C-AB4D-9B91B0B4DC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38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A053-3278-4197-BBA3-9C39BC63A431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C39DA3-720E-486C-AB4D-9B91B0B4DCD7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9138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A053-3278-4197-BBA3-9C39BC63A431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C39DA3-720E-486C-AB4D-9B91B0B4DC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31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A053-3278-4197-BBA3-9C39BC63A431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C39DA3-720E-486C-AB4D-9B91B0B4DCD7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7255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A053-3278-4197-BBA3-9C39BC63A431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C39DA3-720E-486C-AB4D-9B91B0B4DC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962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A053-3278-4197-BBA3-9C39BC63A431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9DA3-720E-486C-AB4D-9B91B0B4DC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263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A053-3278-4197-BBA3-9C39BC63A431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9DA3-720E-486C-AB4D-9B91B0B4DC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68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A053-3278-4197-BBA3-9C39BC63A431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9DA3-720E-486C-AB4D-9B91B0B4DC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84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A053-3278-4197-BBA3-9C39BC63A431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C39DA3-720E-486C-AB4D-9B91B0B4DC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20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A053-3278-4197-BBA3-9C39BC63A431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C39DA3-720E-486C-AB4D-9B91B0B4DC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62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A053-3278-4197-BBA3-9C39BC63A431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C39DA3-720E-486C-AB4D-9B91B0B4DC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21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A053-3278-4197-BBA3-9C39BC63A431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9DA3-720E-486C-AB4D-9B91B0B4DC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A053-3278-4197-BBA3-9C39BC63A431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9DA3-720E-486C-AB4D-9B91B0B4DC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5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A053-3278-4197-BBA3-9C39BC63A431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39DA3-720E-486C-AB4D-9B91B0B4DC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60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A053-3278-4197-BBA3-9C39BC63A431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C39DA3-720E-486C-AB4D-9B91B0B4DC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52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2A053-3278-4197-BBA3-9C39BC63A431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5C39DA3-720E-486C-AB4D-9B91B0B4DC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81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Etat de l’art : analyse de la concurrence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63240" y="2957336"/>
            <a:ext cx="3241372" cy="3291312"/>
          </a:xfrm>
        </p:spPr>
        <p:txBody>
          <a:bodyPr/>
          <a:lstStyle/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Plateforme </a:t>
            </a:r>
            <a:r>
              <a:rPr lang="fr-FR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PlantCatching</a:t>
            </a:r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A existé une dizaine d’années</a:t>
            </a: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Fermeture le 6 octobre 2022</a:t>
            </a: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Concurrence de Facebook</a:t>
            </a: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Permettait le partage de graines et plantes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11" y="1524046"/>
            <a:ext cx="2118457" cy="102506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4925" b="4532"/>
          <a:stretch/>
        </p:blipFill>
        <p:spPr>
          <a:xfrm>
            <a:off x="4272453" y="5076657"/>
            <a:ext cx="2977686" cy="10092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8589" y="1455720"/>
            <a:ext cx="1246758" cy="1161364"/>
          </a:xfrm>
          <a:prstGeom prst="rect">
            <a:avLst/>
          </a:prstGeom>
        </p:spPr>
      </p:pic>
      <p:sp>
        <p:nvSpPr>
          <p:cNvPr id="13" name="Espace réservé du contenu 2"/>
          <p:cNvSpPr txBox="1">
            <a:spLocks/>
          </p:cNvSpPr>
          <p:nvPr/>
        </p:nvSpPr>
        <p:spPr>
          <a:xfrm>
            <a:off x="4272453" y="1520628"/>
            <a:ext cx="3241372" cy="32913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Trocs, dons, ventes de surplus</a:t>
            </a: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Produits proposés selon la localisation renseignée</a:t>
            </a: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Formulaire de mise en contact</a:t>
            </a: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Présentée à la première édition française du </a:t>
            </a:r>
            <a:r>
              <a:rPr lang="fr-FR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startupweekend</a:t>
            </a:r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Mise en place d’un blog</a:t>
            </a: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558354" y="2957336"/>
            <a:ext cx="3241372" cy="3291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Réseau social pour le jardin</a:t>
            </a: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Inscription ou connexion via Facebook</a:t>
            </a: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Messagerie</a:t>
            </a: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Carte pour localiser les produits</a:t>
            </a: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Profil acheteur et/ou cultivateur</a:t>
            </a: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56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Etat de l’art : analyse de la concurrence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7675" y="2974920"/>
            <a:ext cx="3032270" cy="3636818"/>
          </a:xfrm>
        </p:spPr>
        <p:txBody>
          <a:bodyPr>
            <a:normAutofit/>
          </a:bodyPr>
          <a:lstStyle/>
          <a:p>
            <a:r>
              <a:rPr lang="fr-FR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Fruiteefy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 veut aider à consommer autrement</a:t>
            </a: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Dispose d’une carte interactive</a:t>
            </a: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Dynamique de valorisation des circuits courts</a:t>
            </a: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Soutenue par le Coq Vert (crée par ADEME et le Ministère de la Transition Ecologique)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764" y="1489364"/>
            <a:ext cx="1328161" cy="12600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026" y="4460476"/>
            <a:ext cx="1851447" cy="1952804"/>
          </a:xfrm>
          <a:prstGeom prst="rect">
            <a:avLst/>
          </a:prstGeo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4509656" y="1489364"/>
            <a:ext cx="3016688" cy="2971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Donne accès à tous les produits du terroir</a:t>
            </a: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Aucun frais sur les transactions</a:t>
            </a: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Crée par une fille d’agriculteurs</a:t>
            </a: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Intègre le Plan Alimentaire Territorial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4504" y="1489364"/>
            <a:ext cx="2036410" cy="1717454"/>
          </a:xfrm>
          <a:prstGeom prst="rect">
            <a:avLst/>
          </a:prstGeom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8435554" y="3554963"/>
            <a:ext cx="3069058" cy="29711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300 bénévoles </a:t>
            </a: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Fondée en juillet 2020 à la Rochelle</a:t>
            </a: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70 cueillettes effectuées</a:t>
            </a: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10 tonnes de fruits récoltés </a:t>
            </a:r>
          </a:p>
          <a:p>
            <a:pPr marL="0" indent="0">
              <a:buNone/>
            </a:pP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(chiffres d’actualité en octobre 2022 sur le site officiel)</a:t>
            </a: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08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Etat de l’art : analyse de la concurrence et conclusion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580756"/>
              </p:ext>
            </p:extLst>
          </p:nvPr>
        </p:nvGraphicFramePr>
        <p:xfrm>
          <a:off x="176645" y="1995054"/>
          <a:ext cx="11932228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3057"/>
                <a:gridCol w="2983057"/>
                <a:gridCol w="2983057"/>
                <a:gridCol w="2983057"/>
              </a:tblGrid>
              <a:tr h="266007">
                <a:tc>
                  <a:txBody>
                    <a:bodyPr/>
                    <a:lstStyle/>
                    <a:p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Idée en plus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Historique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Critique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SEEED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Réseau social accessible via Facebook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Budget initial</a:t>
                      </a:r>
                      <a:r>
                        <a:rPr lang="fr-FR" baseline="0" dirty="0" smtClean="0"/>
                        <a:t> : 5000€</a:t>
                      </a:r>
                    </a:p>
                    <a:p>
                      <a:r>
                        <a:rPr lang="fr-FR" baseline="0" dirty="0" smtClean="0"/>
                        <a:t>Début 2021 : lancement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Peu de recul sur la fiabilité de la plateforme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LePotiron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Formulaire de mise en contact </a:t>
                      </a:r>
                    </a:p>
                    <a:p>
                      <a:r>
                        <a:rPr lang="fr-FR" dirty="0" smtClean="0"/>
                        <a:t>Blog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2010</a:t>
                      </a:r>
                      <a:r>
                        <a:rPr lang="fr-FR" baseline="0" dirty="0" smtClean="0"/>
                        <a:t> : lancement</a:t>
                      </a:r>
                    </a:p>
                    <a:p>
                      <a:r>
                        <a:rPr lang="fr-FR" baseline="0" dirty="0" smtClean="0"/>
                        <a:t>2017 : renouveau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Manque d’anticipation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PlantCatching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Ajout des plantes et des graines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2022 : fermeture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Attractivité trop faible,</a:t>
                      </a:r>
                    </a:p>
                    <a:p>
                      <a:r>
                        <a:rPr lang="fr-FR" dirty="0" smtClean="0"/>
                        <a:t>Manque d’innovation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Fruiteefy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Ajout confitures et sauces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Juin</a:t>
                      </a:r>
                      <a:r>
                        <a:rPr lang="fr-FR" baseline="0" dirty="0" smtClean="0"/>
                        <a:t> 2019 : création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Valorisation des circuits courts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Leaf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Entre particuliers</a:t>
                      </a:r>
                      <a:r>
                        <a:rPr lang="fr-FR" baseline="0" dirty="0" smtClean="0"/>
                        <a:t> sur tout le terroir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Juin 2022 : création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Consommation</a:t>
                      </a:r>
                      <a:r>
                        <a:rPr lang="fr-FR" baseline="0" dirty="0" smtClean="0"/>
                        <a:t> locale non promue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Aux Arbres Citoyens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Cueillettes</a:t>
                      </a:r>
                      <a:r>
                        <a:rPr lang="fr-FR" baseline="0" dirty="0" smtClean="0"/>
                        <a:t> collectives et solidaires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Fondée en 2020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Aucune</a:t>
                      </a:r>
                      <a:r>
                        <a:rPr lang="fr-FR" baseline="0" dirty="0" smtClean="0"/>
                        <a:t> application seulement une page Web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77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211</TotalTime>
  <Words>288</Words>
  <Application>Microsoft Office PowerPoint</Application>
  <PresentationFormat>Grand écran</PresentationFormat>
  <Paragraphs>63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Cambria</vt:lpstr>
      <vt:lpstr>Century Gothic</vt:lpstr>
      <vt:lpstr>Wingdings 3</vt:lpstr>
      <vt:lpstr>Brin</vt:lpstr>
      <vt:lpstr>Etat de l’art : analyse de la concurrence</vt:lpstr>
      <vt:lpstr>Etat de l’art : analyse de la concurrence</vt:lpstr>
      <vt:lpstr>Etat de l’art : analyse de la concurrence et 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Aurélie Demure</dc:creator>
  <cp:lastModifiedBy>Aurélie Demure</cp:lastModifiedBy>
  <cp:revision>15</cp:revision>
  <dcterms:created xsi:type="dcterms:W3CDTF">2022-10-20T17:46:44Z</dcterms:created>
  <dcterms:modified xsi:type="dcterms:W3CDTF">2022-10-20T21:17:44Z</dcterms:modified>
</cp:coreProperties>
</file>