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7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>
              <a:latin typeface="Cambria" panose="02040503050406030204" pitchFamily="18" charset="0"/>
              <a:ea typeface="Cambria" panose="02040503050406030204" pitchFamily="18" charset="0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xmlns="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xmlns="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xmlns="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xmlns="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xmlns="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xmlns="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xmlns="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xmlns="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xmlns="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xmlns="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xmlns="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xmlns="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xmlns="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xmlns="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xmlns="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xmlns="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xmlns="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xmlns="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xmlns="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xmlns="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xmlns="" id="{BFE4781A-41C7-4F27-8792-A74EFB8E5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xmlns="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xmlns="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xmlns="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xmlns="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xmlns="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xmlns="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xmlns="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xmlns="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xmlns="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xmlns="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xmlns="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xmlns="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xmlns="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xmlns="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xmlns="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xmlns="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xmlns="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xmlns="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xmlns="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xmlns="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xmlns="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xmlns="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xmlns="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xmlns="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xmlns="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xmlns="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xmlns="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xmlns="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xmlns="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xmlns="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xmlns="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xmlns="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xmlns="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xmlns="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xmlns="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xmlns="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xmlns="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xmlns="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xmlns="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xmlns="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xmlns="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xmlns="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xmlns="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xmlns="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xmlns="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xmlns="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xmlns="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xmlns="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xmlns="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xmlns="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xmlns="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xmlns="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xmlns="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xmlns="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xmlns="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xmlns="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xmlns="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xmlns="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xmlns="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xmlns="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xmlns="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xmlns="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xmlns="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xmlns="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xmlns="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xmlns="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xmlns="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xmlns="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xmlns="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xmlns="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xmlns="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xmlns="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xmlns="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xmlns="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xmlns="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xmlns="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xmlns="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xmlns="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xmlns="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xmlns="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xmlns="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xmlns="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xmlns="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xmlns="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xmlns="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xmlns="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xmlns="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xmlns="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Rapide synthèse</a:t>
            </a:r>
          </a:p>
          <a:p>
            <a:r>
              <a:rPr lang="fr-FR" dirty="0"/>
              <a:t>Perspectives (acquisition de compétences, répartition des rôles)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465942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xmlns="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xmlns="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xmlns="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xmlns="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xmlns="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xmlns="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641</Words>
  <Application>Microsoft Office PowerPoint</Application>
  <PresentationFormat>Affichage à l'écran (4:3)</PresentationFormat>
  <Paragraphs>192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-</cp:lastModifiedBy>
  <cp:revision>16</cp:revision>
  <dcterms:created xsi:type="dcterms:W3CDTF">2022-10-20T19:43:25Z</dcterms:created>
  <dcterms:modified xsi:type="dcterms:W3CDTF">2022-10-21T17:52:58Z</dcterms:modified>
</cp:coreProperties>
</file>