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4" r:id="rId11"/>
    <p:sldId id="271" r:id="rId12"/>
    <p:sldId id="25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  <c:txPr>
        <a:bodyPr/>
        <a:lstStyle/>
        <a:p>
          <a:pPr>
            <a:defRPr>
              <a:latin typeface="Cambria" panose="02040503050406030204" pitchFamily="18" charset="0"/>
              <a:ea typeface="Cambria" panose="02040503050406030204" pitchFamily="18" charset="0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RAJOUTER LOGO UL TN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 : analyse fonctionnelle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627191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Matrice SWOT : analyse marketing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1905000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1905000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1905000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271712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271712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271712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911475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911475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911475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3825875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3825875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3825875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4465637"/>
            <a:ext cx="25193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4465637"/>
            <a:ext cx="4464050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4465637"/>
            <a:ext cx="14398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271712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9114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38258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4465637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61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190500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634841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1954212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1954212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1954212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314575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589212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314575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2314575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589212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2314575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954337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228975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16" y="323015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954337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228975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503612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868737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143375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868737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0" y="3868737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510087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10087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783137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510087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10087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783137"/>
            <a:ext cx="394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(messagerie) pour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id="{A585B43E-704B-9FAB-4A58-ACE530BD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057775"/>
            <a:ext cx="3435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obtenir plus d’informations sur un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id="{2282AC02-63C1-A289-E468-0D7B92EE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332412"/>
            <a:ext cx="3391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produit en vente ou les conditions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tangle 113">
            <a:extLst>
              <a:ext uri="{FF2B5EF4-FFF2-40B4-BE49-F238E27FC236}">
                <a16:creationId xmlns:a16="http://schemas.microsoft.com/office/drawing/2014/main" id="{8F9AA65F-179F-B25C-D0A0-682E6C2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607050"/>
            <a:ext cx="912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d’accueil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:a16="http://schemas.microsoft.com/office/drawing/2014/main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1855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pour une cueillette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id="{995B0A0C-53A2-5AD4-55DC-67E950F4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43907"/>
              </p:ext>
            </p:extLst>
          </p:nvPr>
        </p:nvGraphicFramePr>
        <p:xfrm>
          <a:off x="359532" y="2132856"/>
          <a:ext cx="8424936" cy="285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854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5 :Ajout d’une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 d’une carte avec les fruits et légumes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6 : Ajout de restrictions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sur la carte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rayons qui augmentent au cours du temps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7 : Ajout d’une fonctionnalité pour les dons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 une fonction qui permet au client de donner ses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produits dans les derniers jours de consommation possibles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Rapide synthèse</a:t>
            </a:r>
          </a:p>
          <a:p>
            <a:r>
              <a:rPr lang="fr-FR" dirty="0"/>
              <a:t>Perspectives (acquisition de compétences, répartition des rôles)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465942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420888"/>
            <a:ext cx="4608512" cy="144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450958" cy="230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651</Words>
  <Application>Microsoft Office PowerPoint</Application>
  <PresentationFormat>Affichage à l'écran (4:3)</PresentationFormat>
  <Paragraphs>192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Century Gothic</vt:lpstr>
      <vt:lpstr>Wingdings 3</vt:lpstr>
      <vt:lpstr>Brin</vt:lpstr>
      <vt:lpstr>Présentation PowerPoint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Cahier des charges : analyse fonctionnelle</vt:lpstr>
      <vt:lpstr>Matrice SWOT : analyse marketing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Nicolas Fernandez</cp:lastModifiedBy>
  <cp:revision>14</cp:revision>
  <dcterms:created xsi:type="dcterms:W3CDTF">2022-10-20T19:43:25Z</dcterms:created>
  <dcterms:modified xsi:type="dcterms:W3CDTF">2022-10-21T16:35:18Z</dcterms:modified>
</cp:coreProperties>
</file>