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5" r:id="rId11"/>
    <p:sldId id="271" r:id="rId12"/>
    <p:sldId id="274" r:id="rId13"/>
    <p:sldId id="259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alimentaires : 10 millions de </a:t>
            </a:r>
            <a:r>
              <a:rPr lang="fr-FR"/>
              <a:t>tonnes par an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Opti’Fruits</a:t>
            </a:r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206C8-7E7C-DECB-2C04-E3BE3CC4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29334"/>
            <a:ext cx="2411760" cy="8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élécom Nancy — Wikipédia">
            <a:extLst>
              <a:ext uri="{FF2B5EF4-FFF2-40B4-BE49-F238E27FC236}">
                <a16:creationId xmlns:a16="http://schemas.microsoft.com/office/drawing/2014/main" id="{9AFF2950-0344-7B3A-9869-9B9E3B7D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11" y="5835327"/>
            <a:ext cx="1687403" cy="8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751D6A-3674-9C5C-1A83-692B6D4F3446}"/>
              </a:ext>
            </a:extLst>
          </p:cNvPr>
          <p:cNvSpPr/>
          <p:nvPr/>
        </p:nvSpPr>
        <p:spPr>
          <a:xfrm>
            <a:off x="827584" y="3212976"/>
            <a:ext cx="6984776" cy="6480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2BD54-8E29-7AB2-3C62-52502636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97023-94E2-EEFA-054E-632646FC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395485-B733-7BA6-609C-3F6CB79FC458}"/>
              </a:ext>
            </a:extLst>
          </p:cNvPr>
          <p:cNvSpPr/>
          <p:nvPr/>
        </p:nvSpPr>
        <p:spPr>
          <a:xfrm>
            <a:off x="647564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État de l’art et du marché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88ECCE-AE78-858A-45AB-7BEE69C22E53}"/>
              </a:ext>
            </a:extLst>
          </p:cNvPr>
          <p:cNvSpPr/>
          <p:nvPr/>
        </p:nvSpPr>
        <p:spPr>
          <a:xfrm>
            <a:off x="2609782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Descrip-tion</a:t>
            </a: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 de l’application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8334B6-0592-9920-7743-85711D5A904C}"/>
              </a:ext>
            </a:extLst>
          </p:cNvPr>
          <p:cNvSpPr/>
          <p:nvPr/>
        </p:nvSpPr>
        <p:spPr>
          <a:xfrm>
            <a:off x="4572000" y="2936222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Mise en commun et premier livrable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97AE90-79E8-4626-368E-4215ABF9C545}"/>
              </a:ext>
            </a:extLst>
          </p:cNvPr>
          <p:cNvSpPr/>
          <p:nvPr/>
        </p:nvSpPr>
        <p:spPr>
          <a:xfrm>
            <a:off x="6534218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Identité de l’application et rôles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67B95B-DE31-ACDE-5533-91F46D1EF2B9}"/>
              </a:ext>
            </a:extLst>
          </p:cNvPr>
          <p:cNvSpPr txBox="1"/>
          <p:nvPr/>
        </p:nvSpPr>
        <p:spPr>
          <a:xfrm>
            <a:off x="971600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10/10/2022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02B999-275F-DAE2-D62B-03D2D29425C6}"/>
              </a:ext>
            </a:extLst>
          </p:cNvPr>
          <p:cNvSpPr txBox="1"/>
          <p:nvPr/>
        </p:nvSpPr>
        <p:spPr>
          <a:xfrm>
            <a:off x="6714238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20/10/2022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7DE9B3-0540-F35C-CE04-1ECD5B6DD641}"/>
              </a:ext>
            </a:extLst>
          </p:cNvPr>
          <p:cNvSpPr txBox="1"/>
          <p:nvPr/>
        </p:nvSpPr>
        <p:spPr>
          <a:xfrm>
            <a:off x="4752020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18/10/2022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598B1E-0C1B-0DB3-C36C-03C76EAB0FB6}"/>
              </a:ext>
            </a:extLst>
          </p:cNvPr>
          <p:cNvSpPr txBox="1"/>
          <p:nvPr/>
        </p:nvSpPr>
        <p:spPr>
          <a:xfrm>
            <a:off x="2789802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16/10/2022</a:t>
            </a:r>
          </a:p>
        </p:txBody>
      </p:sp>
    </p:spTree>
    <p:extLst>
      <p:ext uri="{BB962C8B-B14F-4D97-AF65-F5344CB8AC3E}">
        <p14:creationId xmlns:p14="http://schemas.microsoft.com/office/powerpoint/2010/main" val="332147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875271" cy="1280890"/>
          </a:xfrm>
        </p:spPr>
        <p:txBody>
          <a:bodyPr>
            <a:norm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analyse SWOT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1D15D3-15AA-3532-B8C5-6A7D20CCFFF0}"/>
              </a:ext>
            </a:extLst>
          </p:cNvPr>
          <p:cNvSpPr/>
          <p:nvPr/>
        </p:nvSpPr>
        <p:spPr>
          <a:xfrm>
            <a:off x="4573029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C9413-F8A5-83E6-7526-6644E0748C7C}"/>
              </a:ext>
            </a:extLst>
          </p:cNvPr>
          <p:cNvSpPr/>
          <p:nvPr/>
        </p:nvSpPr>
        <p:spPr>
          <a:xfrm>
            <a:off x="1630744" y="166499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cahier des charges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6926" y="1887378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65" y="2409985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15" y="2409985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865" y="2409985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65" y="2776697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15" y="2776697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865" y="2776697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65" y="3416460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15" y="3416460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865" y="3416460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65" y="4330860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15" y="4330860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865" y="4330860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65" y="4970622"/>
            <a:ext cx="2519362" cy="64847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15" y="4970623"/>
            <a:ext cx="4464050" cy="648472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865" y="4970622"/>
            <a:ext cx="1439862" cy="64847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227" y="2403636"/>
            <a:ext cx="6349" cy="321545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864" y="2403636"/>
            <a:ext cx="26141" cy="3215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15" y="2776697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15" y="341646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15" y="433086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15" y="497062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65" y="2403636"/>
            <a:ext cx="9596" cy="321545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6727" y="2403635"/>
            <a:ext cx="14288" cy="321545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15" y="240998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17" y="5619094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2459197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2459197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40" y="2459197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2819560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3094197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2819560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700" y="2819560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3094197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40" y="2819560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3459322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3733960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304" y="3735141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3459322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3733960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4008597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4373722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4648360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4373722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178" y="4373722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5015072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12" y="5015072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0" y="5288122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5015072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588" y="5015072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90" y="5288122"/>
            <a:ext cx="21249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FE815B9-6EDD-EAE0-A62B-00E597A541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2900" y="2133600"/>
            <a:ext cx="84582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BA285-C954-41F1-8190-12D56377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157413"/>
            <a:ext cx="2519363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A35D-22CF-1A30-E08C-1FBCB7CB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157413"/>
            <a:ext cx="4464050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A9B6B-B930-F729-345C-E96166FA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2157413"/>
            <a:ext cx="1439863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DC0B7-3230-E834-72C3-D89F16D8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747963"/>
            <a:ext cx="2519363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6512D-648C-6DC0-D894-25E86DA8F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747963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3D16E-8B82-26EB-CC56-F5F903FE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2747963"/>
            <a:ext cx="1439863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BD06-7094-4531-1FB3-52449D79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3387725"/>
            <a:ext cx="2519363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9ED6E-EEA3-709C-A00C-313543D5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387725"/>
            <a:ext cx="4464050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1A783-4B27-8E3D-352F-A62DE367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3387725"/>
            <a:ext cx="1439863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2AC33-DD8D-B172-0865-A7FB23C0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102100"/>
            <a:ext cx="2519363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DAE97-1A0C-F684-612C-65E68143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102100"/>
            <a:ext cx="4464050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36B20-A733-86AD-39B7-797CA080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4102100"/>
            <a:ext cx="1439863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A45117D-655A-DEC8-2114-F6A353B20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0200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06C2548-9A28-C0E3-215C-B160F55D3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838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BF90ACC1-51AB-0CBC-33FE-26009D538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2747963"/>
            <a:ext cx="84375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A4CCA1D6-F3D2-9902-B3D6-787D234B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3387725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C6C3269-9BC6-060F-3E34-E543A707C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4102100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065839F1-CE3B-EF72-B67B-51BD4F86D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10F6597-0464-BACB-454A-849DB0A4F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5700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7FA91A80-12C8-7A77-216C-0E0C098F0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2157413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2EC55BA2-A4B9-15BD-B994-ADDFA05CD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5016500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BBA4DF-FF6C-5DDC-231D-CF62429C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209800"/>
            <a:ext cx="6746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F3307-84CD-C0B1-8E7F-4B5CCB16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209800"/>
            <a:ext cx="13668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D7258-6C12-251A-082A-3B6D8F6B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2209800"/>
            <a:ext cx="6238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7B211-A22A-0D4D-FF75-38A10C87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798763"/>
            <a:ext cx="20907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5 : Ajout d’une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A8BA6-86B6-D631-AB42-8E2EFA6F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073400"/>
            <a:ext cx="636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carte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0A57F9-710A-E2AD-54FB-3867A3BB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798763"/>
            <a:ext cx="43084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 d’une carte avec les fruits et légumes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CE681B-A454-B07B-7246-3657ED82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6938"/>
            <a:ext cx="1906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6 : Ajout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32E796-6C01-D846-43A7-5703F909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13163"/>
            <a:ext cx="1271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restrictions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279CA-E259-37F7-4AC7-63537E4B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3163"/>
            <a:ext cx="12334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sur la carte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B22AFA-E95D-0502-C7C5-22EAD455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436938"/>
            <a:ext cx="8747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517CA-F887-8AA5-91B9-ABBF6742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436938"/>
            <a:ext cx="3125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des rayons qui augmentent au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35739-9B97-24EA-FDDF-E36E28F5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713163"/>
            <a:ext cx="16414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cours du temps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0B576D-C54C-8B18-A239-0B17B78E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152900"/>
            <a:ext cx="22113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7 : Ajout d’une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3BB55D-7509-213B-240D-E17680E4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427538"/>
            <a:ext cx="23939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fonctionnalité pour les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D781AA-5ACB-1FC2-F7A7-1DDB9DBF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702175"/>
            <a:ext cx="612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5499FC-3C86-EDC8-C6B7-D83B2C39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152900"/>
            <a:ext cx="42132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Ajouter une fonction qui permet au client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A4D8A-478D-995C-4829-9197CDFC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427538"/>
            <a:ext cx="1495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 donner ses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3654C8-93C4-A801-FD43-773B57A9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427538"/>
            <a:ext cx="274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produits dans les derniers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753863-55DE-D142-7C0B-8D2F5A27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702175"/>
            <a:ext cx="33861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jours de consommation possibles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limitant le gâchis alimentaire</a:t>
            </a:r>
          </a:p>
          <a:p>
            <a:r>
              <a:rPr lang="fr-FR" dirty="0"/>
              <a:t>Point fort : cueillette</a:t>
            </a:r>
          </a:p>
          <a:p>
            <a:r>
              <a:rPr lang="fr-FR" dirty="0"/>
              <a:t>Acquisition de </a:t>
            </a:r>
            <a:r>
              <a:rPr lang="fr-FR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364088" y="638132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ADEME, France Environnement </a:t>
            </a:r>
            <a:r>
              <a:rPr lang="fr-FR" sz="1200" dirty="0" err="1"/>
              <a:t>Verdicité</a:t>
            </a:r>
            <a:r>
              <a:rPr lang="fr-FR" sz="12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674</Words>
  <Application>Microsoft Office PowerPoint</Application>
  <PresentationFormat>Affichage à l'écran (4:3)</PresentationFormat>
  <Paragraphs>209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Wingdings 3</vt:lpstr>
      <vt:lpstr>Brin</vt:lpstr>
      <vt:lpstr>Opti’Fruits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Gestion de projet</vt:lpstr>
      <vt:lpstr>Gestion de projet : analyse SWOT</vt:lpstr>
      <vt:lpstr>Gestion de projet : cahier des charges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Pierre Auguste</cp:lastModifiedBy>
  <cp:revision>27</cp:revision>
  <dcterms:created xsi:type="dcterms:W3CDTF">2022-10-20T19:43:25Z</dcterms:created>
  <dcterms:modified xsi:type="dcterms:W3CDTF">2022-10-22T08:42:34Z</dcterms:modified>
</cp:coreProperties>
</file>