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4" r:id="rId11"/>
    <p:sldId id="271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Cambria" panose="02040503050406030204" pitchFamily="18" charset="0"/>
                <a:ea typeface="Cambria" panose="02040503050406030204" pitchFamily="18" charset="0"/>
              </a:defRPr>
            </a:pPr>
            <a:r>
              <a:rPr lang="fr-FR" dirty="0"/>
              <a:t>Pertes </a:t>
            </a:r>
            <a:r>
              <a:rPr lang="fr-FR" dirty="0" smtClean="0"/>
              <a:t>alimentaires : 10 millions de tonnes par an</a:t>
            </a:r>
            <a:endParaRPr lang="fr-FR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xmlns="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xmlns="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xmlns="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xmlns="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xmlns="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xmlns="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xmlns="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xmlns="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xmlns="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xmlns="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xmlns="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xmlns="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xmlns="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xmlns="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xmlns="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xmlns="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xmlns="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xmlns="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xmlns="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xmlns="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xmlns="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xmlns="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xmlns="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xmlns="" id="{BFE4781A-41C7-4F27-8792-A74EFB8E5C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xmlns="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xmlns="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xmlns="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xmlns="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xmlns="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xmlns="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xmlns="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xmlns="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xmlns="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xmlns="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xmlns="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xmlns="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xmlns="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xmlns="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xmlns="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xmlns="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xmlns="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xmlns="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xmlns="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xmlns="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xmlns="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xmlns="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RAJOUTER LOGO UL TN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xmlns="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xmlns="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xmlns="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xmlns="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xmlns="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xmlns="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xmlns="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xmlns="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xmlns="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xmlns="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xmlns="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xmlns="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xmlns="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xmlns="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xmlns="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xmlns="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xmlns="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xmlns="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xmlns="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xmlns="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xmlns="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xmlns="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xmlns="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xmlns="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xmlns="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xmlns="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xmlns="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xmlns="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xmlns="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xmlns="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xmlns="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xmlns="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xmlns="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xmlns="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xmlns="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xmlns="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xmlns="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xmlns="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xmlns="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xmlns="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627191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Matrice SWOT : analyse 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xmlns="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xmlns="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89" y="2391406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xmlns="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9" y="2391406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xmlns="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689" y="2391406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xmlns="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89" y="2758118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xmlns="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9" y="2758118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xmlns="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689" y="2758118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xmlns="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89" y="3397881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xmlns="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9" y="3397881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xmlns="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689" y="3397881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xmlns="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89" y="4312281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xmlns="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9" y="4312281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xmlns="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689" y="4312281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xmlns="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89" y="4952043"/>
            <a:ext cx="2519362" cy="69155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xmlns="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9" y="4952043"/>
            <a:ext cx="4464050" cy="69155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xmlns="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689" y="4952043"/>
            <a:ext cx="1439862" cy="69155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xmlns="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051" y="2385057"/>
            <a:ext cx="1587" cy="325854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xmlns="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689" y="2385057"/>
            <a:ext cx="0" cy="325854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xmlns="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39" y="2758118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xmlns="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39" y="3397881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xmlns="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39" y="4312281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xmlns="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39" y="4952043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xmlns="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689" y="2385057"/>
            <a:ext cx="0" cy="325854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xmlns="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4551" y="2385056"/>
            <a:ext cx="1" cy="325854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xmlns="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39" y="2391406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xmlns="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689" y="5643598"/>
            <a:ext cx="84248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xmlns="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2440618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xmlns="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2440618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xmlns="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764" y="2440618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xmlns="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2800981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xmlns="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3075618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xmlns="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2800981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xmlns="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24" y="2800981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xmlns="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3075618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xmlns="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764" y="2800981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xmlns="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3440743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xmlns="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3715381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xmlns="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128" y="3716562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xmlns="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3440743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xmlns="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3715381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xmlns="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3990018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xmlns="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4355143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xmlns="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4629781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xmlns="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4355143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xmlns="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002" y="4355143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xmlns="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4996493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xmlns="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36" y="4996493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xmlns="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64" y="5269543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xmlns="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4996493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xmlns="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996493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xmlns="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4" y="5269543"/>
            <a:ext cx="20736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xmlns="" id="{995B0A0C-53A2-5AD4-55DC-67E950F4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43907"/>
              </p:ext>
            </p:extLst>
          </p:nvPr>
        </p:nvGraphicFramePr>
        <p:xfrm>
          <a:off x="359532" y="2132856"/>
          <a:ext cx="8424936" cy="28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9854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5 :Ajout d’une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 d’une carte avec les fruits et légumes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6 : Ajout de restrictions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sur la carte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rayons qui augmentent au cours du temps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7 : Ajout d’une fonctionnalité pour les dons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 une fonction qui permet au client de donner ses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produits dans les derniers jours de consommation possibles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xmlns="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limitant le gâchis alimentaire</a:t>
            </a:r>
          </a:p>
          <a:p>
            <a:r>
              <a:rPr lang="fr-FR" dirty="0" smtClean="0"/>
              <a:t>Point fort : cueillette</a:t>
            </a:r>
            <a:endParaRPr lang="fr-FR" dirty="0"/>
          </a:p>
          <a:p>
            <a:r>
              <a:rPr lang="fr-FR" dirty="0" smtClean="0"/>
              <a:t>Acquisition de </a:t>
            </a:r>
            <a:r>
              <a:rPr lang="fr-FR" smtClean="0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81304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88024" y="6514310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ADEME, France Nature Environnement </a:t>
            </a:r>
            <a:r>
              <a:rPr lang="fr-FR" sz="1200" dirty="0" err="1" smtClean="0"/>
              <a:t>Verdicité</a:t>
            </a:r>
            <a:r>
              <a:rPr lang="fr-FR" sz="1200" dirty="0" smtClean="0"/>
              <a:t>, 2016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xmlns="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xmlns="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xmlns="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xmlns="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xmlns="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xmlns="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xmlns="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</TotalTime>
  <Words>638</Words>
  <Application>Microsoft Office PowerPoint</Application>
  <PresentationFormat>Affichage à l'écran (4:3)</PresentationFormat>
  <Paragraphs>190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Brin</vt:lpstr>
      <vt:lpstr>Présentation PowerPoint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Cahier des charges : analyse fonctionnelle</vt:lpstr>
      <vt:lpstr>Matrice SWOT : analyse marketing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-</cp:lastModifiedBy>
  <cp:revision>22</cp:revision>
  <dcterms:created xsi:type="dcterms:W3CDTF">2022-10-20T19:43:25Z</dcterms:created>
  <dcterms:modified xsi:type="dcterms:W3CDTF">2022-10-21T20:45:02Z</dcterms:modified>
</cp:coreProperties>
</file>