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0FCE-BB06-42FA-A2C7-9ED01CED364D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90B9E02-04EB-4093-A135-73D08C065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0701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0FCE-BB06-42FA-A2C7-9ED01CED364D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90B9E02-04EB-4093-A135-73D08C065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137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0FCE-BB06-42FA-A2C7-9ED01CED364D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90B9E02-04EB-4093-A135-73D08C065F54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3201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0FCE-BB06-42FA-A2C7-9ED01CED364D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90B9E02-04EB-4093-A135-73D08C065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2045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0FCE-BB06-42FA-A2C7-9ED01CED364D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90B9E02-04EB-4093-A135-73D08C065F54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0105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0FCE-BB06-42FA-A2C7-9ED01CED364D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90B9E02-04EB-4093-A135-73D08C065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8459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0FCE-BB06-42FA-A2C7-9ED01CED364D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9E02-04EB-4093-A135-73D08C065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924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0FCE-BB06-42FA-A2C7-9ED01CED364D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9E02-04EB-4093-A135-73D08C065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504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0FCE-BB06-42FA-A2C7-9ED01CED364D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9E02-04EB-4093-A135-73D08C065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135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0FCE-BB06-42FA-A2C7-9ED01CED364D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90B9E02-04EB-4093-A135-73D08C065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4888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0FCE-BB06-42FA-A2C7-9ED01CED364D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90B9E02-04EB-4093-A135-73D08C065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9523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0FCE-BB06-42FA-A2C7-9ED01CED364D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90B9E02-04EB-4093-A135-73D08C065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3433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0FCE-BB06-42FA-A2C7-9ED01CED364D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9E02-04EB-4093-A135-73D08C065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875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0FCE-BB06-42FA-A2C7-9ED01CED364D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9E02-04EB-4093-A135-73D08C065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090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0FCE-BB06-42FA-A2C7-9ED01CED364D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9E02-04EB-4093-A135-73D08C065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310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0FCE-BB06-42FA-A2C7-9ED01CED364D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90B9E02-04EB-4093-A135-73D08C065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763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80FCE-BB06-42FA-A2C7-9ED01CED364D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90B9E02-04EB-4093-A135-73D08C065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5608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7822ACB0-465D-047B-4961-28670D4C046F}"/>
              </a:ext>
            </a:extLst>
          </p:cNvPr>
          <p:cNvSpPr txBox="1">
            <a:spLocks/>
          </p:cNvSpPr>
          <p:nvPr/>
        </p:nvSpPr>
        <p:spPr>
          <a:xfrm>
            <a:off x="2592925" y="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600" dirty="0">
                <a:latin typeface="Cambria" panose="02040503050406030204" pitchFamily="18" charset="0"/>
                <a:ea typeface="Cambria" panose="02040503050406030204" pitchFamily="18" charset="0"/>
              </a:rPr>
              <a:t>Cahier des charges : analyse fonctionnelle</a:t>
            </a:r>
          </a:p>
        </p:txBody>
      </p:sp>
      <p:graphicFrame>
        <p:nvGraphicFramePr>
          <p:cNvPr id="6" name="Espace réservé du contenu 3">
            <a:extLst>
              <a:ext uri="{FF2B5EF4-FFF2-40B4-BE49-F238E27FC236}">
                <a16:creationId xmlns:a16="http://schemas.microsoft.com/office/drawing/2014/main" id="{9F849236-61E1-ACA3-77F0-DE2563C13B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3742557"/>
              </p:ext>
            </p:extLst>
          </p:nvPr>
        </p:nvGraphicFramePr>
        <p:xfrm>
          <a:off x="276837" y="1995054"/>
          <a:ext cx="11568419" cy="3749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1714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3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1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92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6007">
                <a:tc>
                  <a:txBody>
                    <a:bodyPr/>
                    <a:lstStyle/>
                    <a:p>
                      <a:r>
                        <a:rPr lang="fr-FR" dirty="0"/>
                        <a:t>Fonction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Objectif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Degré de liberté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Niveau de priorité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F1: Permettre à l’utilisateur de proposer ses fruits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Saisir facilement ses informations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aseline="0" dirty="0"/>
                        <a:t>Faible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Élevé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F2: Accéder à l’ensemble des informations via une carte interactive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Permettre à l’utilisateur de s’y retrouver facilement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Moyen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Moyen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F3: Permettre aux utilisateurs de se contacter via l’application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Faciliter les échanges entre utilisateurs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Élevé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Moyen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F4: Renvoyer vers une association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Ne pas gaspiller alors que des solutions existent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Élevé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Moyen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260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696841-9266-CE2F-8987-C8128F4D1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306333"/>
            <a:ext cx="8911687" cy="1280890"/>
          </a:xfrm>
        </p:spPr>
        <p:txBody>
          <a:bodyPr/>
          <a:lstStyle/>
          <a:p>
            <a:r>
              <a:rPr lang="fr-FR"/>
              <a:t>Matrice SWOT : analyse marketing</a:t>
            </a:r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2C296D3-84C9-8771-9B72-70D7B0764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527" y="1337430"/>
            <a:ext cx="6640945" cy="4980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363144C-A8B5-0A93-087E-B3B8983EA5E4}"/>
              </a:ext>
            </a:extLst>
          </p:cNvPr>
          <p:cNvSpPr/>
          <p:nvPr/>
        </p:nvSpPr>
        <p:spPr>
          <a:xfrm>
            <a:off x="2754139" y="1337430"/>
            <a:ext cx="3336022" cy="25166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BE68CB-D8B2-F808-6528-B683B6E0613E}"/>
              </a:ext>
            </a:extLst>
          </p:cNvPr>
          <p:cNvSpPr/>
          <p:nvPr/>
        </p:nvSpPr>
        <p:spPr>
          <a:xfrm>
            <a:off x="6080450" y="1326074"/>
            <a:ext cx="3336022" cy="25166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1D15D3-15AA-3532-B8C5-6A7D20CCFFF0}"/>
              </a:ext>
            </a:extLst>
          </p:cNvPr>
          <p:cNvSpPr/>
          <p:nvPr/>
        </p:nvSpPr>
        <p:spPr>
          <a:xfrm>
            <a:off x="2759978" y="3822107"/>
            <a:ext cx="3336022" cy="25166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9C78CB-E345-30D8-0220-7F7FD6471231}"/>
              </a:ext>
            </a:extLst>
          </p:cNvPr>
          <p:cNvSpPr/>
          <p:nvPr/>
        </p:nvSpPr>
        <p:spPr>
          <a:xfrm>
            <a:off x="6080450" y="3814613"/>
            <a:ext cx="3336022" cy="25166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9747306-4086-9F4F-26B3-9C44C2079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441" y="3095538"/>
            <a:ext cx="1406066" cy="141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48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</TotalTime>
  <Words>87</Words>
  <Application>Microsoft Office PowerPoint</Application>
  <PresentationFormat>Grand écran</PresentationFormat>
  <Paragraphs>22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Cambria</vt:lpstr>
      <vt:lpstr>Century Gothic</vt:lpstr>
      <vt:lpstr>Wingdings 3</vt:lpstr>
      <vt:lpstr>Brin</vt:lpstr>
      <vt:lpstr>Présentation PowerPoint</vt:lpstr>
      <vt:lpstr>Matrice SWOT : analyse marketing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 Fernandez</dc:creator>
  <cp:lastModifiedBy>Nicolas Fernandez</cp:lastModifiedBy>
  <cp:revision>1</cp:revision>
  <dcterms:created xsi:type="dcterms:W3CDTF">2022-10-21T04:19:29Z</dcterms:created>
  <dcterms:modified xsi:type="dcterms:W3CDTF">2022-10-21T04:38:42Z</dcterms:modified>
</cp:coreProperties>
</file>