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7AAF8-69C6-4898-98B3-95E1A0380F53}" v="17" dt="2022-10-20T21:28:57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5218-1F2B-1FB6-C76D-B3757879C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22CD24-7A74-BE92-C35A-21F21A9B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1D281-A782-7590-02AE-9FC688B9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E08D9-084A-F5D1-0AB5-FD3D617B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5C259-215C-D7D6-A0F9-EB95BBF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9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A15FB-B51D-3420-0BB9-2766DE90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1391E-70E3-9C36-99D5-C5BDD79D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5FD58-B2E1-7419-6EBD-48BB657A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7784C-4172-1342-64F1-F8FB95A6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636FB-0916-A6B8-ADC1-5EE2D3C4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E6303-52A1-D0CF-178D-B0BBEA96D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27F579-4E89-62E6-5E0E-6CAF06D9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BF750-24B2-472B-6880-957201D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363A7-929F-B163-4DD4-4CF56B3F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951-30F6-373C-8134-0D05560D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1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43FEC-82D2-B04E-9FE8-52156C2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DB620-8E7C-DEDA-C5B2-AFB523C8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40AA9-B326-F8EC-8554-7CA26CCB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E85CC-19CF-28B0-CAFE-1FC89FC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156DB-748C-C365-0AF3-BBC6519D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74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0DE5D-2B82-BADB-EA06-1C8B78D0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C8F55-E50A-8249-A47F-348BAE69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DCD63-8AFA-6172-B158-5FE5B050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0DC69C-01C1-7236-C048-E849CFF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8A73D4-3C02-9280-239D-0809FE0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114C-42B4-AD94-5503-FF758244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4AFD9-B329-80ED-C8C9-32E624CD0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724864-3D3A-569B-3256-3D43CF41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946868-4163-E543-A344-C3895977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E3504-5D92-D8E1-572B-7B7A1B54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E8F997-D60B-EAF4-4F3F-54990BEC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0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6043D-DDBC-C164-0190-8728A666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B94D0-5D36-9A44-ADB3-FD39151B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1143EB-C069-AE38-211E-1169F0A0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253E3-65D9-4BB5-4E6C-CE446000B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3AD47C-8CF6-6089-0485-A85FB98F9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02E11B-F968-A783-4DF4-8ED2B4BF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2F837-CF84-7D66-5B7A-45BE39FA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395691-825B-CAC2-0D1A-4172AAAA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F0FD0-B33E-F5C0-49C8-A12C8DE7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D4C371-40CA-4EDC-AD0D-2D9F4FCC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5A6F31-0FB2-B8A9-D30E-1731DAF6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1B8014-DBCA-11F0-AE7C-8117CB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093B50-7F17-E8C5-6EF8-99FB5D4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00C4-6339-1C21-4BD3-AB2901D3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427A7-F3CD-E775-5C17-8E5914F6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2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9AEEE-ECB3-99F3-4765-E43EC392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15F0D-4EF4-9A03-C4AD-24D3BAF8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00A9A0-0157-0F5B-AF4F-CDA14B6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AF8C8-09DA-3FDD-F734-4B3F898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74469-D976-6244-DDDF-2862C6E2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CB7AC-9815-5A24-381B-617F8B87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800B2-C175-E350-3BFC-7EDEA73A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7A95E0-C9CF-0712-1E8F-2357FAD5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A1CC29-F15E-5A0A-0DC7-DD5544D8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5EBF22-8C9C-EF65-D9C9-6B114217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9E0F29-8007-3973-C333-E038488A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AC335-7952-E917-A406-DB5149AB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D6D06-4F7B-E1BC-DD02-5ACC7AC8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67AC83-7475-E891-38C4-6E56026A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0BB6D-25AF-E9D7-FE9F-5D78F347B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0613-914D-4E55-84B9-F912DA5EA6C8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CD715-A311-AFCE-F3EF-5486C75E6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C931F-10E7-2135-DD13-B3CBB25FD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7A72-EC30-469E-B7A2-852D79344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b="1" u="sng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47" y="1884176"/>
            <a:ext cx="3476348" cy="20095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Système d’annonces :</a:t>
            </a:r>
          </a:p>
          <a:p>
            <a:pPr marL="0" indent="0">
              <a:buNone/>
            </a:pPr>
            <a:r>
              <a:rPr lang="fr-FR" dirty="0"/>
              <a:t>	* Vente</a:t>
            </a:r>
          </a:p>
          <a:p>
            <a:pPr marL="0" indent="0">
              <a:buNone/>
            </a:pPr>
            <a:r>
              <a:rPr lang="fr-FR" dirty="0"/>
              <a:t>	* Troc</a:t>
            </a:r>
          </a:p>
          <a:p>
            <a:pPr marL="0" indent="0">
              <a:buNone/>
            </a:pPr>
            <a:r>
              <a:rPr lang="fr-FR" dirty="0"/>
              <a:t>	* 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35" y="4268168"/>
            <a:ext cx="3216275" cy="2138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7" y="2272648"/>
            <a:ext cx="1156352" cy="11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b="1" u="sng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47" y="1884176"/>
            <a:ext cx="3476348" cy="200952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Système d’annonces :</a:t>
            </a:r>
          </a:p>
          <a:p>
            <a:pPr marL="0" indent="0">
              <a:buNone/>
            </a:pPr>
            <a:r>
              <a:rPr lang="fr-FR" dirty="0"/>
              <a:t>	* Vente</a:t>
            </a:r>
          </a:p>
          <a:p>
            <a:pPr marL="0" indent="0">
              <a:buNone/>
            </a:pPr>
            <a:r>
              <a:rPr lang="fr-FR" dirty="0"/>
              <a:t>	* Troc</a:t>
            </a:r>
          </a:p>
          <a:p>
            <a:pPr marL="0" indent="0">
              <a:buNone/>
            </a:pPr>
            <a:r>
              <a:rPr lang="fr-FR" dirty="0"/>
              <a:t>	* 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35" y="4268168"/>
            <a:ext cx="3216275" cy="2138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7" y="2272648"/>
            <a:ext cx="1156352" cy="115635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7940336" y="1828517"/>
            <a:ext cx="3476348" cy="88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/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6096000" y="4815802"/>
            <a:ext cx="3083511" cy="111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Périmètre de recherche variable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11" y="4218992"/>
            <a:ext cx="2237173" cy="2237173"/>
          </a:xfrm>
          <a:prstGeom prst="rect">
            <a:avLst/>
          </a:prstGeom>
        </p:spPr>
      </p:pic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02" y="2369386"/>
            <a:ext cx="2972267" cy="18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b="1" u="sng" dirty="0"/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647" y="2042500"/>
            <a:ext cx="4109622" cy="55359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Système de messagerie</a:t>
            </a:r>
          </a:p>
        </p:txBody>
      </p:sp>
      <p:sp>
        <p:nvSpPr>
          <p:cNvPr id="11" name="Espace réservé du contenu 8">
            <a:extLst>
              <a:ext uri="{FF2B5EF4-FFF2-40B4-BE49-F238E27FC236}">
                <a16:creationId xmlns:a16="http://schemas.microsoft.com/office/drawing/2014/main" id="{939733A0-6785-C5AC-5F61-DB79297674AD}"/>
              </a:ext>
            </a:extLst>
          </p:cNvPr>
          <p:cNvSpPr txBox="1">
            <a:spLocks/>
          </p:cNvSpPr>
          <p:nvPr/>
        </p:nvSpPr>
        <p:spPr>
          <a:xfrm>
            <a:off x="838200" y="3427415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ym typeface="Wingdings" panose="05000000000000000000" pitchFamily="2" charset="2"/>
              </a:rPr>
              <a:t>garde une trace 	des engagements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3962"/>
            <a:ext cx="1150666" cy="1150666"/>
          </a:xfrm>
          <a:prstGeom prst="rect">
            <a:avLst/>
          </a:prstGeom>
        </p:spPr>
      </p:pic>
      <p:pic>
        <p:nvPicPr>
          <p:cNvPr id="18" name="Image 17" descr="Une image contenant texte, stationnaire, stylo&#10;&#10;Description générée automatiquement">
            <a:extLst>
              <a:ext uri="{FF2B5EF4-FFF2-40B4-BE49-F238E27FC236}">
                <a16:creationId xmlns:a16="http://schemas.microsoft.com/office/drawing/2014/main" id="{495C05FD-21EF-CA74-93B0-01EB1BC8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3" y="4740675"/>
            <a:ext cx="2552276" cy="17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b="1" u="sng" dirty="0"/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647" y="2042500"/>
            <a:ext cx="4109622" cy="55359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Système de messagerie</a:t>
            </a:r>
          </a:p>
        </p:txBody>
      </p:sp>
      <p:sp>
        <p:nvSpPr>
          <p:cNvPr id="11" name="Espace réservé du contenu 8">
            <a:extLst>
              <a:ext uri="{FF2B5EF4-FFF2-40B4-BE49-F238E27FC236}">
                <a16:creationId xmlns:a16="http://schemas.microsoft.com/office/drawing/2014/main" id="{939733A0-6785-C5AC-5F61-DB79297674AD}"/>
              </a:ext>
            </a:extLst>
          </p:cNvPr>
          <p:cNvSpPr txBox="1">
            <a:spLocks/>
          </p:cNvSpPr>
          <p:nvPr/>
        </p:nvSpPr>
        <p:spPr>
          <a:xfrm>
            <a:off x="838200" y="3427415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ym typeface="Wingdings" panose="05000000000000000000" pitchFamily="2" charset="2"/>
              </a:rPr>
              <a:t>garde une trace 	des engagements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3962"/>
            <a:ext cx="1150666" cy="1150666"/>
          </a:xfrm>
          <a:prstGeom prst="rect">
            <a:avLst/>
          </a:prstGeom>
        </p:spPr>
      </p:pic>
      <p:pic>
        <p:nvPicPr>
          <p:cNvPr id="18" name="Image 17" descr="Une image contenant texte, stationnaire, stylo&#10;&#10;Description générée automatiquement">
            <a:extLst>
              <a:ext uri="{FF2B5EF4-FFF2-40B4-BE49-F238E27FC236}">
                <a16:creationId xmlns:a16="http://schemas.microsoft.com/office/drawing/2014/main" id="{495C05FD-21EF-CA74-93B0-01EB1BC8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33" y="4740675"/>
            <a:ext cx="2552276" cy="1705771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7057747" y="1655057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Don à des association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6791419" y="4368448"/>
            <a:ext cx="4109622" cy="9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22" y="2170025"/>
            <a:ext cx="2838508" cy="1596661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80" y="4867940"/>
            <a:ext cx="1567394" cy="18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de l’application</vt:lpstr>
      <vt:lpstr>Présentation de l’application</vt:lpstr>
      <vt:lpstr>Présentation de l’application</vt:lpstr>
      <vt:lpstr>Présentation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l’application</dc:title>
  <dc:creator>Pierre Auguste</dc:creator>
  <cp:lastModifiedBy>Pierre Auguste</cp:lastModifiedBy>
  <cp:revision>2</cp:revision>
  <dcterms:created xsi:type="dcterms:W3CDTF">2022-10-20T20:19:35Z</dcterms:created>
  <dcterms:modified xsi:type="dcterms:W3CDTF">2022-10-20T21:38:33Z</dcterms:modified>
</cp:coreProperties>
</file>