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8F36-88A7-4F68-89C5-01852511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9C0-A9E1-4730-8C33-E822F90AF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0DD0-2734-410A-881F-D834BAF6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8BF3-AB55-4CDF-9848-CE96111D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422B-D16F-44EC-9828-676C99C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9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6F3E-23C2-4758-9DE7-8A8D58D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6156-3A4C-4F1D-83F9-C23C981C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06B4-40B0-451D-AAAA-EB99DE3D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3433-BB82-4882-B364-172EA4B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6D45-2F49-4253-9C9A-3932D253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44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4474C-F3CA-44E6-A30E-9F04BA99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05039-8661-4F41-B984-D0503910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35D1-DA10-4054-9475-E0C329B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4127-47B0-46F9-A80E-8DFD55F6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D2F1-7777-40D9-BD05-C5D026C0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6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A079-D150-4AFA-9762-78B004AF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CE57-BE12-4C79-9DED-986B229D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C11-B25B-4276-8824-055495D8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87E0-7076-4821-8D86-5731F328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6610-07F5-4FB9-BA73-8523959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3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7BDD-02D8-4B9B-904D-2404AA03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375D-2DC6-410B-993A-1782AECC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8436-C02F-4952-AB08-6815C1EE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851B-FBF3-4E95-BAAF-B1FAD572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36E1-834C-430C-841D-BAF6F02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3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5B15-7BB3-42BF-8DDD-3C70BE66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F6BB-872D-4666-8A13-92B601F7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05B92-F9E5-4783-B857-2AD4DAAC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B2F2-CC0F-42CE-9F11-3929258C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5C43-A9D3-4907-B868-C9FD4DA0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5333E-BCC7-41EA-AC17-646E948F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1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A6E4-7391-4178-B298-2D5AF961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DDE5-D526-4919-ABD1-74F2E2C7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96684-7E0F-4311-BFC6-C4F2131B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F55FB-899B-43B9-8214-3EC388C1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04FD9-6957-4275-802B-C1FBF2D8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B4A19-140D-48FB-97EB-A74E99C5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7A8A3-6C3D-49CC-9F8F-3FAA22BA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C6728-F907-4F13-9F18-2244034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2682-1BA6-47C5-9067-4956BB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80FB4-596E-4683-B791-A1C66A8C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2969C-7710-4B25-A9B9-60629329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22A61-4581-4381-BA51-5884D75C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53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0BAD-FC2C-4E98-893F-9EED58F4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C1901-A872-400B-9B9D-88325F0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A9CE0-2208-475C-8477-C20E05FD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14C3-9C76-4A1A-BAAD-E912B369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30A6-D810-4834-AAD5-887CF3F4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854A5-E59C-4373-9513-60F6E26D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D8401-EEEC-4119-BC95-F51D0E89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110F-AB27-4427-8D4B-9932E0B8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FE04-2769-46CB-900C-71A145E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2C0A-95C1-4A54-8C55-1AB5D71E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E660A-D69B-4396-B244-1E9AF85EF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B44F-D511-48FB-8D24-716E7D6E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B618-FD88-45F2-B88D-885FEE7F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2BC7-8F62-45BB-9AAC-37E30998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870-17F7-4C02-B351-647C975E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C3D7D-7B3E-4DBB-99A8-94B6ACE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3D5B-BAD9-47F9-8F68-B8054CD1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CDC1-547B-45D2-8E55-9F21FDD7E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CEBC-D8D5-4EC9-A3B8-63BC314F0462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A223-D8D6-42E8-8071-FC76D8824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FE5E-FABD-4EC7-AA7D-3CA549B1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BC1-89FA-42BA-8A8A-721C5A15A5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3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C5DB7-4535-4876-9869-4703BE713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14" b="23614"/>
          <a:stretch/>
        </p:blipFill>
        <p:spPr>
          <a:xfrm>
            <a:off x="3714" y="559294"/>
            <a:ext cx="5468645" cy="4483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13693-FCB1-4974-AAE4-01162152E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9"/>
          <a:stretch/>
        </p:blipFill>
        <p:spPr>
          <a:xfrm>
            <a:off x="5996536" y="0"/>
            <a:ext cx="6195464" cy="36442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D21095-5B3E-4508-BCC7-9497FB86BA9B}"/>
              </a:ext>
            </a:extLst>
          </p:cNvPr>
          <p:cNvSpPr/>
          <p:nvPr/>
        </p:nvSpPr>
        <p:spPr>
          <a:xfrm>
            <a:off x="3785602" y="1819922"/>
            <a:ext cx="275208" cy="3639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39ECC-0E21-4215-9E39-EFB0024FD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35" y="3545951"/>
            <a:ext cx="6195463" cy="3323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AE94E-0DC8-41A4-AF8F-EC7205649FDA}"/>
              </a:ext>
            </a:extLst>
          </p:cNvPr>
          <p:cNvSpPr txBox="1"/>
          <p:nvPr/>
        </p:nvSpPr>
        <p:spPr>
          <a:xfrm>
            <a:off x="491985" y="5104583"/>
            <a:ext cx="51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‘Slice </a:t>
            </a:r>
            <a:r>
              <a:rPr lang="fr-FR" b="1" dirty="0" err="1">
                <a:solidFill>
                  <a:srgbClr val="FF0000"/>
                </a:solidFill>
              </a:rPr>
              <a:t>views</a:t>
            </a:r>
            <a:r>
              <a:rPr lang="fr-FR" b="1" dirty="0">
                <a:solidFill>
                  <a:srgbClr val="FF0000"/>
                </a:solidFill>
              </a:rPr>
              <a:t> orientation are not </a:t>
            </a:r>
            <a:r>
              <a:rPr lang="fr-FR" b="1" dirty="0" err="1">
                <a:solidFill>
                  <a:srgbClr val="FF0000"/>
                </a:solidFill>
              </a:rPr>
              <a:t>aligned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with</a:t>
            </a:r>
            <a:r>
              <a:rPr lang="fr-FR" b="1" dirty="0">
                <a:solidFill>
                  <a:srgbClr val="FF0000"/>
                </a:solidFill>
              </a:rPr>
              <a:t> segmentation. Striping artefacts </a:t>
            </a:r>
            <a:r>
              <a:rPr lang="fr-FR" b="1" dirty="0" err="1">
                <a:solidFill>
                  <a:srgbClr val="FF0000"/>
                </a:solidFill>
              </a:rPr>
              <a:t>may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appear</a:t>
            </a:r>
            <a:r>
              <a:rPr lang="fr-FR" b="1" dirty="0">
                <a:solidFill>
                  <a:srgbClr val="FF0000"/>
                </a:solidFill>
              </a:rPr>
              <a:t>. Click to </a:t>
            </a:r>
            <a:r>
              <a:rPr lang="fr-FR" b="1" dirty="0" err="1">
                <a:solidFill>
                  <a:srgbClr val="FF0000"/>
                </a:solidFill>
              </a:rPr>
              <a:t>align</a:t>
            </a:r>
            <a:r>
              <a:rPr lang="fr-FR" b="1" dirty="0">
                <a:solidFill>
                  <a:srgbClr val="FF0000"/>
                </a:solidFill>
              </a:rPr>
              <a:t> slice </a:t>
            </a:r>
            <a:r>
              <a:rPr lang="fr-FR" b="1" dirty="0" err="1">
                <a:solidFill>
                  <a:srgbClr val="FF0000"/>
                </a:solidFill>
              </a:rPr>
              <a:t>views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with</a:t>
            </a:r>
            <a:r>
              <a:rPr lang="fr-FR" b="1" dirty="0">
                <a:solidFill>
                  <a:srgbClr val="FF0000"/>
                </a:solidFill>
              </a:rPr>
              <a:t> segmentation.’</a:t>
            </a:r>
          </a:p>
          <a:p>
            <a:pPr algn="just"/>
            <a:endParaRPr lang="fr-FR" b="1" dirty="0">
              <a:solidFill>
                <a:srgbClr val="FF0000"/>
              </a:solidFill>
            </a:endParaRPr>
          </a:p>
          <a:p>
            <a:pPr algn="just"/>
            <a:r>
              <a:rPr lang="fr-FR" b="1" dirty="0">
                <a:solidFill>
                  <a:srgbClr val="FF0000"/>
                </a:solidFill>
              </a:rPr>
              <a:t>CLICK ON THAT BUTTON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DA4185-C6C0-4168-A42D-0A237D8F87CA}"/>
              </a:ext>
            </a:extLst>
          </p:cNvPr>
          <p:cNvSpPr/>
          <p:nvPr/>
        </p:nvSpPr>
        <p:spPr>
          <a:xfrm rot="16834600">
            <a:off x="2233723" y="3517480"/>
            <a:ext cx="2715045" cy="4860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E1E64-3C55-4339-B5D1-E58F55433D32}"/>
              </a:ext>
            </a:extLst>
          </p:cNvPr>
          <p:cNvSpPr txBox="1"/>
          <p:nvPr/>
        </p:nvSpPr>
        <p:spPr>
          <a:xfrm>
            <a:off x="8488530" y="2201661"/>
            <a:ext cx="186283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Striping artefacts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3C5ED0-4AEC-40CB-9EA4-70A2057A024F}"/>
              </a:ext>
            </a:extLst>
          </p:cNvPr>
          <p:cNvSpPr/>
          <p:nvPr/>
        </p:nvSpPr>
        <p:spPr>
          <a:xfrm rot="17472650">
            <a:off x="9092782" y="1556904"/>
            <a:ext cx="775337" cy="356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26351D-EF93-4818-9B70-F91CBCFFAB51}"/>
              </a:ext>
            </a:extLst>
          </p:cNvPr>
          <p:cNvSpPr/>
          <p:nvPr/>
        </p:nvSpPr>
        <p:spPr>
          <a:xfrm rot="18525650">
            <a:off x="10175635" y="1585553"/>
            <a:ext cx="1013232" cy="356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DDCA8-0DBF-4698-9AC3-A2217C4E973E}"/>
              </a:ext>
            </a:extLst>
          </p:cNvPr>
          <p:cNvSpPr txBox="1"/>
          <p:nvPr/>
        </p:nvSpPr>
        <p:spPr>
          <a:xfrm>
            <a:off x="8819418" y="5370958"/>
            <a:ext cx="57315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3A4E87-8EB1-46E3-B48E-FB391F558CCB}"/>
              </a:ext>
            </a:extLst>
          </p:cNvPr>
          <p:cNvSpPr/>
          <p:nvPr/>
        </p:nvSpPr>
        <p:spPr>
          <a:xfrm rot="17472650">
            <a:off x="8987729" y="4694625"/>
            <a:ext cx="775337" cy="356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441392-7139-4CAC-AA67-5042A932FB94}"/>
              </a:ext>
            </a:extLst>
          </p:cNvPr>
          <p:cNvSpPr/>
          <p:nvPr/>
        </p:nvSpPr>
        <p:spPr>
          <a:xfrm rot="19835377">
            <a:off x="9612306" y="5029631"/>
            <a:ext cx="1013232" cy="356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F4346-9178-431D-BC4E-427AB411F4C8}"/>
              </a:ext>
            </a:extLst>
          </p:cNvPr>
          <p:cNvSpPr/>
          <p:nvPr/>
        </p:nvSpPr>
        <p:spPr>
          <a:xfrm>
            <a:off x="8213322" y="736845"/>
            <a:ext cx="275208" cy="3639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9E557-E492-47D3-98DA-7B0FBBA7AD17}"/>
              </a:ext>
            </a:extLst>
          </p:cNvPr>
          <p:cNvSpPr txBox="1"/>
          <p:nvPr/>
        </p:nvSpPr>
        <p:spPr>
          <a:xfrm>
            <a:off x="5596646" y="82240"/>
            <a:ext cx="623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1.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EEF513-8EA3-476A-97B9-B2A8D9052F9A}"/>
              </a:ext>
            </a:extLst>
          </p:cNvPr>
          <p:cNvSpPr txBox="1"/>
          <p:nvPr/>
        </p:nvSpPr>
        <p:spPr>
          <a:xfrm>
            <a:off x="5554492" y="3866718"/>
            <a:ext cx="623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4385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Aurélie Sarcher</dc:creator>
  <cp:lastModifiedBy>Aurélie Sarcher</cp:lastModifiedBy>
  <cp:revision>6</cp:revision>
  <dcterms:created xsi:type="dcterms:W3CDTF">2021-03-15T10:07:34Z</dcterms:created>
  <dcterms:modified xsi:type="dcterms:W3CDTF">2021-03-15T10:16:58Z</dcterms:modified>
</cp:coreProperties>
</file>