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F306-C385-991E-AEB3-BC941FAAD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3184D-18B4-F030-F820-7FC1D1701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B4D14-769B-D4F4-6F23-7554F255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C10BC-E331-B176-4312-D57D140F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4858-A3D3-4990-2AB9-970BFAB0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98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03D7-5AE0-A0D2-C21F-4D607003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05CA5-FAB5-4D7C-B8A1-02CB2D61E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4A0C9-C04B-5293-6FD3-DFE9236A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A0976-9F30-17D9-A8B2-0A189B90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240E1-CE2C-F670-F863-4C73D512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23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721DD-BBB1-3B55-F292-D86D4936C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5CDCA-199E-C8D6-B65E-15CDF806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46A6-CD9C-BB15-883A-0A09C1F2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5327-B5B9-4CFE-9134-9D995A97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024C3-537A-9D11-B816-95AC63C9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38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B600-BF77-96CF-0E8C-BBACFB9E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76B5-163F-CB64-9B95-853E2EB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F5080-B7CA-002C-77F4-8E8534B3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1EECB-3F31-F247-20DC-3AD5D569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DFED6-6B3B-90F9-C6E8-3962CBC6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31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1351-254F-81A5-A080-CCD4341E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258B9-C4D5-A2D4-0B9B-8C71DEF8E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9D773-D087-6F90-378D-94A71D90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396C-CDB6-46B2-F48E-D4CAB999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65E9F-C174-99CF-871C-43AEE7DC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06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0D75-CBAA-0D08-C498-3EC292CB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5CBD7-DDE1-49F5-5AEA-9D00DBBBD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CB785-B8D2-CA98-FEE7-5B6CF9114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A1190-F32A-AB8A-9B14-DEFEFF6E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5E543-E205-A244-D9BB-EDF3FEC1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68CAD-CC7D-DAEF-7C67-6B637921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1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0B44-60A3-CA38-F197-5220E2C7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25445-5601-2F23-F332-654A816B7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18156-2513-79FF-ADA7-B4A24ECB4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6B4F2-A4D1-C1D1-2E31-2DDE4111F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F7145-C874-45B8-BEE7-E97CD6F0E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6397F-F80D-3B68-8FB2-FE5FDBB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931F6-2920-0824-376C-B34B489E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D3CF0-9D4D-9113-97B0-7C65CB35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49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71CA-C277-A635-C3AD-9AB7E132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F4EBF-3F39-A56A-8E3E-6E114978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063BB-504B-C776-2F8B-E4D2AC21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54809-E455-9461-3E01-3BD2EF25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61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B1A36-30D3-2298-57B9-25C973D3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43422-C44B-945F-7569-67640BA7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B95B6-7B31-6461-676E-C3443DE1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4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49B5-D28E-6016-E524-B59FC5FA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6D34D-0022-F7BB-F913-1BA139DE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C38ED-EE59-5FD7-4BCD-9A21FE2A3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085B1-F42E-FC49-6B85-410A111E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04EBE-447E-7096-1055-13386C3B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E2AE-61DD-CA77-4881-021150DE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3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CF55-29F6-3201-33AB-74534399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ED37C-ABEA-4E90-23F8-AC4314962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E571A-096D-F1B4-2553-4BD4A4FD0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6D98-C018-7A4D-68F4-B893A62D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F7C83-345E-2BC6-0667-57A5A056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58980-F6D0-0425-789F-A7C81D90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86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E68AB-7C2D-57CB-70AB-91E6376F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0C623-F2DC-F880-B4E0-9A6068BC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C416D-6630-B981-1896-01E958C9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19B94-A437-78B5-D50C-C207A0E36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DBDF-E8D9-445E-A9B9-E0DB526A7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66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C6763B-1B61-FAE1-735B-FE922AF99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78" y="0"/>
            <a:ext cx="4691843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79FBB8-E042-22B2-0DA2-AC7E993D632C}"/>
              </a:ext>
            </a:extLst>
          </p:cNvPr>
          <p:cNvCxnSpPr>
            <a:cxnSpLocks/>
          </p:cNvCxnSpPr>
          <p:nvPr/>
        </p:nvCxnSpPr>
        <p:spPr>
          <a:xfrm>
            <a:off x="5243804" y="569167"/>
            <a:ext cx="0" cy="34150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17FBAE-BA56-4CE1-7AB0-3F6601760C2F}"/>
              </a:ext>
            </a:extLst>
          </p:cNvPr>
          <p:cNvCxnSpPr>
            <a:cxnSpLocks/>
          </p:cNvCxnSpPr>
          <p:nvPr/>
        </p:nvCxnSpPr>
        <p:spPr>
          <a:xfrm flipH="1">
            <a:off x="5057192" y="569167"/>
            <a:ext cx="802432" cy="3517641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53C0D1-D932-CF1D-2F77-0E609C75D500}"/>
              </a:ext>
            </a:extLst>
          </p:cNvPr>
          <p:cNvCxnSpPr/>
          <p:nvPr/>
        </p:nvCxnSpPr>
        <p:spPr>
          <a:xfrm>
            <a:off x="5327780" y="401216"/>
            <a:ext cx="9890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FF1F0B-CBA5-9429-BEA7-4C7069E57580}"/>
              </a:ext>
            </a:extLst>
          </p:cNvPr>
          <p:cNvSpPr txBox="1"/>
          <p:nvPr/>
        </p:nvSpPr>
        <p:spPr>
          <a:xfrm>
            <a:off x="5475928" y="-292607"/>
            <a:ext cx="9517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+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3A3A29-38B7-5F55-EFB4-F9643BD2CC1C}"/>
              </a:ext>
            </a:extLst>
          </p:cNvPr>
          <p:cNvCxnSpPr>
            <a:cxnSpLocks/>
          </p:cNvCxnSpPr>
          <p:nvPr/>
        </p:nvCxnSpPr>
        <p:spPr>
          <a:xfrm flipH="1">
            <a:off x="4259995" y="401216"/>
            <a:ext cx="9890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F31D693-AF29-69A8-B3D6-59E2347094C4}"/>
              </a:ext>
            </a:extLst>
          </p:cNvPr>
          <p:cNvSpPr txBox="1"/>
          <p:nvPr/>
        </p:nvSpPr>
        <p:spPr>
          <a:xfrm>
            <a:off x="4581329" y="-292607"/>
            <a:ext cx="9517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853CB3-DDA7-FE15-2D4C-13BE0F9E3B18}"/>
              </a:ext>
            </a:extLst>
          </p:cNvPr>
          <p:cNvSpPr txBox="1"/>
          <p:nvPr/>
        </p:nvSpPr>
        <p:spPr>
          <a:xfrm>
            <a:off x="6443929" y="2276669"/>
            <a:ext cx="1412448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+15° of </a:t>
            </a:r>
            <a:r>
              <a:rPr lang="fr-FR" sz="1500" dirty="0" err="1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flexion</a:t>
            </a:r>
          </a:p>
        </p:txBody>
      </p:sp>
    </p:spTree>
    <p:extLst>
      <p:ext uri="{BB962C8B-B14F-4D97-AF65-F5344CB8AC3E}">
        <p14:creationId xmlns:p14="http://schemas.microsoft.com/office/powerpoint/2010/main" val="322247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C48A8-E618-4516-B229-1FD7AF594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A26E40-1046-748D-40DC-C08C56E18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33" y="18574"/>
            <a:ext cx="5077534" cy="6820852"/>
          </a:xfrm>
          <a:prstGeom prst="rect">
            <a:avLst/>
          </a:prstGeom>
        </p:spPr>
      </p:pic>
      <p:pic>
        <p:nvPicPr>
          <p:cNvPr id="6" name="Picture 2" descr="Curve Arrow, double arrow, Arrows icon">
            <a:extLst>
              <a:ext uri="{FF2B5EF4-FFF2-40B4-BE49-F238E27FC236}">
                <a16:creationId xmlns:a16="http://schemas.microsoft.com/office/drawing/2014/main" id="{ECE25CAF-FE39-A871-2EB7-1F255EAC2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555740">
            <a:off x="4591226" y="5293992"/>
            <a:ext cx="614162" cy="61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94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82ECA4-DE5F-8DCE-4E51-5A0DCBA9E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78" y="0"/>
            <a:ext cx="4691843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4B249B-899F-65D6-E3EB-6167BC595CD4}"/>
              </a:ext>
            </a:extLst>
          </p:cNvPr>
          <p:cNvCxnSpPr>
            <a:cxnSpLocks/>
          </p:cNvCxnSpPr>
          <p:nvPr/>
        </p:nvCxnSpPr>
        <p:spPr>
          <a:xfrm flipH="1">
            <a:off x="4572000" y="3079101"/>
            <a:ext cx="15239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1FA414-5346-87DF-1518-FB25934FBB5C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920482"/>
            <a:ext cx="1523999" cy="289249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217C44-D8E8-4BDC-0802-35FD5700AC3B}"/>
              </a:ext>
            </a:extLst>
          </p:cNvPr>
          <p:cNvSpPr txBox="1"/>
          <p:nvPr/>
        </p:nvSpPr>
        <p:spPr>
          <a:xfrm>
            <a:off x="6359953" y="2778844"/>
            <a:ext cx="9517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+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315AFC-B181-5B88-E860-0EE00EE225C4}"/>
              </a:ext>
            </a:extLst>
          </p:cNvPr>
          <p:cNvCxnSpPr>
            <a:cxnSpLocks/>
          </p:cNvCxnSpPr>
          <p:nvPr/>
        </p:nvCxnSpPr>
        <p:spPr>
          <a:xfrm flipV="1">
            <a:off x="6316188" y="2640015"/>
            <a:ext cx="50206" cy="350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175F68-2B6C-B306-8D23-4BB087A2DAE0}"/>
              </a:ext>
            </a:extLst>
          </p:cNvPr>
          <p:cNvSpPr txBox="1"/>
          <p:nvPr/>
        </p:nvSpPr>
        <p:spPr>
          <a:xfrm>
            <a:off x="6459818" y="2326875"/>
            <a:ext cx="3410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2B6D89-5A37-2909-35BB-579F47CE46BE}"/>
              </a:ext>
            </a:extLst>
          </p:cNvPr>
          <p:cNvCxnSpPr>
            <a:cxnSpLocks/>
          </p:cNvCxnSpPr>
          <p:nvPr/>
        </p:nvCxnSpPr>
        <p:spPr>
          <a:xfrm flipH="1">
            <a:off x="6267681" y="3065106"/>
            <a:ext cx="42066" cy="3638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7E471B5-347C-86AD-9090-0AE0635657BB}"/>
              </a:ext>
            </a:extLst>
          </p:cNvPr>
          <p:cNvSpPr txBox="1"/>
          <p:nvPr/>
        </p:nvSpPr>
        <p:spPr>
          <a:xfrm>
            <a:off x="6630347" y="997007"/>
            <a:ext cx="147795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+10° of pelvis </a:t>
            </a:r>
            <a:r>
              <a:rPr lang="fr-FR" sz="1500" dirty="0" err="1">
                <a:latin typeface="Arial" panose="020B0604020202020204" pitchFamily="34" charset="0"/>
                <a:cs typeface="Arial" panose="020B0604020202020204" pitchFamily="34" charset="0"/>
              </a:rPr>
              <a:t>anteversion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(flexion)</a:t>
            </a:r>
          </a:p>
        </p:txBody>
      </p:sp>
    </p:spTree>
    <p:extLst>
      <p:ext uri="{BB962C8B-B14F-4D97-AF65-F5344CB8AC3E}">
        <p14:creationId xmlns:p14="http://schemas.microsoft.com/office/powerpoint/2010/main" val="279071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2D8EAE-3DCC-C278-3768-9E762D7A2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78" y="0"/>
            <a:ext cx="4691843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950758-5730-6EB7-83C9-ECB3BC8F5182}"/>
              </a:ext>
            </a:extLst>
          </p:cNvPr>
          <p:cNvCxnSpPr>
            <a:cxnSpLocks/>
          </p:cNvCxnSpPr>
          <p:nvPr/>
        </p:nvCxnSpPr>
        <p:spPr>
          <a:xfrm flipV="1">
            <a:off x="5225143" y="2519264"/>
            <a:ext cx="0" cy="26685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E53F04-7DA2-2802-B1FA-6C7D63432744}"/>
              </a:ext>
            </a:extLst>
          </p:cNvPr>
          <p:cNvCxnSpPr>
            <a:cxnSpLocks/>
          </p:cNvCxnSpPr>
          <p:nvPr/>
        </p:nvCxnSpPr>
        <p:spPr>
          <a:xfrm>
            <a:off x="4609322" y="3069771"/>
            <a:ext cx="2108719" cy="1147666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8107B7-4F14-285A-B71B-27630CE2AF4D}"/>
              </a:ext>
            </a:extLst>
          </p:cNvPr>
          <p:cNvCxnSpPr>
            <a:cxnSpLocks/>
          </p:cNvCxnSpPr>
          <p:nvPr/>
        </p:nvCxnSpPr>
        <p:spPr>
          <a:xfrm flipV="1">
            <a:off x="5452266" y="4422711"/>
            <a:ext cx="1105108" cy="1021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8436B8-8F9B-FE6A-4BEA-4AE881A844AF}"/>
              </a:ext>
            </a:extLst>
          </p:cNvPr>
          <p:cNvSpPr txBox="1"/>
          <p:nvPr/>
        </p:nvSpPr>
        <p:spPr>
          <a:xfrm>
            <a:off x="6004820" y="4675944"/>
            <a:ext cx="538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4F02F-D9D2-9D4A-7283-0A47948FCCBC}"/>
              </a:ext>
            </a:extLst>
          </p:cNvPr>
          <p:cNvSpPr txBox="1"/>
          <p:nvPr/>
        </p:nvSpPr>
        <p:spPr>
          <a:xfrm>
            <a:off x="4883181" y="5606672"/>
            <a:ext cx="538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-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B10256-4CBA-9BA1-4752-7D356BDADAA9}"/>
              </a:ext>
            </a:extLst>
          </p:cNvPr>
          <p:cNvCxnSpPr>
            <a:cxnSpLocks/>
          </p:cNvCxnSpPr>
          <p:nvPr/>
        </p:nvCxnSpPr>
        <p:spPr>
          <a:xfrm flipH="1">
            <a:off x="4312544" y="5512059"/>
            <a:ext cx="1063196" cy="928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79E606-666C-09E8-26E4-3F34E8D90129}"/>
              </a:ext>
            </a:extLst>
          </p:cNvPr>
          <p:cNvSpPr txBox="1"/>
          <p:nvPr/>
        </p:nvSpPr>
        <p:spPr>
          <a:xfrm>
            <a:off x="6700209" y="1951471"/>
            <a:ext cx="1477955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+60° of hip flexion</a:t>
            </a:r>
          </a:p>
        </p:txBody>
      </p:sp>
    </p:spTree>
    <p:extLst>
      <p:ext uri="{BB962C8B-B14F-4D97-AF65-F5344CB8AC3E}">
        <p14:creationId xmlns:p14="http://schemas.microsoft.com/office/powerpoint/2010/main" val="358916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51A654-9D57-1FD7-C869-ADDB5A71E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78" y="0"/>
            <a:ext cx="4691843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39CC18-978D-9AD9-564C-8D652A9BD846}"/>
              </a:ext>
            </a:extLst>
          </p:cNvPr>
          <p:cNvCxnSpPr>
            <a:cxnSpLocks/>
          </p:cNvCxnSpPr>
          <p:nvPr/>
        </p:nvCxnSpPr>
        <p:spPr>
          <a:xfrm flipH="1" flipV="1">
            <a:off x="4730620" y="3163078"/>
            <a:ext cx="3069772" cy="15862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24A4FF-A7B8-26E0-95B8-EFD7889CF454}"/>
              </a:ext>
            </a:extLst>
          </p:cNvPr>
          <p:cNvCxnSpPr>
            <a:cxnSpLocks/>
          </p:cNvCxnSpPr>
          <p:nvPr/>
        </p:nvCxnSpPr>
        <p:spPr>
          <a:xfrm flipH="1">
            <a:off x="5756988" y="3359020"/>
            <a:ext cx="825715" cy="2649894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68DBCB-ADE2-7E77-379A-ACFE8896E20D}"/>
              </a:ext>
            </a:extLst>
          </p:cNvPr>
          <p:cNvCxnSpPr>
            <a:cxnSpLocks/>
          </p:cNvCxnSpPr>
          <p:nvPr/>
        </p:nvCxnSpPr>
        <p:spPr>
          <a:xfrm flipV="1">
            <a:off x="7859564" y="4310743"/>
            <a:ext cx="454012" cy="2939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8568A8-A1F2-84FF-AF54-2ADC0CFE4E65}"/>
              </a:ext>
            </a:extLst>
          </p:cNvPr>
          <p:cNvSpPr txBox="1"/>
          <p:nvPr/>
        </p:nvSpPr>
        <p:spPr>
          <a:xfrm>
            <a:off x="6995560" y="5028175"/>
            <a:ext cx="538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B36FAE-6EE8-CBE1-A4E6-ADDDEB6DB2BF}"/>
              </a:ext>
            </a:extLst>
          </p:cNvPr>
          <p:cNvSpPr txBox="1"/>
          <p:nvPr/>
        </p:nvSpPr>
        <p:spPr>
          <a:xfrm>
            <a:off x="7968028" y="4318396"/>
            <a:ext cx="538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-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904E60-8482-D079-AEDE-259C33277A1D}"/>
              </a:ext>
            </a:extLst>
          </p:cNvPr>
          <p:cNvCxnSpPr>
            <a:cxnSpLocks/>
          </p:cNvCxnSpPr>
          <p:nvPr/>
        </p:nvCxnSpPr>
        <p:spPr>
          <a:xfrm flipH="1">
            <a:off x="6169845" y="4842588"/>
            <a:ext cx="1439226" cy="928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82009B-D86B-6E5D-2EE0-C202B6DD8174}"/>
              </a:ext>
            </a:extLst>
          </p:cNvPr>
          <p:cNvSpPr txBox="1"/>
          <p:nvPr/>
        </p:nvSpPr>
        <p:spPr>
          <a:xfrm>
            <a:off x="6582703" y="1767844"/>
            <a:ext cx="1477955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+75° of </a:t>
            </a:r>
            <a:r>
              <a:rPr lang="fr-FR" sz="1500" dirty="0" err="1">
                <a:latin typeface="Arial" panose="020B0604020202020204" pitchFamily="34" charset="0"/>
                <a:cs typeface="Arial" panose="020B0604020202020204" pitchFamily="34" charset="0"/>
              </a:rPr>
              <a:t>knee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flexion</a:t>
            </a:r>
          </a:p>
        </p:txBody>
      </p:sp>
    </p:spTree>
    <p:extLst>
      <p:ext uri="{BB962C8B-B14F-4D97-AF65-F5344CB8AC3E}">
        <p14:creationId xmlns:p14="http://schemas.microsoft.com/office/powerpoint/2010/main" val="298570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3D985-6596-3266-FA07-7E6D1B917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16541-5570-AB7A-726A-C3F723957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78" y="0"/>
            <a:ext cx="4691843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BA196A-821B-A074-E9FA-9D624819D8C3}"/>
              </a:ext>
            </a:extLst>
          </p:cNvPr>
          <p:cNvCxnSpPr>
            <a:cxnSpLocks/>
          </p:cNvCxnSpPr>
          <p:nvPr/>
        </p:nvCxnSpPr>
        <p:spPr>
          <a:xfrm flipH="1" flipV="1">
            <a:off x="5393250" y="5498063"/>
            <a:ext cx="1405498" cy="4898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CAF61A-A9DF-73BE-C027-60FA54B897F5}"/>
              </a:ext>
            </a:extLst>
          </p:cNvPr>
          <p:cNvCxnSpPr>
            <a:cxnSpLocks/>
          </p:cNvCxnSpPr>
          <p:nvPr/>
        </p:nvCxnSpPr>
        <p:spPr>
          <a:xfrm>
            <a:off x="5682343" y="5498063"/>
            <a:ext cx="989045" cy="846753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AE8D73-3B72-88C4-87E7-246078F83E11}"/>
              </a:ext>
            </a:extLst>
          </p:cNvPr>
          <p:cNvCxnSpPr>
            <a:cxnSpLocks/>
          </p:cNvCxnSpPr>
          <p:nvPr/>
        </p:nvCxnSpPr>
        <p:spPr>
          <a:xfrm flipV="1">
            <a:off x="6910921" y="5430417"/>
            <a:ext cx="176920" cy="5003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C2590-C418-A901-D84B-87037E8286F9}"/>
              </a:ext>
            </a:extLst>
          </p:cNvPr>
          <p:cNvSpPr txBox="1"/>
          <p:nvPr/>
        </p:nvSpPr>
        <p:spPr>
          <a:xfrm>
            <a:off x="7013695" y="5312104"/>
            <a:ext cx="538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FD09A-0274-D81C-4F7F-F4480F442D81}"/>
              </a:ext>
            </a:extLst>
          </p:cNvPr>
          <p:cNvSpPr txBox="1"/>
          <p:nvPr/>
        </p:nvSpPr>
        <p:spPr>
          <a:xfrm>
            <a:off x="6875121" y="5742991"/>
            <a:ext cx="538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ABA098-95C7-51A3-720E-D2059312528D}"/>
              </a:ext>
            </a:extLst>
          </p:cNvPr>
          <p:cNvCxnSpPr>
            <a:cxnSpLocks/>
          </p:cNvCxnSpPr>
          <p:nvPr/>
        </p:nvCxnSpPr>
        <p:spPr>
          <a:xfrm flipH="1">
            <a:off x="6736547" y="5987920"/>
            <a:ext cx="161733" cy="492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F2D361-CA41-985C-3BBA-5FF6688CE31B}"/>
              </a:ext>
            </a:extLst>
          </p:cNvPr>
          <p:cNvSpPr txBox="1"/>
          <p:nvPr/>
        </p:nvSpPr>
        <p:spPr>
          <a:xfrm>
            <a:off x="6609369" y="1581232"/>
            <a:ext cx="1477955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-10° of </a:t>
            </a:r>
            <a:r>
              <a:rPr lang="fr-FR" sz="1500" dirty="0" err="1">
                <a:latin typeface="Arial" panose="020B0604020202020204" pitchFamily="34" charset="0"/>
                <a:cs typeface="Arial" panose="020B0604020202020204" pitchFamily="34" charset="0"/>
              </a:rPr>
              <a:t>ankle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flexion</a:t>
            </a:r>
          </a:p>
        </p:txBody>
      </p:sp>
    </p:spTree>
    <p:extLst>
      <p:ext uri="{BB962C8B-B14F-4D97-AF65-F5344CB8AC3E}">
        <p14:creationId xmlns:p14="http://schemas.microsoft.com/office/powerpoint/2010/main" val="219333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A42EC-F1B2-474D-5AB1-3C04716B9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C9175-BB03-F38C-0906-39A7AD39F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03" y="830577"/>
            <a:ext cx="6077798" cy="447737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0FF022-058F-244F-5089-307731742695}"/>
              </a:ext>
            </a:extLst>
          </p:cNvPr>
          <p:cNvCxnSpPr>
            <a:cxnSpLocks/>
          </p:cNvCxnSpPr>
          <p:nvPr/>
        </p:nvCxnSpPr>
        <p:spPr>
          <a:xfrm flipH="1">
            <a:off x="4399447" y="3270454"/>
            <a:ext cx="31505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815515-3071-F2D0-1BA3-9853412DC02D}"/>
              </a:ext>
            </a:extLst>
          </p:cNvPr>
          <p:cNvCxnSpPr>
            <a:cxnSpLocks/>
          </p:cNvCxnSpPr>
          <p:nvPr/>
        </p:nvCxnSpPr>
        <p:spPr>
          <a:xfrm>
            <a:off x="4674637" y="3144416"/>
            <a:ext cx="2738550" cy="643813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839667-48E4-73C2-9212-98AA40A03EFB}"/>
              </a:ext>
            </a:extLst>
          </p:cNvPr>
          <p:cNvCxnSpPr>
            <a:cxnSpLocks/>
          </p:cNvCxnSpPr>
          <p:nvPr/>
        </p:nvCxnSpPr>
        <p:spPr>
          <a:xfrm flipH="1" flipV="1">
            <a:off x="7175241" y="2752680"/>
            <a:ext cx="427630" cy="410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D5FA8A-B25C-9E5A-AF2C-06F3DA89EFD4}"/>
              </a:ext>
            </a:extLst>
          </p:cNvPr>
          <p:cNvSpPr txBox="1"/>
          <p:nvPr/>
        </p:nvSpPr>
        <p:spPr>
          <a:xfrm>
            <a:off x="7630823" y="3212027"/>
            <a:ext cx="538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62FBD1-64DF-D470-583C-2A53766A707E}"/>
              </a:ext>
            </a:extLst>
          </p:cNvPr>
          <p:cNvCxnSpPr>
            <a:cxnSpLocks/>
          </p:cNvCxnSpPr>
          <p:nvPr/>
        </p:nvCxnSpPr>
        <p:spPr>
          <a:xfrm flipH="1">
            <a:off x="7441138" y="3394687"/>
            <a:ext cx="161733" cy="492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C9F59E-8685-81B7-F8BB-68F90D17F009}"/>
              </a:ext>
            </a:extLst>
          </p:cNvPr>
          <p:cNvSpPr txBox="1"/>
          <p:nvPr/>
        </p:nvSpPr>
        <p:spPr>
          <a:xfrm>
            <a:off x="7540927" y="2442942"/>
            <a:ext cx="538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C33644-9C5A-F3B1-8EAF-FD5C2EC1F8F1}"/>
              </a:ext>
            </a:extLst>
          </p:cNvPr>
          <p:cNvSpPr txBox="1"/>
          <p:nvPr/>
        </p:nvSpPr>
        <p:spPr>
          <a:xfrm>
            <a:off x="4399447" y="4022147"/>
            <a:ext cx="1477955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+20° of hip abduction</a:t>
            </a:r>
          </a:p>
        </p:txBody>
      </p:sp>
    </p:spTree>
    <p:extLst>
      <p:ext uri="{BB962C8B-B14F-4D97-AF65-F5344CB8AC3E}">
        <p14:creationId xmlns:p14="http://schemas.microsoft.com/office/powerpoint/2010/main" val="429369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FD0A6-212C-154C-686F-3D14C2570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85ED87-195B-A10E-91C1-9065821B9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78" y="0"/>
            <a:ext cx="4691843" cy="6858000"/>
          </a:xfrm>
          <a:prstGeom prst="rect">
            <a:avLst/>
          </a:prstGeom>
        </p:spPr>
      </p:pic>
      <p:pic>
        <p:nvPicPr>
          <p:cNvPr id="1026" name="Picture 2" descr="Curve Arrow, double arrow, Arrows icon">
            <a:extLst>
              <a:ext uri="{FF2B5EF4-FFF2-40B4-BE49-F238E27FC236}">
                <a16:creationId xmlns:a16="http://schemas.microsoft.com/office/drawing/2014/main" id="{3DDFA275-58BE-CCE5-3275-740707FDD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56767">
            <a:off x="6419281" y="5751192"/>
            <a:ext cx="614162" cy="61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78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6C278-B0C4-1E64-355E-343A222D5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E46697-D8D0-4324-A8C3-A6A218235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78" y="0"/>
            <a:ext cx="4691843" cy="6858000"/>
          </a:xfrm>
          <a:prstGeom prst="rect">
            <a:avLst/>
          </a:prstGeom>
        </p:spPr>
      </p:pic>
      <p:pic>
        <p:nvPicPr>
          <p:cNvPr id="1026" name="Picture 2" descr="Curve Arrow, double arrow, Arrows icon">
            <a:extLst>
              <a:ext uri="{FF2B5EF4-FFF2-40B4-BE49-F238E27FC236}">
                <a16:creationId xmlns:a16="http://schemas.microsoft.com/office/drawing/2014/main" id="{F380F881-A7DC-EFB7-9CEF-D9E560AAA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56767">
            <a:off x="5374997" y="3297241"/>
            <a:ext cx="614162" cy="61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70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1F02E-674D-B486-E394-361B686CF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33" y="18574"/>
            <a:ext cx="5077534" cy="6820852"/>
          </a:xfrm>
          <a:prstGeom prst="rect">
            <a:avLst/>
          </a:prstGeom>
        </p:spPr>
      </p:pic>
      <p:pic>
        <p:nvPicPr>
          <p:cNvPr id="6" name="Picture 2" descr="Curve Arrow, double arrow, Arrows icon">
            <a:extLst>
              <a:ext uri="{FF2B5EF4-FFF2-40B4-BE49-F238E27FC236}">
                <a16:creationId xmlns:a16="http://schemas.microsoft.com/office/drawing/2014/main" id="{27B93B4F-80AE-6AED-E466-DADB92A6A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754720">
            <a:off x="5057756" y="3278581"/>
            <a:ext cx="614162" cy="61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717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63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Aurélie Sarcher</dc:creator>
  <cp:lastModifiedBy>Aurélie Sarcher</cp:lastModifiedBy>
  <cp:revision>6</cp:revision>
  <dcterms:created xsi:type="dcterms:W3CDTF">2025-03-19T10:33:40Z</dcterms:created>
  <dcterms:modified xsi:type="dcterms:W3CDTF">2025-03-19T14:46:10Z</dcterms:modified>
</cp:coreProperties>
</file>