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3995A2-9445-4403-8987-8B85B416C8DB}" v="38" dt="2023-03-24T21:19:43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2" autoAdjust="0"/>
    <p:restoredTop sz="94660"/>
  </p:normalViewPr>
  <p:slideViewPr>
    <p:cSldViewPr snapToGrid="0">
      <p:cViewPr>
        <p:scale>
          <a:sx n="75" d="100"/>
          <a:sy n="75" d="100"/>
        </p:scale>
        <p:origin x="1092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rélien Pélissier" userId="5a60581de1aab711" providerId="LiveId" clId="{123995A2-9445-4403-8987-8B85B416C8DB}"/>
    <pc:docChg chg="undo custSel addSld modSld">
      <pc:chgData name="Aurélien Pélissier" userId="5a60581de1aab711" providerId="LiveId" clId="{123995A2-9445-4403-8987-8B85B416C8DB}" dt="2023-03-24T21:49:20.822" v="154" actId="947"/>
      <pc:docMkLst>
        <pc:docMk/>
      </pc:docMkLst>
      <pc:sldChg chg="addSp modSp mod">
        <pc:chgData name="Aurélien Pélissier" userId="5a60581de1aab711" providerId="LiveId" clId="{123995A2-9445-4403-8987-8B85B416C8DB}" dt="2023-03-23T18:48:04.612" v="22" actId="1035"/>
        <pc:sldMkLst>
          <pc:docMk/>
          <pc:sldMk cId="2325622650" sldId="258"/>
        </pc:sldMkLst>
        <pc:picChg chg="add mod">
          <ac:chgData name="Aurélien Pélissier" userId="5a60581de1aab711" providerId="LiveId" clId="{123995A2-9445-4403-8987-8B85B416C8DB}" dt="2023-03-23T18:47:21.416" v="1" actId="1076"/>
          <ac:picMkLst>
            <pc:docMk/>
            <pc:sldMk cId="2325622650" sldId="258"/>
            <ac:picMk id="10" creationId="{57096D2B-F083-D04C-BE4A-EB9A5EA258FD}"/>
          </ac:picMkLst>
        </pc:picChg>
        <pc:picChg chg="add mod modCrop">
          <ac:chgData name="Aurélien Pélissier" userId="5a60581de1aab711" providerId="LiveId" clId="{123995A2-9445-4403-8987-8B85B416C8DB}" dt="2023-03-23T18:48:04.612" v="22" actId="1035"/>
          <ac:picMkLst>
            <pc:docMk/>
            <pc:sldMk cId="2325622650" sldId="258"/>
            <ac:picMk id="11" creationId="{99DA4BCB-4833-BFE6-7BE3-60D01B7682BC}"/>
          </ac:picMkLst>
        </pc:picChg>
      </pc:sldChg>
      <pc:sldChg chg="addSp delSp modSp mod">
        <pc:chgData name="Aurélien Pélissier" userId="5a60581de1aab711" providerId="LiveId" clId="{123995A2-9445-4403-8987-8B85B416C8DB}" dt="2023-03-23T19:25:42.263" v="36"/>
        <pc:sldMkLst>
          <pc:docMk/>
          <pc:sldMk cId="4176923616" sldId="259"/>
        </pc:sldMkLst>
        <pc:spChg chg="add del mod">
          <ac:chgData name="Aurélien Pélissier" userId="5a60581de1aab711" providerId="LiveId" clId="{123995A2-9445-4403-8987-8B85B416C8DB}" dt="2023-03-23T19:25:42.263" v="36"/>
          <ac:spMkLst>
            <pc:docMk/>
            <pc:sldMk cId="4176923616" sldId="259"/>
            <ac:spMk id="11" creationId="{2468C4B4-F549-C48C-7647-61EF6B40155A}"/>
          </ac:spMkLst>
        </pc:spChg>
        <pc:picChg chg="add del mod">
          <ac:chgData name="Aurélien Pélissier" userId="5a60581de1aab711" providerId="LiveId" clId="{123995A2-9445-4403-8987-8B85B416C8DB}" dt="2023-03-23T19:25:42.232" v="34" actId="21"/>
          <ac:picMkLst>
            <pc:docMk/>
            <pc:sldMk cId="4176923616" sldId="259"/>
            <ac:picMk id="2052" creationId="{31FCEDA0-701C-49A1-FA85-CADC6BEE3BDA}"/>
          </ac:picMkLst>
        </pc:picChg>
      </pc:sldChg>
      <pc:sldChg chg="addSp delSp modSp new mod">
        <pc:chgData name="Aurélien Pélissier" userId="5a60581de1aab711" providerId="LiveId" clId="{123995A2-9445-4403-8987-8B85B416C8DB}" dt="2023-03-23T19:21:20.542" v="30" actId="1076"/>
        <pc:sldMkLst>
          <pc:docMk/>
          <pc:sldMk cId="3977890546" sldId="260"/>
        </pc:sldMkLst>
        <pc:spChg chg="del">
          <ac:chgData name="Aurélien Pélissier" userId="5a60581de1aab711" providerId="LiveId" clId="{123995A2-9445-4403-8987-8B85B416C8DB}" dt="2023-03-23T19:21:10.826" v="24" actId="478"/>
          <ac:spMkLst>
            <pc:docMk/>
            <pc:sldMk cId="3977890546" sldId="260"/>
            <ac:spMk id="2" creationId="{D3700231-6287-64B1-B313-B667DBB1A7A6}"/>
          </ac:spMkLst>
        </pc:spChg>
        <pc:spChg chg="del">
          <ac:chgData name="Aurélien Pélissier" userId="5a60581de1aab711" providerId="LiveId" clId="{123995A2-9445-4403-8987-8B85B416C8DB}" dt="2023-03-23T19:21:10.826" v="24" actId="478"/>
          <ac:spMkLst>
            <pc:docMk/>
            <pc:sldMk cId="3977890546" sldId="260"/>
            <ac:spMk id="3" creationId="{97085485-6810-EB34-8568-57828B8C7E55}"/>
          </ac:spMkLst>
        </pc:spChg>
        <pc:spChg chg="add del mod">
          <ac:chgData name="Aurélien Pélissier" userId="5a60581de1aab711" providerId="LiveId" clId="{123995A2-9445-4403-8987-8B85B416C8DB}" dt="2023-03-23T19:21:18.267" v="28" actId="478"/>
          <ac:spMkLst>
            <pc:docMk/>
            <pc:sldMk cId="3977890546" sldId="260"/>
            <ac:spMk id="4" creationId="{111EDB6B-1720-7EAF-0468-8865DF6FAB92}"/>
          </ac:spMkLst>
        </pc:spChg>
        <pc:picChg chg="add mod">
          <ac:chgData name="Aurélien Pélissier" userId="5a60581de1aab711" providerId="LiveId" clId="{123995A2-9445-4403-8987-8B85B416C8DB}" dt="2023-03-23T19:21:20.542" v="30" actId="1076"/>
          <ac:picMkLst>
            <pc:docMk/>
            <pc:sldMk cId="3977890546" sldId="260"/>
            <ac:picMk id="3074" creationId="{1F456766-EF38-D3BF-3559-01D0B2F5765D}"/>
          </ac:picMkLst>
        </pc:picChg>
      </pc:sldChg>
      <pc:sldChg chg="addSp delSp modSp new mod">
        <pc:chgData name="Aurélien Pélissier" userId="5a60581de1aab711" providerId="LiveId" clId="{123995A2-9445-4403-8987-8B85B416C8DB}" dt="2023-03-24T21:10:35.815" v="139" actId="14100"/>
        <pc:sldMkLst>
          <pc:docMk/>
          <pc:sldMk cId="3924944909" sldId="261"/>
        </pc:sldMkLst>
        <pc:spChg chg="del">
          <ac:chgData name="Aurélien Pélissier" userId="5a60581de1aab711" providerId="LiveId" clId="{123995A2-9445-4403-8987-8B85B416C8DB}" dt="2023-03-24T20:48:39.781" v="38" actId="478"/>
          <ac:spMkLst>
            <pc:docMk/>
            <pc:sldMk cId="3924944909" sldId="261"/>
            <ac:spMk id="2" creationId="{E9982D37-CB10-47DA-F8B5-8907238D3B6A}"/>
          </ac:spMkLst>
        </pc:spChg>
        <pc:spChg chg="del">
          <ac:chgData name="Aurélien Pélissier" userId="5a60581de1aab711" providerId="LiveId" clId="{123995A2-9445-4403-8987-8B85B416C8DB}" dt="2023-03-24T20:48:39.781" v="38" actId="478"/>
          <ac:spMkLst>
            <pc:docMk/>
            <pc:sldMk cId="3924944909" sldId="261"/>
            <ac:spMk id="3" creationId="{ECF54440-786D-7AE2-731E-FC3F44B7C3D6}"/>
          </ac:spMkLst>
        </pc:spChg>
        <pc:spChg chg="add del mod">
          <ac:chgData name="Aurélien Pélissier" userId="5a60581de1aab711" providerId="LiveId" clId="{123995A2-9445-4403-8987-8B85B416C8DB}" dt="2023-03-24T20:49:08.962" v="41" actId="478"/>
          <ac:spMkLst>
            <pc:docMk/>
            <pc:sldMk cId="3924944909" sldId="261"/>
            <ac:spMk id="4" creationId="{CBF2B42C-DB43-EC4F-BD5F-C887D488DBC0}"/>
          </ac:spMkLst>
        </pc:spChg>
        <pc:spChg chg="add mod">
          <ac:chgData name="Aurélien Pélissier" userId="5a60581de1aab711" providerId="LiveId" clId="{123995A2-9445-4403-8987-8B85B416C8DB}" dt="2023-03-24T21:10:35.815" v="139" actId="14100"/>
          <ac:spMkLst>
            <pc:docMk/>
            <pc:sldMk cId="3924944909" sldId="261"/>
            <ac:spMk id="13" creationId="{AAB1FEEC-8EA7-8451-808B-F9E8EC848B26}"/>
          </ac:spMkLst>
        </pc:spChg>
        <pc:picChg chg="add mod">
          <ac:chgData name="Aurélien Pélissier" userId="5a60581de1aab711" providerId="LiveId" clId="{123995A2-9445-4403-8987-8B85B416C8DB}" dt="2023-03-24T20:50:17.333" v="51" actId="1076"/>
          <ac:picMkLst>
            <pc:docMk/>
            <pc:sldMk cId="3924944909" sldId="261"/>
            <ac:picMk id="6" creationId="{71C4AD6F-2DFB-9CFA-D465-5D077BAB2F47}"/>
          </ac:picMkLst>
        </pc:picChg>
        <pc:picChg chg="add del mod">
          <ac:chgData name="Aurélien Pélissier" userId="5a60581de1aab711" providerId="LiveId" clId="{123995A2-9445-4403-8987-8B85B416C8DB}" dt="2023-03-24T20:54:25.855" v="60" actId="478"/>
          <ac:picMkLst>
            <pc:docMk/>
            <pc:sldMk cId="3924944909" sldId="261"/>
            <ac:picMk id="8" creationId="{5DEC2EEF-C7ED-F1FF-82B7-68FCE546716B}"/>
          </ac:picMkLst>
        </pc:picChg>
        <pc:picChg chg="add mod">
          <ac:chgData name="Aurélien Pélissier" userId="5a60581de1aab711" providerId="LiveId" clId="{123995A2-9445-4403-8987-8B85B416C8DB}" dt="2023-03-24T20:54:33.622" v="65" actId="1076"/>
          <ac:picMkLst>
            <pc:docMk/>
            <pc:sldMk cId="3924944909" sldId="261"/>
            <ac:picMk id="10" creationId="{2F507103-1355-AA56-0D0A-F8D2E4C9AB4E}"/>
          </ac:picMkLst>
        </pc:picChg>
        <pc:picChg chg="add del mod">
          <ac:chgData name="Aurélien Pélissier" userId="5a60581de1aab711" providerId="LiveId" clId="{123995A2-9445-4403-8987-8B85B416C8DB}" dt="2023-03-24T20:54:54.664" v="72" actId="21"/>
          <ac:picMkLst>
            <pc:docMk/>
            <pc:sldMk cId="3924944909" sldId="261"/>
            <ac:picMk id="12" creationId="{9568F528-0539-BFEB-76A0-47A14414201B}"/>
          </ac:picMkLst>
        </pc:picChg>
        <pc:picChg chg="add del mod">
          <ac:chgData name="Aurélien Pélissier" userId="5a60581de1aab711" providerId="LiveId" clId="{123995A2-9445-4403-8987-8B85B416C8DB}" dt="2023-03-24T20:49:47.277" v="45" actId="478"/>
          <ac:picMkLst>
            <pc:docMk/>
            <pc:sldMk cId="3924944909" sldId="261"/>
            <ac:picMk id="1026" creationId="{E4A31AB4-4CE7-1DB9-0D4F-F63AC788C8AF}"/>
          </ac:picMkLst>
        </pc:picChg>
      </pc:sldChg>
      <pc:sldChg chg="addSp delSp modSp new mod">
        <pc:chgData name="Aurélien Pélissier" userId="5a60581de1aab711" providerId="LiveId" clId="{123995A2-9445-4403-8987-8B85B416C8DB}" dt="2023-03-24T21:49:20.822" v="154" actId="947"/>
        <pc:sldMkLst>
          <pc:docMk/>
          <pc:sldMk cId="740750337" sldId="262"/>
        </pc:sldMkLst>
        <pc:spChg chg="del">
          <ac:chgData name="Aurélien Pélissier" userId="5a60581de1aab711" providerId="LiveId" clId="{123995A2-9445-4403-8987-8B85B416C8DB}" dt="2023-03-24T20:57:22.768" v="74" actId="478"/>
          <ac:spMkLst>
            <pc:docMk/>
            <pc:sldMk cId="740750337" sldId="262"/>
            <ac:spMk id="2" creationId="{242A6AF9-0F67-D15A-92AC-BAC42978EB66}"/>
          </ac:spMkLst>
        </pc:spChg>
        <pc:spChg chg="del">
          <ac:chgData name="Aurélien Pélissier" userId="5a60581de1aab711" providerId="LiveId" clId="{123995A2-9445-4403-8987-8B85B416C8DB}" dt="2023-03-24T20:57:22.768" v="74" actId="478"/>
          <ac:spMkLst>
            <pc:docMk/>
            <pc:sldMk cId="740750337" sldId="262"/>
            <ac:spMk id="3" creationId="{FC9BBEEA-5152-0D61-D210-BB9FC6B779F7}"/>
          </ac:spMkLst>
        </pc:spChg>
        <pc:spChg chg="add mod ord">
          <ac:chgData name="Aurélien Pélissier" userId="5a60581de1aab711" providerId="LiveId" clId="{123995A2-9445-4403-8987-8B85B416C8DB}" dt="2023-03-24T21:49:02.907" v="152" actId="947"/>
          <ac:spMkLst>
            <pc:docMk/>
            <pc:sldMk cId="740750337" sldId="262"/>
            <ac:spMk id="5" creationId="{B1142FE1-3BD1-921F-1AFC-5E87DC753447}"/>
          </ac:spMkLst>
        </pc:spChg>
        <pc:spChg chg="add mod ord">
          <ac:chgData name="Aurélien Pélissier" userId="5a60581de1aab711" providerId="LiveId" clId="{123995A2-9445-4403-8987-8B85B416C8DB}" dt="2023-03-24T21:49:09.219" v="153" actId="947"/>
          <ac:spMkLst>
            <pc:docMk/>
            <pc:sldMk cId="740750337" sldId="262"/>
            <ac:spMk id="8" creationId="{815ECB1C-B22F-4D23-6206-C7DEE9F2380A}"/>
          </ac:spMkLst>
        </pc:spChg>
        <pc:spChg chg="add mod ord">
          <ac:chgData name="Aurélien Pélissier" userId="5a60581de1aab711" providerId="LiveId" clId="{123995A2-9445-4403-8987-8B85B416C8DB}" dt="2023-03-24T21:49:20.822" v="154" actId="947"/>
          <ac:spMkLst>
            <pc:docMk/>
            <pc:sldMk cId="740750337" sldId="262"/>
            <ac:spMk id="11" creationId="{E62C53EE-66D2-BB4A-8264-38BBA37A582C}"/>
          </ac:spMkLst>
        </pc:spChg>
        <pc:picChg chg="add del mod">
          <ac:chgData name="Aurélien Pélissier" userId="5a60581de1aab711" providerId="LiveId" clId="{123995A2-9445-4403-8987-8B85B416C8DB}" dt="2023-03-24T21:03:11.309" v="122" actId="478"/>
          <ac:picMkLst>
            <pc:docMk/>
            <pc:sldMk cId="740750337" sldId="262"/>
            <ac:picMk id="7" creationId="{4B0EA6A5-AB91-0B63-FE93-C11A49ADE987}"/>
          </ac:picMkLst>
        </pc:picChg>
        <pc:picChg chg="add del mod">
          <ac:chgData name="Aurélien Pélissier" userId="5a60581de1aab711" providerId="LiveId" clId="{123995A2-9445-4403-8987-8B85B416C8DB}" dt="2023-03-24T21:02:33.197" v="112" actId="478"/>
          <ac:picMkLst>
            <pc:docMk/>
            <pc:sldMk cId="740750337" sldId="262"/>
            <ac:picMk id="10" creationId="{69995E43-27C2-1720-C241-C32D9A31BEC9}"/>
          </ac:picMkLst>
        </pc:picChg>
        <pc:picChg chg="add mod ord">
          <ac:chgData name="Aurélien Pélissier" userId="5a60581de1aab711" providerId="LiveId" clId="{123995A2-9445-4403-8987-8B85B416C8DB}" dt="2023-03-24T21:03:24.668" v="126" actId="167"/>
          <ac:picMkLst>
            <pc:docMk/>
            <pc:sldMk cId="740750337" sldId="262"/>
            <ac:picMk id="13" creationId="{7074A8D4-85D8-304D-8311-F6391F00B449}"/>
          </ac:picMkLst>
        </pc:picChg>
        <pc:picChg chg="add mod">
          <ac:chgData name="Aurélien Pélissier" userId="5a60581de1aab711" providerId="LiveId" clId="{123995A2-9445-4403-8987-8B85B416C8DB}" dt="2023-03-24T21:03:17.686" v="124" actId="14100"/>
          <ac:picMkLst>
            <pc:docMk/>
            <pc:sldMk cId="740750337" sldId="262"/>
            <ac:picMk id="15" creationId="{F19AEB6B-3AAA-7949-DAB2-B46929C9F427}"/>
          </ac:picMkLst>
        </pc:picChg>
        <pc:picChg chg="add mod">
          <ac:chgData name="Aurélien Pélissier" userId="5a60581de1aab711" providerId="LiveId" clId="{123995A2-9445-4403-8987-8B85B416C8DB}" dt="2023-03-24T21:01:07.578" v="104" actId="1076"/>
          <ac:picMkLst>
            <pc:docMk/>
            <pc:sldMk cId="740750337" sldId="262"/>
            <ac:picMk id="2050" creationId="{0FBBC862-6632-02B6-12D8-1123C4189574}"/>
          </ac:picMkLst>
        </pc:picChg>
      </pc:sldChg>
      <pc:sldChg chg="addSp delSp modSp new mod">
        <pc:chgData name="Aurélien Pélissier" userId="5a60581de1aab711" providerId="LiveId" clId="{123995A2-9445-4403-8987-8B85B416C8DB}" dt="2023-03-24T21:19:43.327" v="151" actId="1076"/>
        <pc:sldMkLst>
          <pc:docMk/>
          <pc:sldMk cId="3354144178" sldId="263"/>
        </pc:sldMkLst>
        <pc:spChg chg="del">
          <ac:chgData name="Aurélien Pélissier" userId="5a60581de1aab711" providerId="LiveId" clId="{123995A2-9445-4403-8987-8B85B416C8DB}" dt="2023-03-24T21:19:22.914" v="141" actId="478"/>
          <ac:spMkLst>
            <pc:docMk/>
            <pc:sldMk cId="3354144178" sldId="263"/>
            <ac:spMk id="2" creationId="{06C1DD51-DF70-5553-93F6-0893B7D5A82E}"/>
          </ac:spMkLst>
        </pc:spChg>
        <pc:spChg chg="del">
          <ac:chgData name="Aurélien Pélissier" userId="5a60581de1aab711" providerId="LiveId" clId="{123995A2-9445-4403-8987-8B85B416C8DB}" dt="2023-03-24T21:19:22.914" v="141" actId="478"/>
          <ac:spMkLst>
            <pc:docMk/>
            <pc:sldMk cId="3354144178" sldId="263"/>
            <ac:spMk id="3" creationId="{3595B83C-27E5-C26A-35F7-ECE3B2F00C8F}"/>
          </ac:spMkLst>
        </pc:spChg>
        <pc:spChg chg="add del mod">
          <ac:chgData name="Aurélien Pélissier" userId="5a60581de1aab711" providerId="LiveId" clId="{123995A2-9445-4403-8987-8B85B416C8DB}" dt="2023-03-24T21:19:33.012" v="146"/>
          <ac:spMkLst>
            <pc:docMk/>
            <pc:sldMk cId="3354144178" sldId="263"/>
            <ac:spMk id="4" creationId="{671E2611-7ED3-4AC4-1D34-7744EAAEA0A8}"/>
          </ac:spMkLst>
        </pc:spChg>
        <pc:picChg chg="add mod">
          <ac:chgData name="Aurélien Pélissier" userId="5a60581de1aab711" providerId="LiveId" clId="{123995A2-9445-4403-8987-8B85B416C8DB}" dt="2023-03-24T21:19:43.327" v="151" actId="1076"/>
          <ac:picMkLst>
            <pc:docMk/>
            <pc:sldMk cId="3354144178" sldId="263"/>
            <ac:picMk id="3074" creationId="{38B11335-60C4-C916-FC2D-57411C213D3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3479-1647-D12B-2314-7521E1AE6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21511-C159-C726-D387-253C64366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DE77C-9AE6-9EF5-9DA3-634EC4BE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BC00-4E73-44BB-AAE7-E47E9DD5EA7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A2731-FB35-F2B1-57DD-3E75F89E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DE929-74EA-4C33-FE72-39D4A604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1197-7989-46F8-BD45-E3064EA2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3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BDE65-F3F7-E040-748C-68625E33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B0097-9F41-31F7-2F4B-C9F835715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CC233-3F09-1009-C40F-A9D403F99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BC00-4E73-44BB-AAE7-E47E9DD5EA7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6A985-0F2E-AFBD-BBBB-8BA246D3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F9EF6-230B-FB24-4843-039FBFAE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1197-7989-46F8-BD45-E3064EA2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3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4648A7-C0A3-25E7-4D47-F27E168DA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19FF6-9A63-C0E7-B5B0-B0AE82370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358CA-CC37-1FCA-518C-4EF8877B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BC00-4E73-44BB-AAE7-E47E9DD5EA7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BECF4-9C94-A675-6621-77E6F27FF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43ABD-9E57-A76C-6FD1-858CC1BC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1197-7989-46F8-BD45-E3064EA2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1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0A03-4C26-B768-9437-FCC05C46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2678D-2F81-6F28-EB02-876FEF37D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4DA34-E5DF-85CE-89CC-83C6EB68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BC00-4E73-44BB-AAE7-E47E9DD5EA7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BDD40-0D99-568E-082D-6AB80A51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6B293-5D2F-F473-76A3-2BAE89DA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1197-7989-46F8-BD45-E3064EA2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3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BE871-F30C-3C72-9A09-F51185581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ACDEF-13C7-DD9C-EEA5-28C83FB7A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0587C-00EC-A144-D8B5-980C057C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BC00-4E73-44BB-AAE7-E47E9DD5EA7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F1376-EC46-F6B2-773C-96238C6A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EA0BB-885B-E3D2-A77A-4D464E5A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1197-7989-46F8-BD45-E3064EA2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0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5ECE6-2102-5552-4E35-B9F61027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8EB52-B57A-1989-D073-7A1D80548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A0C86-62BB-A846-F566-0D592FADB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1742F-9DA2-4B7D-15B2-A40268EB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BC00-4E73-44BB-AAE7-E47E9DD5EA7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3262A-BDDB-F2DF-ED5C-9600F180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CCBB0-899B-7CD7-0239-A39619BF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1197-7989-46F8-BD45-E3064EA2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9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87E1E-EB71-848E-1A15-485EFCDFD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C8233-EE16-9E53-E87B-F1DAB648C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B5647-6560-9EB0-365F-C801774D7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9DB1E-D46F-E6BC-E593-696D54899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1F9AB-43D6-2BE1-157A-88A4FFEF2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E41257-EAEB-6C84-5CEF-8629FCF12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BC00-4E73-44BB-AAE7-E47E9DD5EA7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F6980C-BA08-35F3-556B-A11103A7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0BC14-0516-CEDA-2FC1-89886E0F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1197-7989-46F8-BD45-E3064EA2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2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2C03-5340-3615-5954-9E43A2DC5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5CFA2-5BE8-FFBD-D22D-9226A600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BC00-4E73-44BB-AAE7-E47E9DD5EA7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4C6E8-57D4-7CFF-50D2-83F56A85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66790-4AD6-8BEF-E432-6008E8EA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1197-7989-46F8-BD45-E3064EA2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9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2754B-4649-EE98-8D52-B9E46E08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BC00-4E73-44BB-AAE7-E47E9DD5EA7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8B1CA-D429-1ACE-CCD2-0AD364704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1E495-355A-87B4-A705-5E09F553B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1197-7989-46F8-BD45-E3064EA2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9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42D4-5937-7BBE-9485-F4CE6F7A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3F5AC-7D37-5646-ABAF-642D72555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8E151-05B3-08B9-D794-A4324A955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75FEA-8543-C2EF-6306-E90110988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BC00-4E73-44BB-AAE7-E47E9DD5EA7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84E85-7B55-E568-0743-E46EEEC3C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9D727-CAF9-1647-426C-B938CF4A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1197-7989-46F8-BD45-E3064EA2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4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FD72-9783-62F8-8805-DB07F5F2C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8AA59-13C6-CCE7-9AFD-202B5C0D7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B6FB3-6720-0935-A60B-6B1CE5022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361AF-D29A-1B2B-D5C8-763B6A5F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BC00-4E73-44BB-AAE7-E47E9DD5EA7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71E1B-3E8E-8559-F8AC-4AC2E1F2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C8987-EB24-A17E-8085-974B544F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1197-7989-46F8-BD45-E3064EA2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3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4826C3-FB42-0F47-914E-63ECC6135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2DF9C-0BBA-690E-5C05-8C39CB334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D08D-014F-31FB-C527-EC0B4094F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8BC00-4E73-44BB-AAE7-E47E9DD5EA7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B2B9D-2A33-C0D4-CFB0-80BAAC893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CAD1-A9ED-0099-1BB6-012719D62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11197-7989-46F8-BD45-E3064EA2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3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826064-8F58-447D-86AB-5936E862F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0" y="-210578"/>
            <a:ext cx="10743247" cy="6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1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1A24AC-DD07-6893-5EE8-3A96CF1B5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3090862"/>
            <a:ext cx="68961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5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345BC2-7D29-D4B4-5E5E-C2D64FF0E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755" y="3182453"/>
            <a:ext cx="7010400" cy="25336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AFEF8AC-6E2A-E131-A360-C78525464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055" y="0"/>
            <a:ext cx="49911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3B7957-84F5-2A3D-8932-DC5CCD0FB5F9}"/>
              </a:ext>
            </a:extLst>
          </p:cNvPr>
          <p:cNvSpPr txBox="1"/>
          <p:nvPr/>
        </p:nvSpPr>
        <p:spPr>
          <a:xfrm>
            <a:off x="2218512" y="3951877"/>
            <a:ext cx="9140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2</a:t>
            </a:r>
            <a:r>
              <a:rPr lang="en-US" sz="1500" i="1" dirty="0"/>
              <a:t>n</a:t>
            </a:r>
            <a:r>
              <a:rPr lang="en-US" sz="1500" dirty="0"/>
              <a:t> qubits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895095-FB5A-7342-883C-DF7394ABE0C1}"/>
              </a:ext>
            </a:extLst>
          </p:cNvPr>
          <p:cNvSpPr txBox="1"/>
          <p:nvPr/>
        </p:nvSpPr>
        <p:spPr>
          <a:xfrm>
            <a:off x="2277795" y="5044466"/>
            <a:ext cx="8162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i="1" dirty="0"/>
              <a:t>n</a:t>
            </a:r>
            <a:r>
              <a:rPr lang="en-US" sz="1500" dirty="0"/>
              <a:t> qubits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096D2B-F083-D04C-BE4A-EB9A5EA25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722" y="1926837"/>
            <a:ext cx="2628900" cy="533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DA4BCB-4833-BFE6-7BE3-60D01B7682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059" t="36789" r="51848" b="29709"/>
          <a:stretch/>
        </p:blipFill>
        <p:spPr>
          <a:xfrm>
            <a:off x="2147114" y="2257427"/>
            <a:ext cx="91261" cy="10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2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F456766-EF38-D3BF-3559-01D0B2F57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1954212"/>
            <a:ext cx="762000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89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7074A8D4-85D8-304D-8311-F6391F00B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097" y="179102"/>
            <a:ext cx="4029075" cy="330324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FBBC862-6632-02B6-12D8-1123C4189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6237" y="167651"/>
            <a:ext cx="402907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19AEB6B-3AAA-7949-DAB2-B46929C9F4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688" y="279400"/>
            <a:ext cx="2479812" cy="31154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142FE1-3BD1-921F-1AFC-5E87DC753447}"/>
              </a:ext>
            </a:extLst>
          </p:cNvPr>
          <p:cNvSpPr txBox="1"/>
          <p:nvPr/>
        </p:nvSpPr>
        <p:spPr>
          <a:xfrm>
            <a:off x="839828" y="5834"/>
            <a:ext cx="179705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/>
              <a:t>U</a:t>
            </a:r>
            <a:r>
              <a:rPr lang="en-US" sz="2500" baseline="-25000" dirty="0"/>
              <a:t>7</a:t>
            </a:r>
            <a:r>
              <a:rPr lang="en-US" sz="2500" dirty="0"/>
              <a:t> mod15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5ECB1C-B22F-4D23-6206-C7DEE9F2380A}"/>
              </a:ext>
            </a:extLst>
          </p:cNvPr>
          <p:cNvSpPr txBox="1"/>
          <p:nvPr/>
        </p:nvSpPr>
        <p:spPr>
          <a:xfrm>
            <a:off x="4630778" y="0"/>
            <a:ext cx="179705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/>
              <a:t>U</a:t>
            </a:r>
            <a:r>
              <a:rPr lang="en-US" sz="2500" baseline="-25000" dirty="0"/>
              <a:t>4</a:t>
            </a:r>
            <a:r>
              <a:rPr lang="en-US" sz="2500" dirty="0"/>
              <a:t> mod15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2C53EE-66D2-BB4A-8264-38BBA37A582C}"/>
              </a:ext>
            </a:extLst>
          </p:cNvPr>
          <p:cNvSpPr txBox="1"/>
          <p:nvPr/>
        </p:nvSpPr>
        <p:spPr>
          <a:xfrm>
            <a:off x="8713787" y="3583"/>
            <a:ext cx="179705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/>
              <a:t>U</a:t>
            </a:r>
            <a:r>
              <a:rPr lang="en-US" sz="2500" baseline="-25000" dirty="0"/>
              <a:t>2</a:t>
            </a:r>
            <a:r>
              <a:rPr lang="en-US" sz="2500" dirty="0"/>
              <a:t> mod15</a:t>
            </a:r>
          </a:p>
        </p:txBody>
      </p:sp>
    </p:spTree>
    <p:extLst>
      <p:ext uri="{BB962C8B-B14F-4D97-AF65-F5344CB8AC3E}">
        <p14:creationId xmlns:p14="http://schemas.microsoft.com/office/powerpoint/2010/main" val="74075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8B11335-60C4-C916-FC2D-57411C213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36" y="1074737"/>
            <a:ext cx="11713464" cy="434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144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71C4AD6F-2DFB-9CFA-D465-5D077BAB2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2" y="366178"/>
            <a:ext cx="10479314" cy="1447672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2F507103-1355-AA56-0D0A-F8D2E4C9A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2" y="2643941"/>
            <a:ext cx="11172825" cy="14582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B1FEEC-8EA7-8451-808B-F9E8EC848B26}"/>
              </a:ext>
            </a:extLst>
          </p:cNvPr>
          <p:cNvSpPr txBox="1"/>
          <p:nvPr/>
        </p:nvSpPr>
        <p:spPr>
          <a:xfrm>
            <a:off x="5011778" y="4102188"/>
            <a:ext cx="80482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/>
              <a:t>QFT</a:t>
            </a:r>
          </a:p>
        </p:txBody>
      </p:sp>
    </p:spTree>
    <p:extLst>
      <p:ext uri="{BB962C8B-B14F-4D97-AF65-F5344CB8AC3E}">
        <p14:creationId xmlns:p14="http://schemas.microsoft.com/office/powerpoint/2010/main" val="3924944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F241D1-86A0-B1CF-180F-1C3366CD5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51" y="699235"/>
            <a:ext cx="2562225" cy="723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A946C2-FFCF-B2D4-9726-30B9D8FF3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471" y="851635"/>
            <a:ext cx="942975" cy="419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8EE539-74FA-1827-9F31-7212788C809F}"/>
              </a:ext>
            </a:extLst>
          </p:cNvPr>
          <p:cNvSpPr txBox="1"/>
          <p:nvPr/>
        </p:nvSpPr>
        <p:spPr>
          <a:xfrm>
            <a:off x="3490576" y="87651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126FB6-F0AB-DBC2-F6B7-D3C7E5A81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90" y="1592680"/>
            <a:ext cx="1533525" cy="400050"/>
          </a:xfrm>
          <a:prstGeom prst="rect">
            <a:avLst/>
          </a:prstGeom>
        </p:spPr>
      </p:pic>
      <p:pic>
        <p:nvPicPr>
          <p:cNvPr id="2050" name="Picture 2" descr="Quantum circuit for Quantum-Fourier-Transform with n qubits (without rearranging the order of output states) using the fractional binary notation defined below.">
            <a:extLst>
              <a:ext uri="{FF2B5EF4-FFF2-40B4-BE49-F238E27FC236}">
                <a16:creationId xmlns:a16="http://schemas.microsoft.com/office/drawing/2014/main" id="{D5BF908D-A59E-9FEC-4E2B-ED1FDD605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99" y="2413000"/>
            <a:ext cx="6096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92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Aurélien Pélissier</dc:creator>
  <cp:lastModifiedBy>Aurélien Pélissier</cp:lastModifiedBy>
  <cp:revision>1</cp:revision>
  <dcterms:created xsi:type="dcterms:W3CDTF">2023-03-20T21:31:43Z</dcterms:created>
  <dcterms:modified xsi:type="dcterms:W3CDTF">2023-03-24T21:49:31Z</dcterms:modified>
</cp:coreProperties>
</file>