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9134D-C347-4F57-B33D-41189A6CE00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F2B0D2B-84AA-49A8-AE5D-8667D8C39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F267E58-415F-4D19-BC2C-ACDDA825EFBB}"/>
              </a:ext>
            </a:extLst>
          </p:cNvPr>
          <p:cNvSpPr>
            <a:spLocks noGrp="1"/>
          </p:cNvSpPr>
          <p:nvPr>
            <p:ph type="dt" sz="half" idx="10"/>
          </p:nvPr>
        </p:nvSpPr>
        <p:spPr/>
        <p:txBody>
          <a:bodyPr/>
          <a:lstStyle/>
          <a:p>
            <a:fld id="{D558A911-B46F-43CB-B7D9-AA795894DBA6}" type="datetimeFigureOut">
              <a:rPr lang="fr-FR" smtClean="0"/>
              <a:t>04/03/2024</a:t>
            </a:fld>
            <a:endParaRPr lang="fr-FR"/>
          </a:p>
        </p:txBody>
      </p:sp>
      <p:sp>
        <p:nvSpPr>
          <p:cNvPr id="5" name="Espace réservé du pied de page 4">
            <a:extLst>
              <a:ext uri="{FF2B5EF4-FFF2-40B4-BE49-F238E27FC236}">
                <a16:creationId xmlns:a16="http://schemas.microsoft.com/office/drawing/2014/main" id="{58F77737-2A2A-4940-AAA8-DDFE1599F54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BC1C413-DF55-4735-9E68-791F85004112}"/>
              </a:ext>
            </a:extLst>
          </p:cNvPr>
          <p:cNvSpPr>
            <a:spLocks noGrp="1"/>
          </p:cNvSpPr>
          <p:nvPr>
            <p:ph type="sldNum" sz="quarter" idx="12"/>
          </p:nvPr>
        </p:nvSpPr>
        <p:spPr/>
        <p:txBody>
          <a:bodyPr/>
          <a:lstStyle/>
          <a:p>
            <a:fld id="{8920647A-1CEA-42D3-9831-9EC106B5A89B}" type="slidenum">
              <a:rPr lang="fr-FR" smtClean="0"/>
              <a:t>‹N°›</a:t>
            </a:fld>
            <a:endParaRPr lang="fr-FR"/>
          </a:p>
        </p:txBody>
      </p:sp>
    </p:spTree>
    <p:extLst>
      <p:ext uri="{BB962C8B-B14F-4D97-AF65-F5344CB8AC3E}">
        <p14:creationId xmlns:p14="http://schemas.microsoft.com/office/powerpoint/2010/main" val="390367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130594-659E-45ED-9941-F7762989F4C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8FACF11-5025-443B-BBC4-F6F9322F0DAB}"/>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BE6BDD2-3412-415B-ABD8-1DFCE365C4DD}"/>
              </a:ext>
            </a:extLst>
          </p:cNvPr>
          <p:cNvSpPr>
            <a:spLocks noGrp="1"/>
          </p:cNvSpPr>
          <p:nvPr>
            <p:ph type="dt" sz="half" idx="10"/>
          </p:nvPr>
        </p:nvSpPr>
        <p:spPr/>
        <p:txBody>
          <a:bodyPr/>
          <a:lstStyle/>
          <a:p>
            <a:fld id="{D558A911-B46F-43CB-B7D9-AA795894DBA6}" type="datetimeFigureOut">
              <a:rPr lang="fr-FR" smtClean="0"/>
              <a:t>04/03/2024</a:t>
            </a:fld>
            <a:endParaRPr lang="fr-FR"/>
          </a:p>
        </p:txBody>
      </p:sp>
      <p:sp>
        <p:nvSpPr>
          <p:cNvPr id="5" name="Espace réservé du pied de page 4">
            <a:extLst>
              <a:ext uri="{FF2B5EF4-FFF2-40B4-BE49-F238E27FC236}">
                <a16:creationId xmlns:a16="http://schemas.microsoft.com/office/drawing/2014/main" id="{BA9A8DC7-2C1F-48ED-A754-24A8CEF730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FE6FDD-3900-4D44-AC75-20F82543149D}"/>
              </a:ext>
            </a:extLst>
          </p:cNvPr>
          <p:cNvSpPr>
            <a:spLocks noGrp="1"/>
          </p:cNvSpPr>
          <p:nvPr>
            <p:ph type="sldNum" sz="quarter" idx="12"/>
          </p:nvPr>
        </p:nvSpPr>
        <p:spPr/>
        <p:txBody>
          <a:bodyPr/>
          <a:lstStyle/>
          <a:p>
            <a:fld id="{8920647A-1CEA-42D3-9831-9EC106B5A89B}" type="slidenum">
              <a:rPr lang="fr-FR" smtClean="0"/>
              <a:t>‹N°›</a:t>
            </a:fld>
            <a:endParaRPr lang="fr-FR"/>
          </a:p>
        </p:txBody>
      </p:sp>
    </p:spTree>
    <p:extLst>
      <p:ext uri="{BB962C8B-B14F-4D97-AF65-F5344CB8AC3E}">
        <p14:creationId xmlns:p14="http://schemas.microsoft.com/office/powerpoint/2010/main" val="882630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1AAAD6F-7D75-4F6A-B6DB-E9C0A6220AE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AEA46E7-A0C9-4B07-83CC-389E9EDF8589}"/>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1839C5-0A3F-42D1-80D9-478021C9C165}"/>
              </a:ext>
            </a:extLst>
          </p:cNvPr>
          <p:cNvSpPr>
            <a:spLocks noGrp="1"/>
          </p:cNvSpPr>
          <p:nvPr>
            <p:ph type="dt" sz="half" idx="10"/>
          </p:nvPr>
        </p:nvSpPr>
        <p:spPr/>
        <p:txBody>
          <a:bodyPr/>
          <a:lstStyle/>
          <a:p>
            <a:fld id="{D558A911-B46F-43CB-B7D9-AA795894DBA6}" type="datetimeFigureOut">
              <a:rPr lang="fr-FR" smtClean="0"/>
              <a:t>04/03/2024</a:t>
            </a:fld>
            <a:endParaRPr lang="fr-FR"/>
          </a:p>
        </p:txBody>
      </p:sp>
      <p:sp>
        <p:nvSpPr>
          <p:cNvPr id="5" name="Espace réservé du pied de page 4">
            <a:extLst>
              <a:ext uri="{FF2B5EF4-FFF2-40B4-BE49-F238E27FC236}">
                <a16:creationId xmlns:a16="http://schemas.microsoft.com/office/drawing/2014/main" id="{73814DDB-EBE0-430F-8CDE-728115E938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2EFCCFD-79CF-4B12-A208-A9EA70F2E845}"/>
              </a:ext>
            </a:extLst>
          </p:cNvPr>
          <p:cNvSpPr>
            <a:spLocks noGrp="1"/>
          </p:cNvSpPr>
          <p:nvPr>
            <p:ph type="sldNum" sz="quarter" idx="12"/>
          </p:nvPr>
        </p:nvSpPr>
        <p:spPr/>
        <p:txBody>
          <a:bodyPr/>
          <a:lstStyle/>
          <a:p>
            <a:fld id="{8920647A-1CEA-42D3-9831-9EC106B5A89B}" type="slidenum">
              <a:rPr lang="fr-FR" smtClean="0"/>
              <a:t>‹N°›</a:t>
            </a:fld>
            <a:endParaRPr lang="fr-FR"/>
          </a:p>
        </p:txBody>
      </p:sp>
    </p:spTree>
    <p:extLst>
      <p:ext uri="{BB962C8B-B14F-4D97-AF65-F5344CB8AC3E}">
        <p14:creationId xmlns:p14="http://schemas.microsoft.com/office/powerpoint/2010/main" val="44706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9AA055-5285-45B3-BF40-DE2ED37AC3B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B0F3AE5-9681-41DE-A67A-A14157819379}"/>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4E535F1-4BEA-4075-A3F0-02504ADEFEB2}"/>
              </a:ext>
            </a:extLst>
          </p:cNvPr>
          <p:cNvSpPr>
            <a:spLocks noGrp="1"/>
          </p:cNvSpPr>
          <p:nvPr>
            <p:ph type="dt" sz="half" idx="10"/>
          </p:nvPr>
        </p:nvSpPr>
        <p:spPr/>
        <p:txBody>
          <a:bodyPr/>
          <a:lstStyle/>
          <a:p>
            <a:fld id="{D558A911-B46F-43CB-B7D9-AA795894DBA6}" type="datetimeFigureOut">
              <a:rPr lang="fr-FR" smtClean="0"/>
              <a:t>04/03/2024</a:t>
            </a:fld>
            <a:endParaRPr lang="fr-FR"/>
          </a:p>
        </p:txBody>
      </p:sp>
      <p:sp>
        <p:nvSpPr>
          <p:cNvPr id="5" name="Espace réservé du pied de page 4">
            <a:extLst>
              <a:ext uri="{FF2B5EF4-FFF2-40B4-BE49-F238E27FC236}">
                <a16:creationId xmlns:a16="http://schemas.microsoft.com/office/drawing/2014/main" id="{E316DEA0-618F-4638-9318-2F58F0EE112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FF9883C-A20F-4F5E-9FB3-356792B84836}"/>
              </a:ext>
            </a:extLst>
          </p:cNvPr>
          <p:cNvSpPr>
            <a:spLocks noGrp="1"/>
          </p:cNvSpPr>
          <p:nvPr>
            <p:ph type="sldNum" sz="quarter" idx="12"/>
          </p:nvPr>
        </p:nvSpPr>
        <p:spPr/>
        <p:txBody>
          <a:bodyPr/>
          <a:lstStyle/>
          <a:p>
            <a:fld id="{8920647A-1CEA-42D3-9831-9EC106B5A89B}" type="slidenum">
              <a:rPr lang="fr-FR" smtClean="0"/>
              <a:t>‹N°›</a:t>
            </a:fld>
            <a:endParaRPr lang="fr-FR"/>
          </a:p>
        </p:txBody>
      </p:sp>
    </p:spTree>
    <p:extLst>
      <p:ext uri="{BB962C8B-B14F-4D97-AF65-F5344CB8AC3E}">
        <p14:creationId xmlns:p14="http://schemas.microsoft.com/office/powerpoint/2010/main" val="381271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B1A411-7E52-4DDF-9997-C354830FB45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21AC3B4-4F23-44C8-BB63-DD59CDFB04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1C26C51-9E41-41EE-BF22-6412767F83F8}"/>
              </a:ext>
            </a:extLst>
          </p:cNvPr>
          <p:cNvSpPr>
            <a:spLocks noGrp="1"/>
          </p:cNvSpPr>
          <p:nvPr>
            <p:ph type="dt" sz="half" idx="10"/>
          </p:nvPr>
        </p:nvSpPr>
        <p:spPr/>
        <p:txBody>
          <a:bodyPr/>
          <a:lstStyle/>
          <a:p>
            <a:fld id="{D558A911-B46F-43CB-B7D9-AA795894DBA6}" type="datetimeFigureOut">
              <a:rPr lang="fr-FR" smtClean="0"/>
              <a:t>04/03/2024</a:t>
            </a:fld>
            <a:endParaRPr lang="fr-FR"/>
          </a:p>
        </p:txBody>
      </p:sp>
      <p:sp>
        <p:nvSpPr>
          <p:cNvPr id="5" name="Espace réservé du pied de page 4">
            <a:extLst>
              <a:ext uri="{FF2B5EF4-FFF2-40B4-BE49-F238E27FC236}">
                <a16:creationId xmlns:a16="http://schemas.microsoft.com/office/drawing/2014/main" id="{DDD0C37A-FAFC-406E-B6B3-FD1889F99C5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370C744-B6E0-4FB4-BEE8-0EBF7B12BB50}"/>
              </a:ext>
            </a:extLst>
          </p:cNvPr>
          <p:cNvSpPr>
            <a:spLocks noGrp="1"/>
          </p:cNvSpPr>
          <p:nvPr>
            <p:ph type="sldNum" sz="quarter" idx="12"/>
          </p:nvPr>
        </p:nvSpPr>
        <p:spPr/>
        <p:txBody>
          <a:bodyPr/>
          <a:lstStyle/>
          <a:p>
            <a:fld id="{8920647A-1CEA-42D3-9831-9EC106B5A89B}" type="slidenum">
              <a:rPr lang="fr-FR" smtClean="0"/>
              <a:t>‹N°›</a:t>
            </a:fld>
            <a:endParaRPr lang="fr-FR"/>
          </a:p>
        </p:txBody>
      </p:sp>
    </p:spTree>
    <p:extLst>
      <p:ext uri="{BB962C8B-B14F-4D97-AF65-F5344CB8AC3E}">
        <p14:creationId xmlns:p14="http://schemas.microsoft.com/office/powerpoint/2010/main" val="255203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1203C-3CAB-4F4D-9E00-3291145BB73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E5A3C95-C274-4B62-A1A8-D698A8904AEF}"/>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095FD1C-3152-4F56-ADC6-977F41AB6CFF}"/>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819BDD4-2927-4FF0-B997-33702D2C1738}"/>
              </a:ext>
            </a:extLst>
          </p:cNvPr>
          <p:cNvSpPr>
            <a:spLocks noGrp="1"/>
          </p:cNvSpPr>
          <p:nvPr>
            <p:ph type="dt" sz="half" idx="10"/>
          </p:nvPr>
        </p:nvSpPr>
        <p:spPr/>
        <p:txBody>
          <a:bodyPr/>
          <a:lstStyle/>
          <a:p>
            <a:fld id="{D558A911-B46F-43CB-B7D9-AA795894DBA6}" type="datetimeFigureOut">
              <a:rPr lang="fr-FR" smtClean="0"/>
              <a:t>04/03/2024</a:t>
            </a:fld>
            <a:endParaRPr lang="fr-FR"/>
          </a:p>
        </p:txBody>
      </p:sp>
      <p:sp>
        <p:nvSpPr>
          <p:cNvPr id="6" name="Espace réservé du pied de page 5">
            <a:extLst>
              <a:ext uri="{FF2B5EF4-FFF2-40B4-BE49-F238E27FC236}">
                <a16:creationId xmlns:a16="http://schemas.microsoft.com/office/drawing/2014/main" id="{648107F4-EE81-4DB3-9C5B-46B81734361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B7E7BC6-1FC5-466D-AA6D-4AEB3613403E}"/>
              </a:ext>
            </a:extLst>
          </p:cNvPr>
          <p:cNvSpPr>
            <a:spLocks noGrp="1"/>
          </p:cNvSpPr>
          <p:nvPr>
            <p:ph type="sldNum" sz="quarter" idx="12"/>
          </p:nvPr>
        </p:nvSpPr>
        <p:spPr/>
        <p:txBody>
          <a:bodyPr/>
          <a:lstStyle/>
          <a:p>
            <a:fld id="{8920647A-1CEA-42D3-9831-9EC106B5A89B}" type="slidenum">
              <a:rPr lang="fr-FR" smtClean="0"/>
              <a:t>‹N°›</a:t>
            </a:fld>
            <a:endParaRPr lang="fr-FR"/>
          </a:p>
        </p:txBody>
      </p:sp>
    </p:spTree>
    <p:extLst>
      <p:ext uri="{BB962C8B-B14F-4D97-AF65-F5344CB8AC3E}">
        <p14:creationId xmlns:p14="http://schemas.microsoft.com/office/powerpoint/2010/main" val="73507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8CC3A7-E50C-4BDD-8A7B-543333C7CC1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991D398-311A-4D74-B797-D76E77115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2149215B-ABD5-4B75-8E6D-592105212244}"/>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B0D664E-3AC4-4AA8-BDAC-9A25433E7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257AABCF-1E27-4B37-8943-C45E7E07FE4C}"/>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B56D189-EA71-4942-8E57-5815DBD1A732}"/>
              </a:ext>
            </a:extLst>
          </p:cNvPr>
          <p:cNvSpPr>
            <a:spLocks noGrp="1"/>
          </p:cNvSpPr>
          <p:nvPr>
            <p:ph type="dt" sz="half" idx="10"/>
          </p:nvPr>
        </p:nvSpPr>
        <p:spPr/>
        <p:txBody>
          <a:bodyPr/>
          <a:lstStyle/>
          <a:p>
            <a:fld id="{D558A911-B46F-43CB-B7D9-AA795894DBA6}" type="datetimeFigureOut">
              <a:rPr lang="fr-FR" smtClean="0"/>
              <a:t>04/03/2024</a:t>
            </a:fld>
            <a:endParaRPr lang="fr-FR"/>
          </a:p>
        </p:txBody>
      </p:sp>
      <p:sp>
        <p:nvSpPr>
          <p:cNvPr id="8" name="Espace réservé du pied de page 7">
            <a:extLst>
              <a:ext uri="{FF2B5EF4-FFF2-40B4-BE49-F238E27FC236}">
                <a16:creationId xmlns:a16="http://schemas.microsoft.com/office/drawing/2014/main" id="{34C7E03A-3649-4FF3-8EC1-17079B28556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B66D0AE-8455-4E76-9403-8F84E1EF446C}"/>
              </a:ext>
            </a:extLst>
          </p:cNvPr>
          <p:cNvSpPr>
            <a:spLocks noGrp="1"/>
          </p:cNvSpPr>
          <p:nvPr>
            <p:ph type="sldNum" sz="quarter" idx="12"/>
          </p:nvPr>
        </p:nvSpPr>
        <p:spPr/>
        <p:txBody>
          <a:bodyPr/>
          <a:lstStyle/>
          <a:p>
            <a:fld id="{8920647A-1CEA-42D3-9831-9EC106B5A89B}" type="slidenum">
              <a:rPr lang="fr-FR" smtClean="0"/>
              <a:t>‹N°›</a:t>
            </a:fld>
            <a:endParaRPr lang="fr-FR"/>
          </a:p>
        </p:txBody>
      </p:sp>
    </p:spTree>
    <p:extLst>
      <p:ext uri="{BB962C8B-B14F-4D97-AF65-F5344CB8AC3E}">
        <p14:creationId xmlns:p14="http://schemas.microsoft.com/office/powerpoint/2010/main" val="64679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426734-E90C-4D6E-BEDD-55896A0C0A1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62FC3A3-EF6B-4F38-BE66-22C463889BCE}"/>
              </a:ext>
            </a:extLst>
          </p:cNvPr>
          <p:cNvSpPr>
            <a:spLocks noGrp="1"/>
          </p:cNvSpPr>
          <p:nvPr>
            <p:ph type="dt" sz="half" idx="10"/>
          </p:nvPr>
        </p:nvSpPr>
        <p:spPr/>
        <p:txBody>
          <a:bodyPr/>
          <a:lstStyle/>
          <a:p>
            <a:fld id="{D558A911-B46F-43CB-B7D9-AA795894DBA6}" type="datetimeFigureOut">
              <a:rPr lang="fr-FR" smtClean="0"/>
              <a:t>04/03/2024</a:t>
            </a:fld>
            <a:endParaRPr lang="fr-FR"/>
          </a:p>
        </p:txBody>
      </p:sp>
      <p:sp>
        <p:nvSpPr>
          <p:cNvPr id="4" name="Espace réservé du pied de page 3">
            <a:extLst>
              <a:ext uri="{FF2B5EF4-FFF2-40B4-BE49-F238E27FC236}">
                <a16:creationId xmlns:a16="http://schemas.microsoft.com/office/drawing/2014/main" id="{5F34FAF7-6842-427E-9A73-232A45F5156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B9D59A2-4B3E-450B-8E8D-0EB9A3069AEF}"/>
              </a:ext>
            </a:extLst>
          </p:cNvPr>
          <p:cNvSpPr>
            <a:spLocks noGrp="1"/>
          </p:cNvSpPr>
          <p:nvPr>
            <p:ph type="sldNum" sz="quarter" idx="12"/>
          </p:nvPr>
        </p:nvSpPr>
        <p:spPr/>
        <p:txBody>
          <a:bodyPr/>
          <a:lstStyle/>
          <a:p>
            <a:fld id="{8920647A-1CEA-42D3-9831-9EC106B5A89B}" type="slidenum">
              <a:rPr lang="fr-FR" smtClean="0"/>
              <a:t>‹N°›</a:t>
            </a:fld>
            <a:endParaRPr lang="fr-FR"/>
          </a:p>
        </p:txBody>
      </p:sp>
    </p:spTree>
    <p:extLst>
      <p:ext uri="{BB962C8B-B14F-4D97-AF65-F5344CB8AC3E}">
        <p14:creationId xmlns:p14="http://schemas.microsoft.com/office/powerpoint/2010/main" val="3317703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C80A737-0CB6-46DF-B723-518D093983CB}"/>
              </a:ext>
            </a:extLst>
          </p:cNvPr>
          <p:cNvSpPr>
            <a:spLocks noGrp="1"/>
          </p:cNvSpPr>
          <p:nvPr>
            <p:ph type="dt" sz="half" idx="10"/>
          </p:nvPr>
        </p:nvSpPr>
        <p:spPr/>
        <p:txBody>
          <a:bodyPr/>
          <a:lstStyle/>
          <a:p>
            <a:fld id="{D558A911-B46F-43CB-B7D9-AA795894DBA6}" type="datetimeFigureOut">
              <a:rPr lang="fr-FR" smtClean="0"/>
              <a:t>04/03/2024</a:t>
            </a:fld>
            <a:endParaRPr lang="fr-FR"/>
          </a:p>
        </p:txBody>
      </p:sp>
      <p:sp>
        <p:nvSpPr>
          <p:cNvPr id="3" name="Espace réservé du pied de page 2">
            <a:extLst>
              <a:ext uri="{FF2B5EF4-FFF2-40B4-BE49-F238E27FC236}">
                <a16:creationId xmlns:a16="http://schemas.microsoft.com/office/drawing/2014/main" id="{C2B87C6E-E76F-4577-B371-9F7361EC807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DEEF1F0-8569-43F3-8E1E-2BFB98B69174}"/>
              </a:ext>
            </a:extLst>
          </p:cNvPr>
          <p:cNvSpPr>
            <a:spLocks noGrp="1"/>
          </p:cNvSpPr>
          <p:nvPr>
            <p:ph type="sldNum" sz="quarter" idx="12"/>
          </p:nvPr>
        </p:nvSpPr>
        <p:spPr/>
        <p:txBody>
          <a:bodyPr/>
          <a:lstStyle/>
          <a:p>
            <a:fld id="{8920647A-1CEA-42D3-9831-9EC106B5A89B}" type="slidenum">
              <a:rPr lang="fr-FR" smtClean="0"/>
              <a:t>‹N°›</a:t>
            </a:fld>
            <a:endParaRPr lang="fr-FR"/>
          </a:p>
        </p:txBody>
      </p:sp>
    </p:spTree>
    <p:extLst>
      <p:ext uri="{BB962C8B-B14F-4D97-AF65-F5344CB8AC3E}">
        <p14:creationId xmlns:p14="http://schemas.microsoft.com/office/powerpoint/2010/main" val="404728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A7EDA9-D446-4525-9665-526BADD7E6D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1F8736E-8A28-46F1-AEBC-9F236BCF6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AB0B00D-9BD1-4DFE-95DD-058A1526D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5850101-2FA8-4998-91DB-3BD97F2B1EC4}"/>
              </a:ext>
            </a:extLst>
          </p:cNvPr>
          <p:cNvSpPr>
            <a:spLocks noGrp="1"/>
          </p:cNvSpPr>
          <p:nvPr>
            <p:ph type="dt" sz="half" idx="10"/>
          </p:nvPr>
        </p:nvSpPr>
        <p:spPr/>
        <p:txBody>
          <a:bodyPr/>
          <a:lstStyle/>
          <a:p>
            <a:fld id="{D558A911-B46F-43CB-B7D9-AA795894DBA6}" type="datetimeFigureOut">
              <a:rPr lang="fr-FR" smtClean="0"/>
              <a:t>04/03/2024</a:t>
            </a:fld>
            <a:endParaRPr lang="fr-FR"/>
          </a:p>
        </p:txBody>
      </p:sp>
      <p:sp>
        <p:nvSpPr>
          <p:cNvPr id="6" name="Espace réservé du pied de page 5">
            <a:extLst>
              <a:ext uri="{FF2B5EF4-FFF2-40B4-BE49-F238E27FC236}">
                <a16:creationId xmlns:a16="http://schemas.microsoft.com/office/drawing/2014/main" id="{CF1865D4-8FB4-4044-BC0C-DB6417E1F0A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4BAD413-0705-4A38-98B0-B8CAEC5F495A}"/>
              </a:ext>
            </a:extLst>
          </p:cNvPr>
          <p:cNvSpPr>
            <a:spLocks noGrp="1"/>
          </p:cNvSpPr>
          <p:nvPr>
            <p:ph type="sldNum" sz="quarter" idx="12"/>
          </p:nvPr>
        </p:nvSpPr>
        <p:spPr/>
        <p:txBody>
          <a:bodyPr/>
          <a:lstStyle/>
          <a:p>
            <a:fld id="{8920647A-1CEA-42D3-9831-9EC106B5A89B}" type="slidenum">
              <a:rPr lang="fr-FR" smtClean="0"/>
              <a:t>‹N°›</a:t>
            </a:fld>
            <a:endParaRPr lang="fr-FR"/>
          </a:p>
        </p:txBody>
      </p:sp>
    </p:spTree>
    <p:extLst>
      <p:ext uri="{BB962C8B-B14F-4D97-AF65-F5344CB8AC3E}">
        <p14:creationId xmlns:p14="http://schemas.microsoft.com/office/powerpoint/2010/main" val="209999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E29C92-8B12-44FA-BBE9-1FB511D6418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E078F5E-1B63-4958-BDCB-3E1C3EB62E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D22978F-4FB6-48EB-827A-0613E194E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CD563FF7-AAA6-4025-A13B-85D72CF24551}"/>
              </a:ext>
            </a:extLst>
          </p:cNvPr>
          <p:cNvSpPr>
            <a:spLocks noGrp="1"/>
          </p:cNvSpPr>
          <p:nvPr>
            <p:ph type="dt" sz="half" idx="10"/>
          </p:nvPr>
        </p:nvSpPr>
        <p:spPr/>
        <p:txBody>
          <a:bodyPr/>
          <a:lstStyle/>
          <a:p>
            <a:fld id="{D558A911-B46F-43CB-B7D9-AA795894DBA6}" type="datetimeFigureOut">
              <a:rPr lang="fr-FR" smtClean="0"/>
              <a:t>04/03/2024</a:t>
            </a:fld>
            <a:endParaRPr lang="fr-FR"/>
          </a:p>
        </p:txBody>
      </p:sp>
      <p:sp>
        <p:nvSpPr>
          <p:cNvPr id="6" name="Espace réservé du pied de page 5">
            <a:extLst>
              <a:ext uri="{FF2B5EF4-FFF2-40B4-BE49-F238E27FC236}">
                <a16:creationId xmlns:a16="http://schemas.microsoft.com/office/drawing/2014/main" id="{2C787C51-3395-45EE-ADBF-253FF0939D1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6381811-4A10-40AE-96FF-94E354BCC240}"/>
              </a:ext>
            </a:extLst>
          </p:cNvPr>
          <p:cNvSpPr>
            <a:spLocks noGrp="1"/>
          </p:cNvSpPr>
          <p:nvPr>
            <p:ph type="sldNum" sz="quarter" idx="12"/>
          </p:nvPr>
        </p:nvSpPr>
        <p:spPr/>
        <p:txBody>
          <a:bodyPr/>
          <a:lstStyle/>
          <a:p>
            <a:fld id="{8920647A-1CEA-42D3-9831-9EC106B5A89B}" type="slidenum">
              <a:rPr lang="fr-FR" smtClean="0"/>
              <a:t>‹N°›</a:t>
            </a:fld>
            <a:endParaRPr lang="fr-FR"/>
          </a:p>
        </p:txBody>
      </p:sp>
    </p:spTree>
    <p:extLst>
      <p:ext uri="{BB962C8B-B14F-4D97-AF65-F5344CB8AC3E}">
        <p14:creationId xmlns:p14="http://schemas.microsoft.com/office/powerpoint/2010/main" val="250996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BDDF0F4-0000-4BE8-8B8B-F9171EE83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4DC211E-0F18-4EA6-A7AE-E3000F1605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1F8FAE4-1AA7-4843-B974-D57142D9EF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8A911-B46F-43CB-B7D9-AA795894DBA6}" type="datetimeFigureOut">
              <a:rPr lang="fr-FR" smtClean="0"/>
              <a:t>04/03/2024</a:t>
            </a:fld>
            <a:endParaRPr lang="fr-FR"/>
          </a:p>
        </p:txBody>
      </p:sp>
      <p:sp>
        <p:nvSpPr>
          <p:cNvPr id="5" name="Espace réservé du pied de page 4">
            <a:extLst>
              <a:ext uri="{FF2B5EF4-FFF2-40B4-BE49-F238E27FC236}">
                <a16:creationId xmlns:a16="http://schemas.microsoft.com/office/drawing/2014/main" id="{FF732B7F-E694-455A-B64A-E13088C5D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5833E2A-9E9F-421E-AE5B-867181BCCC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20647A-1CEA-42D3-9831-9EC106B5A89B}" type="slidenum">
              <a:rPr lang="fr-FR" smtClean="0"/>
              <a:t>‹N°›</a:t>
            </a:fld>
            <a:endParaRPr lang="fr-FR"/>
          </a:p>
        </p:txBody>
      </p:sp>
    </p:spTree>
    <p:extLst>
      <p:ext uri="{BB962C8B-B14F-4D97-AF65-F5344CB8AC3E}">
        <p14:creationId xmlns:p14="http://schemas.microsoft.com/office/powerpoint/2010/main" val="3750470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71" name="Google Shape;71;p14"/>
          <p:cNvPicPr/>
          <p:nvPr/>
        </p:nvPicPr>
        <p:blipFill>
          <a:blip r:embed="rId2">
            <a:alphaModFix/>
          </a:blip>
          <a:stretch/>
        </p:blipFill>
        <p:spPr bwMode="auto">
          <a:xfrm>
            <a:off x="6597686" y="2487833"/>
            <a:ext cx="1528963" cy="1558183"/>
          </a:xfrm>
          <a:prstGeom prst="rect">
            <a:avLst/>
          </a:prstGeom>
          <a:noFill/>
          <a:ln>
            <a:noFill/>
          </a:ln>
        </p:spPr>
      </p:pic>
      <p:pic>
        <p:nvPicPr>
          <p:cNvPr id="72" name="Google Shape;72;p14"/>
          <p:cNvPicPr/>
          <p:nvPr/>
        </p:nvPicPr>
        <p:blipFill>
          <a:blip r:embed="rId3">
            <a:alphaModFix/>
          </a:blip>
          <a:srcRect l="159" r="159"/>
          <a:stretch/>
        </p:blipFill>
        <p:spPr bwMode="auto">
          <a:xfrm>
            <a:off x="4165005" y="2553868"/>
            <a:ext cx="1632809" cy="1638009"/>
          </a:xfrm>
          <a:prstGeom prst="rect">
            <a:avLst/>
          </a:prstGeom>
          <a:noFill/>
          <a:ln>
            <a:noFill/>
          </a:ln>
        </p:spPr>
      </p:pic>
      <p:pic>
        <p:nvPicPr>
          <p:cNvPr id="73" name="Google Shape;73;p14"/>
          <p:cNvPicPr/>
          <p:nvPr/>
        </p:nvPicPr>
        <p:blipFill>
          <a:blip r:embed="rId4">
            <a:alphaModFix/>
          </a:blip>
          <a:stretch/>
        </p:blipFill>
        <p:spPr bwMode="auto">
          <a:xfrm>
            <a:off x="6583748" y="711261"/>
            <a:ext cx="1556836" cy="1556836"/>
          </a:xfrm>
          <a:prstGeom prst="rect">
            <a:avLst/>
          </a:prstGeom>
          <a:noFill/>
          <a:ln>
            <a:noFill/>
          </a:ln>
        </p:spPr>
      </p:pic>
      <p:pic>
        <p:nvPicPr>
          <p:cNvPr id="74" name="Google Shape;74;p14"/>
          <p:cNvPicPr/>
          <p:nvPr/>
        </p:nvPicPr>
        <p:blipFill>
          <a:blip r:embed="rId5">
            <a:alphaModFix/>
          </a:blip>
          <a:stretch/>
        </p:blipFill>
        <p:spPr bwMode="auto">
          <a:xfrm>
            <a:off x="4165014" y="714516"/>
            <a:ext cx="1558183" cy="1558183"/>
          </a:xfrm>
          <a:prstGeom prst="rect">
            <a:avLst/>
          </a:prstGeom>
          <a:noFill/>
          <a:ln>
            <a:noFill/>
          </a:ln>
        </p:spPr>
      </p:pic>
      <p:sp>
        <p:nvSpPr>
          <p:cNvPr id="75" name="Google Shape;75;p14"/>
          <p:cNvSpPr txBox="1"/>
          <p:nvPr/>
        </p:nvSpPr>
        <p:spPr bwMode="auto">
          <a:xfrm>
            <a:off x="3777544" y="4130780"/>
            <a:ext cx="4637121" cy="1658851"/>
          </a:xfrm>
          <a:prstGeom prst="rect">
            <a:avLst/>
          </a:prstGeom>
          <a:noFill/>
          <a:ln>
            <a:noFill/>
          </a:ln>
        </p:spPr>
        <p:txBody>
          <a:bodyPr spcFirstLastPara="1" wrap="square" lIns="58642" tIns="58642" rIns="58642" bIns="58642" anchor="t" anchorCtr="0">
            <a:spAutoFit/>
          </a:bodyPr>
          <a:lstStyle/>
          <a:p>
            <a:pPr>
              <a:defRPr/>
            </a:pPr>
            <a:r>
              <a:rPr lang="fr" sz="770" b="1"/>
              <a:t>Fig. 2.</a:t>
            </a:r>
            <a:r>
              <a:rPr lang="fr" sz="770"/>
              <a:t> </a:t>
            </a:r>
            <a:r>
              <a:rPr lang="fr" sz="770" b="1"/>
              <a:t>Position of the light sensors in Exp. 1 (A) and Exp. 2 (B,C,D). </a:t>
            </a:r>
            <a:endParaRPr sz="770" b="1"/>
          </a:p>
          <a:p>
            <a:pPr algn="just">
              <a:defRPr/>
            </a:pPr>
            <a:r>
              <a:rPr lang="fr" sz="770">
                <a:solidFill>
                  <a:schemeClr val="dk1"/>
                </a:solidFill>
              </a:rPr>
              <a:t> (</a:t>
            </a:r>
            <a:r>
              <a:rPr lang="fr" sz="770" b="1">
                <a:solidFill>
                  <a:schemeClr val="dk1"/>
                </a:solidFill>
              </a:rPr>
              <a:t>A</a:t>
            </a:r>
            <a:r>
              <a:rPr lang="fr" sz="770">
                <a:solidFill>
                  <a:schemeClr val="dk1"/>
                </a:solidFill>
              </a:rPr>
              <a:t>) </a:t>
            </a:r>
            <a:r>
              <a:rPr lang="fr" sz="770"/>
              <a:t>In</a:t>
            </a:r>
            <a:r>
              <a:rPr lang="fr" sz="770" b="1"/>
              <a:t> </a:t>
            </a:r>
            <a:r>
              <a:rPr lang="fr" sz="770"/>
              <a:t>Exp. 1, sensors were positioned on two planes in a quarter of the empty growth chamber, 10 and 50 cm above the table. (</a:t>
            </a:r>
            <a:r>
              <a:rPr lang="fr" sz="770" b="1"/>
              <a:t>B</a:t>
            </a:r>
            <a:r>
              <a:rPr lang="fr" sz="770"/>
              <a:t>) In Exp. 2, 16 plants were positioned in three staggered rows, with the central row positioned at the center of the growth chamber, only the pots are represented here. Seven sites </a:t>
            </a:r>
            <a:r>
              <a:rPr lang="fr" sz="770">
                <a:solidFill>
                  <a:schemeClr val="dk1"/>
                </a:solidFill>
              </a:rPr>
              <a:t>(yellow crosses) were defined along the central row: they were evenly spaced, either half-way between two successive plants (sites 2 to 6), or beyond each border plant (sites 1 and 7).</a:t>
            </a:r>
            <a:r>
              <a:rPr lang="fr" sz="770" i="1"/>
              <a:t> </a:t>
            </a:r>
            <a:r>
              <a:rPr lang="fr" sz="770">
                <a:solidFill>
                  <a:schemeClr val="dk1"/>
                </a:solidFill>
              </a:rPr>
              <a:t>(</a:t>
            </a:r>
            <a:r>
              <a:rPr lang="fr" sz="770" b="1">
                <a:solidFill>
                  <a:schemeClr val="dk1"/>
                </a:solidFill>
              </a:rPr>
              <a:t>C</a:t>
            </a:r>
            <a:r>
              <a:rPr lang="fr" sz="770">
                <a:solidFill>
                  <a:schemeClr val="dk1"/>
                </a:solidFill>
              </a:rPr>
              <a:t>) Sensor was moved along a vertical transect at the center of the growth chamber (vertical to site 4), each 5 cm from 10 to 50 cm above the table, with sensor pointing either upward (red spots) or sideward (blue spots). Sensor was also moved along two horizontal transects, one at 10 cm above the table vertically from sites 2 to 6, sensor pointing upward (red dots); and a transect at 25 cm above the table vertically from sites 1 to 7, sensor pointing sideward (blue dots). (</a:t>
            </a:r>
            <a:r>
              <a:rPr lang="fr" sz="770" b="1">
                <a:solidFill>
                  <a:schemeClr val="dk1"/>
                </a:solidFill>
              </a:rPr>
              <a:t>D</a:t>
            </a:r>
            <a:r>
              <a:rPr lang="fr" sz="770">
                <a:solidFill>
                  <a:schemeClr val="dk1"/>
                </a:solidFill>
              </a:rPr>
              <a:t>) For each position of the sensor described in (C), four complementary positions of the sensor were used, two on either side of the central point, represented by red dots 2, 3, 4, 5 as shown in (D). These measurement points were 1 cm distant of their closest neighbor (</a:t>
            </a:r>
            <a:r>
              <a:rPr lang="fr" sz="770" i="1">
                <a:solidFill>
                  <a:schemeClr val="dk1"/>
                </a:solidFill>
              </a:rPr>
              <a:t>i.e</a:t>
            </a:r>
            <a:r>
              <a:rPr lang="fr" sz="770">
                <a:solidFill>
                  <a:schemeClr val="dk1"/>
                </a:solidFill>
              </a:rPr>
              <a:t> 8° of rotation of a 72 mm stem around a vertical rotation axis).</a:t>
            </a:r>
            <a:endParaRPr sz="770">
              <a:solidFill>
                <a:schemeClr val="dk1"/>
              </a:solidFill>
            </a:endParaRPr>
          </a:p>
        </p:txBody>
      </p:sp>
      <p:sp>
        <p:nvSpPr>
          <p:cNvPr id="76" name="Google Shape;76;p14"/>
          <p:cNvSpPr txBox="1"/>
          <p:nvPr/>
        </p:nvSpPr>
        <p:spPr bwMode="auto">
          <a:xfrm>
            <a:off x="3841158" y="315421"/>
            <a:ext cx="226102" cy="296170"/>
          </a:xfrm>
          <a:prstGeom prst="rect">
            <a:avLst/>
          </a:prstGeom>
          <a:noFill/>
          <a:ln>
            <a:noFill/>
          </a:ln>
        </p:spPr>
        <p:txBody>
          <a:bodyPr spcFirstLastPara="1" wrap="square" lIns="58642" tIns="58642" rIns="58642" bIns="58642" anchor="t" anchorCtr="0">
            <a:spAutoFit/>
          </a:bodyPr>
          <a:lstStyle/>
          <a:p>
            <a:pPr>
              <a:defRPr/>
            </a:pPr>
            <a:r>
              <a:rPr lang="fr" sz="1155">
                <a:solidFill>
                  <a:srgbClr val="FFFFFF"/>
                </a:solidFill>
              </a:rPr>
              <a:t>A</a:t>
            </a:r>
            <a:endParaRPr sz="1155">
              <a:solidFill>
                <a:srgbClr val="FFFFFF"/>
              </a:solidFill>
            </a:endParaRPr>
          </a:p>
        </p:txBody>
      </p:sp>
      <p:sp>
        <p:nvSpPr>
          <p:cNvPr id="77" name="Google Shape;77;p14"/>
          <p:cNvSpPr txBox="1"/>
          <p:nvPr/>
        </p:nvSpPr>
        <p:spPr bwMode="auto">
          <a:xfrm>
            <a:off x="6542248" y="358188"/>
            <a:ext cx="226102" cy="296170"/>
          </a:xfrm>
          <a:prstGeom prst="rect">
            <a:avLst/>
          </a:prstGeom>
          <a:noFill/>
          <a:ln>
            <a:noFill/>
          </a:ln>
        </p:spPr>
        <p:txBody>
          <a:bodyPr spcFirstLastPara="1" wrap="square" lIns="58642" tIns="58642" rIns="58642" bIns="58642" anchor="t" anchorCtr="0">
            <a:spAutoFit/>
          </a:bodyPr>
          <a:lstStyle/>
          <a:p>
            <a:pPr>
              <a:defRPr/>
            </a:pPr>
            <a:r>
              <a:rPr lang="fr" sz="1155"/>
              <a:t>B</a:t>
            </a:r>
            <a:endParaRPr sz="1155"/>
          </a:p>
        </p:txBody>
      </p:sp>
      <p:sp>
        <p:nvSpPr>
          <p:cNvPr id="78" name="Google Shape;78;p14"/>
          <p:cNvSpPr txBox="1"/>
          <p:nvPr/>
        </p:nvSpPr>
        <p:spPr bwMode="auto">
          <a:xfrm>
            <a:off x="4165013" y="358188"/>
            <a:ext cx="226102" cy="296170"/>
          </a:xfrm>
          <a:prstGeom prst="rect">
            <a:avLst/>
          </a:prstGeom>
          <a:noFill/>
          <a:ln>
            <a:noFill/>
          </a:ln>
        </p:spPr>
        <p:txBody>
          <a:bodyPr spcFirstLastPara="1" wrap="square" lIns="58642" tIns="58642" rIns="58642" bIns="58642" anchor="t" anchorCtr="0">
            <a:spAutoFit/>
          </a:bodyPr>
          <a:lstStyle/>
          <a:p>
            <a:pPr>
              <a:defRPr/>
            </a:pPr>
            <a:r>
              <a:rPr lang="fr" sz="1155"/>
              <a:t>A</a:t>
            </a:r>
            <a:endParaRPr sz="1155"/>
          </a:p>
        </p:txBody>
      </p:sp>
      <p:sp>
        <p:nvSpPr>
          <p:cNvPr id="79" name="Google Shape;79;p14"/>
          <p:cNvSpPr txBox="1"/>
          <p:nvPr/>
        </p:nvSpPr>
        <p:spPr bwMode="auto">
          <a:xfrm>
            <a:off x="4165013" y="2596041"/>
            <a:ext cx="226102" cy="296170"/>
          </a:xfrm>
          <a:prstGeom prst="rect">
            <a:avLst/>
          </a:prstGeom>
          <a:noFill/>
          <a:ln>
            <a:noFill/>
          </a:ln>
        </p:spPr>
        <p:txBody>
          <a:bodyPr spcFirstLastPara="1" wrap="square" lIns="58642" tIns="58642" rIns="58642" bIns="58642" anchor="t" anchorCtr="0">
            <a:spAutoFit/>
          </a:bodyPr>
          <a:lstStyle/>
          <a:p>
            <a:pPr>
              <a:defRPr/>
            </a:pPr>
            <a:r>
              <a:rPr lang="fr" sz="1155"/>
              <a:t>C</a:t>
            </a:r>
            <a:endParaRPr sz="1155"/>
          </a:p>
        </p:txBody>
      </p:sp>
      <p:sp>
        <p:nvSpPr>
          <p:cNvPr id="80" name="Google Shape;80;p14"/>
          <p:cNvSpPr txBox="1"/>
          <p:nvPr/>
        </p:nvSpPr>
        <p:spPr bwMode="auto">
          <a:xfrm flipH="1">
            <a:off x="6597676" y="2596041"/>
            <a:ext cx="226102" cy="296170"/>
          </a:xfrm>
          <a:prstGeom prst="rect">
            <a:avLst/>
          </a:prstGeom>
          <a:noFill/>
          <a:ln>
            <a:noFill/>
          </a:ln>
        </p:spPr>
        <p:txBody>
          <a:bodyPr spcFirstLastPara="1" wrap="square" lIns="58642" tIns="58642" rIns="58642" bIns="58642" anchor="t" anchorCtr="0">
            <a:spAutoFit/>
          </a:bodyPr>
          <a:lstStyle/>
          <a:p>
            <a:pPr>
              <a:defRPr/>
            </a:pPr>
            <a:r>
              <a:rPr lang="fr" sz="1155"/>
              <a:t>D</a:t>
            </a:r>
            <a:endParaRPr sz="1155"/>
          </a:p>
        </p:txBody>
      </p:sp>
      <p:pic>
        <p:nvPicPr>
          <p:cNvPr id="81" name="Google Shape;81;p14"/>
          <p:cNvPicPr/>
          <p:nvPr/>
        </p:nvPicPr>
        <p:blipFill>
          <a:blip r:embed="rId6">
            <a:alphaModFix/>
          </a:blip>
          <a:stretch/>
        </p:blipFill>
        <p:spPr bwMode="auto">
          <a:xfrm>
            <a:off x="16628210" y="534404"/>
            <a:ext cx="195506" cy="195506"/>
          </a:xfrm>
          <a:prstGeom prst="rect">
            <a:avLst/>
          </a:prstGeom>
          <a:noFill/>
          <a:ln>
            <a:noFill/>
          </a:ln>
        </p:spPr>
      </p:pic>
      <p:sp>
        <p:nvSpPr>
          <p:cNvPr id="2" name="ZoneTexte 1">
            <a:extLst>
              <a:ext uri="{FF2B5EF4-FFF2-40B4-BE49-F238E27FC236}">
                <a16:creationId xmlns:a16="http://schemas.microsoft.com/office/drawing/2014/main" id="{200B9692-E53A-4C45-890A-30DC4D828079}"/>
              </a:ext>
            </a:extLst>
          </p:cNvPr>
          <p:cNvSpPr txBox="1"/>
          <p:nvPr/>
        </p:nvSpPr>
        <p:spPr>
          <a:xfrm>
            <a:off x="9415604" y="6056768"/>
            <a:ext cx="1963102" cy="369332"/>
          </a:xfrm>
          <a:prstGeom prst="rect">
            <a:avLst/>
          </a:prstGeom>
          <a:noFill/>
        </p:spPr>
        <p:txBody>
          <a:bodyPr wrap="none" rtlCol="0">
            <a:spAutoFit/>
          </a:bodyPr>
          <a:lstStyle/>
          <a:p>
            <a:r>
              <a:rPr lang="fr-FR" dirty="0">
                <a:solidFill>
                  <a:srgbClr val="FF0000"/>
                </a:solidFill>
              </a:rPr>
              <a:t>Ne pas diffuser svp</a:t>
            </a: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328</Words>
  <Application>Microsoft Office PowerPoint</Application>
  <PresentationFormat>Grand écran</PresentationFormat>
  <Paragraphs>8</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Jessica BERTHELOOT</dc:creator>
  <cp:lastModifiedBy>Jessica BERTHELOOT</cp:lastModifiedBy>
  <cp:revision>1</cp:revision>
  <dcterms:created xsi:type="dcterms:W3CDTF">2024-03-04T14:46:16Z</dcterms:created>
  <dcterms:modified xsi:type="dcterms:W3CDTF">2024-03-04T14:52:07Z</dcterms:modified>
</cp:coreProperties>
</file>