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relien Burdot" initials="AB" lastIdx="1" clrIdx="0">
    <p:extLst>
      <p:ext uri="{19B8F6BF-5375-455C-9EA6-DF929625EA0E}">
        <p15:presenceInfo xmlns:p15="http://schemas.microsoft.com/office/powerpoint/2012/main" userId="S-1-5-21-3448011229-826289121-742509405-163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31CB4-1277-43E8-9CFC-5987CC9BC4DE}" type="datetimeFigureOut">
              <a:rPr lang="fr-FR" smtClean="0"/>
              <a:t>28/02/2018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5B2D54-14E1-4A6F-9ABA-74BDA235D1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2507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5B2D54-14E1-4A6F-9ABA-74BDA235D1D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2301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25B9-EF59-422E-AD02-1890C180DE02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Kevin Leveque / François Espiard / Aurélien Burdot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E14D-9BF2-4856-9CDA-AD51E75612CC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Kevin Leveque / François Espiard / Aurélien Burdot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440EE-5F4F-4B72-887A-0B88413ED67F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Kevin Leveque / François Espiard / Aurélien Burdot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B7F9-91DE-45D7-84B9-BB378AE46463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Kevin Leveque / François Espiard / Aurélien Burdot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72ED1-11C3-43C4-BA57-D3555B8F0B6A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Kevin Leveque / François Espiard / Aurélien Burdot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D83A-053F-49F8-8392-94143A9ED109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Kevin Leveque / François Espiard / Aurélien Burdot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B31CF-B597-41C2-AF2A-F9CFEE141518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Kevin Leveque / François Espiard / Aurélien Burdot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B5F6A-7EED-4FB7-858C-21C0A7115A08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Kevin Leveque / François Espiard / Aurélien Burdot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8EDE0-8F9B-4B04-9DD2-BC5824F82AEF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Kevin Leveque / François Espiard / Aurélien Burdot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DB47D-584C-4702-85DC-3EF0FD6640B5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Kevin Leveque / François Espiard / Aurélien Burdot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322D-DE35-4DD6-A377-64E87B3EDA01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Kevin Leveque / François Espiard / Aurélien Burdot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C736A-7512-4A01-9C75-66FF5F2B3641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Kevin Leveque / François Espiard / Aurélien Burdot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883-3829-4368-8BBF-37833C79C1C4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Kevin Leveque / François Espiard / Aurélien Burdot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811D-A72F-4E3C-9EB0-D7B6BDD89A01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Kevin Leveque / François Espiard / Aurélien Burdot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D7E38-325C-4309-9DA4-43B9A8B6D655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Kevin Leveque / François Espiard / Aurélien Burdot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89065-4F1A-497B-943B-56AC7E861296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Kevin Leveque / François Espiard / Aurélien Burdot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FB0C7-000D-403F-B1BE-BE649609DE0B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Kevin Leveque / François Espiard / Aurélien Burdot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F1BF2C4-1ED9-45B8-A76E-755E15154A00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fr-FR" smtClean="0"/>
              <a:t>Kevin Leveque / François Espiard / Aurélien Burdot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Internet of </a:t>
            </a:r>
            <a:r>
              <a:rPr lang="en-US" dirty="0" smtClean="0"/>
              <a:t>things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MQTT : a communication Protocol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5777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DB47D-584C-4702-85DC-3EF0FD6640B5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Kevin Leveque / François Espiard / Aurélien Burdot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76" y="2095983"/>
            <a:ext cx="3304572" cy="3304572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5036457" y="1447800"/>
            <a:ext cx="31350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Dire </a:t>
            </a:r>
            <a:r>
              <a:rPr lang="en-US" dirty="0" err="1" smtClean="0"/>
              <a:t>ici</a:t>
            </a:r>
            <a:r>
              <a:rPr lang="en-US" dirty="0" smtClean="0"/>
              <a:t> que </a:t>
            </a:r>
            <a:r>
              <a:rPr lang="en-US" dirty="0" err="1" smtClean="0"/>
              <a:t>l’IoT</a:t>
            </a:r>
            <a:r>
              <a:rPr lang="en-US" dirty="0" smtClean="0"/>
              <a:t> </a:t>
            </a:r>
            <a:r>
              <a:rPr lang="en-US" dirty="0" err="1" smtClean="0"/>
              <a:t>sont</a:t>
            </a:r>
            <a:r>
              <a:rPr lang="en-US" dirty="0" smtClean="0"/>
              <a:t> </a:t>
            </a:r>
            <a:r>
              <a:rPr lang="en-US" dirty="0" err="1" smtClean="0"/>
              <a:t>l’avenir</a:t>
            </a:r>
            <a:r>
              <a:rPr lang="en-US" dirty="0" smtClean="0"/>
              <a:t>, on </a:t>
            </a:r>
            <a:r>
              <a:rPr lang="en-US" dirty="0" err="1" smtClean="0"/>
              <a:t>est</a:t>
            </a:r>
            <a:r>
              <a:rPr lang="en-US" dirty="0" smtClean="0"/>
              <a:t> au debut et </a:t>
            </a:r>
            <a:r>
              <a:rPr lang="en-US" dirty="0" err="1" smtClean="0"/>
              <a:t>c’est</a:t>
            </a:r>
            <a:r>
              <a:rPr lang="en-US" dirty="0" smtClean="0"/>
              <a:t> un veritable </a:t>
            </a:r>
            <a:r>
              <a:rPr lang="en-US" dirty="0" err="1" smtClean="0"/>
              <a:t>enjeu</a:t>
            </a:r>
            <a:r>
              <a:rPr lang="en-US" dirty="0" smtClean="0"/>
              <a:t> </a:t>
            </a:r>
            <a:r>
              <a:rPr lang="en-US" dirty="0" err="1" smtClean="0"/>
              <a:t>economique</a:t>
            </a:r>
            <a:r>
              <a:rPr lang="en-US" dirty="0" smtClean="0"/>
              <a:t> </a:t>
            </a:r>
          </a:p>
          <a:p>
            <a:r>
              <a:rPr lang="en-US" dirty="0" smtClean="0"/>
              <a:t>Donner </a:t>
            </a:r>
            <a:r>
              <a:rPr lang="en-US" dirty="0" err="1" smtClean="0"/>
              <a:t>exemple</a:t>
            </a:r>
            <a:r>
              <a:rPr lang="en-US" dirty="0" smtClean="0"/>
              <a:t> </a:t>
            </a:r>
            <a:r>
              <a:rPr lang="en-US" dirty="0" err="1" smtClean="0"/>
              <a:t>domotique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516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MQTT : Message Queuing </a:t>
            </a:r>
            <a:r>
              <a:rPr lang="en-US" dirty="0" smtClean="0"/>
              <a:t>Telemetry</a:t>
            </a:r>
            <a:r>
              <a:rPr lang="fr-FR" dirty="0" smtClean="0"/>
              <a:t> Transport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DB47D-584C-4702-85DC-3EF0FD6640B5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Kevin Leveque / François Espiard / Aurélien Burdot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ZoneTexte 7"/>
          <p:cNvSpPr txBox="1"/>
          <p:nvPr/>
        </p:nvSpPr>
        <p:spPr>
          <a:xfrm>
            <a:off x="646111" y="2951947"/>
            <a:ext cx="95068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Andy Stanford-Clark (IBM) and Arlen Nipper (</a:t>
            </a:r>
            <a:r>
              <a:rPr lang="en-US" dirty="0" err="1" smtClean="0"/>
              <a:t>Eurotec</a:t>
            </a:r>
            <a:r>
              <a:rPr lang="en-US" dirty="0" smtClean="0"/>
              <a:t>) in 1999</a:t>
            </a:r>
          </a:p>
          <a:p>
            <a:r>
              <a:rPr lang="en-US" dirty="0" smtClean="0"/>
              <a:t>Used in </a:t>
            </a:r>
            <a:r>
              <a:rPr lang="en-US" dirty="0" err="1" smtClean="0"/>
              <a:t>IoT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Low energy protocol</a:t>
            </a:r>
          </a:p>
          <a:p>
            <a:endParaRPr lang="en-US" dirty="0"/>
          </a:p>
          <a:p>
            <a:r>
              <a:rPr lang="en-US" dirty="0" smtClean="0"/>
              <a:t>TCP/IP protocol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965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of MQTT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IoT</a:t>
            </a:r>
            <a:r>
              <a:rPr lang="en-US" dirty="0" smtClean="0"/>
              <a:t> : of course</a:t>
            </a:r>
          </a:p>
          <a:p>
            <a:pPr lvl="1"/>
            <a:r>
              <a:rPr lang="en-US" dirty="0" smtClean="0"/>
              <a:t>Smart home</a:t>
            </a:r>
          </a:p>
          <a:p>
            <a:pPr lvl="1"/>
            <a:r>
              <a:rPr lang="en-US" dirty="0" smtClean="0"/>
              <a:t>Wearable</a:t>
            </a:r>
          </a:p>
          <a:p>
            <a:endParaRPr lang="en-US" dirty="0"/>
          </a:p>
          <a:p>
            <a:r>
              <a:rPr lang="en-US" dirty="0" smtClean="0"/>
              <a:t>Facebook Messenger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DB47D-584C-4702-85DC-3EF0FD6640B5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Kevin Leveque / François Espiard / Aurélien Burdot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579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DB47D-584C-4702-85DC-3EF0FD6640B5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Kevin Leveque / François Espiard / Aurélien Burdot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officeArt object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3312" y="3676084"/>
            <a:ext cx="4731657" cy="277198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 dirty="0" smtClean="0"/>
              <a:t>Subscriber: Device who need data</a:t>
            </a:r>
          </a:p>
          <a:p>
            <a:r>
              <a:rPr lang="en-US" dirty="0" smtClean="0"/>
              <a:t>Publisher: Device who has data and share it</a:t>
            </a:r>
          </a:p>
          <a:p>
            <a:r>
              <a:rPr lang="en-US" dirty="0" smtClean="0"/>
              <a:t>Broker: Intermediary between the subscriber and publisher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ZoneTexte 9"/>
          <p:cNvSpPr txBox="1"/>
          <p:nvPr/>
        </p:nvSpPr>
        <p:spPr>
          <a:xfrm>
            <a:off x="6022183" y="3876434"/>
            <a:ext cx="37023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our case:</a:t>
            </a:r>
          </a:p>
          <a:p>
            <a:endParaRPr lang="en-US" dirty="0"/>
          </a:p>
          <a:p>
            <a:r>
              <a:rPr lang="en-US" dirty="0" smtClean="0"/>
              <a:t>Subscriber: a graphic user interface (computer/smartphone)</a:t>
            </a:r>
          </a:p>
          <a:p>
            <a:endParaRPr lang="en-US" dirty="0" smtClean="0"/>
          </a:p>
          <a:p>
            <a:r>
              <a:rPr lang="en-US" dirty="0" smtClean="0"/>
              <a:t>Publisher: a sensor (temperature, light etc..)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882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and MQTT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Username and password</a:t>
            </a:r>
          </a:p>
          <a:p>
            <a:endParaRPr lang="en-US" dirty="0" smtClean="0"/>
          </a:p>
          <a:p>
            <a:r>
              <a:rPr lang="en-US" dirty="0" smtClean="0"/>
              <a:t>No encryption</a:t>
            </a:r>
          </a:p>
          <a:p>
            <a:endParaRPr lang="en-US" dirty="0"/>
          </a:p>
          <a:p>
            <a:r>
              <a:rPr lang="en-US" dirty="0" smtClean="0"/>
              <a:t>Crypt with SSL</a:t>
            </a:r>
          </a:p>
          <a:p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DB47D-584C-4702-85DC-3EF0FD6640B5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Kevin Leveque / François Espiard / Aurélien Burdot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9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DB47D-584C-4702-85DC-3EF0FD6640B5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Kevin Leveque / François Espiard / Aurélien Burdot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8131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943</TotalTime>
  <Words>190</Words>
  <Application>Microsoft Office PowerPoint</Application>
  <PresentationFormat>Grand écran</PresentationFormat>
  <Paragraphs>51</Paragraphs>
  <Slides>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</vt:lpstr>
      <vt:lpstr>Internet of things </vt:lpstr>
      <vt:lpstr>Présentation PowerPoint</vt:lpstr>
      <vt:lpstr>MQTT : Message Queuing Telemetry Transport</vt:lpstr>
      <vt:lpstr>Use of MQTT</vt:lpstr>
      <vt:lpstr>How it works</vt:lpstr>
      <vt:lpstr>Security and MQTT</vt:lpstr>
      <vt:lpstr>Présentation PowerPoint</vt:lpstr>
    </vt:vector>
  </TitlesOfParts>
  <Company>Parrot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of things</dc:title>
  <dc:creator>Aurelien Burdot</dc:creator>
  <cp:lastModifiedBy>Aurelien Burdot</cp:lastModifiedBy>
  <cp:revision>5</cp:revision>
  <dcterms:created xsi:type="dcterms:W3CDTF">2018-02-28T15:05:49Z</dcterms:created>
  <dcterms:modified xsi:type="dcterms:W3CDTF">2018-03-01T06:49:43Z</dcterms:modified>
</cp:coreProperties>
</file>