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DCE"/>
          </a:solidFill>
        </a:fill>
      </a:tcStyle>
    </a:wholeTbl>
    <a:band2H>
      <a:tcTxStyle b="def" i="def"/>
      <a:tcStyle>
        <a:tcBdr/>
        <a:fill>
          <a:solidFill>
            <a:srgbClr val="EFF6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0CD"/>
          </a:solidFill>
        </a:fill>
      </a:tcStyle>
    </a:wholeTbl>
    <a:band2H>
      <a:tcTxStyle b="def" i="def"/>
      <a:tcStyle>
        <a:tcBdr/>
        <a:fill>
          <a:solidFill>
            <a:srgbClr val="F7E9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AE1"/>
          </a:solidFill>
        </a:fill>
      </a:tcStyle>
    </a:wholeTbl>
    <a:band2H>
      <a:tcTxStyle b="def" i="def"/>
      <a:tcStyle>
        <a:tcBdr/>
        <a:fill>
          <a:solidFill>
            <a:srgbClr val="EDF5F0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" name="Group 10"/>
          <p:cNvGrpSpPr/>
          <p:nvPr/>
        </p:nvGrpSpPr>
        <p:grpSpPr>
          <a:xfrm>
            <a:off x="-1" y="0"/>
            <a:ext cx="2297909" cy="6858001"/>
            <a:chOff x="0" y="0"/>
            <a:chExt cx="2297907" cy="6858000"/>
          </a:xfrm>
        </p:grpSpPr>
        <p:sp>
          <p:nvSpPr>
            <p:cNvPr id="52" name="Rectangle 5"/>
            <p:cNvSpPr/>
            <p:nvPr/>
          </p:nvSpPr>
          <p:spPr>
            <a:xfrm>
              <a:off x="1209674" y="4763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Freeform 6"/>
            <p:cNvSpPr/>
            <p:nvPr/>
          </p:nvSpPr>
          <p:spPr>
            <a:xfrm>
              <a:off x="1128712" y="217646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Freeform 7"/>
            <p:cNvSpPr/>
            <p:nvPr/>
          </p:nvSpPr>
          <p:spPr>
            <a:xfrm>
              <a:off x="1123949" y="4021137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414337" y="9525"/>
              <a:ext cx="28576" cy="4481513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Freeform 9"/>
            <p:cNvSpPr/>
            <p:nvPr/>
          </p:nvSpPr>
          <p:spPr>
            <a:xfrm>
              <a:off x="333374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190499" y="9525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3"/>
                  </a:lnTo>
                  <a:lnTo>
                    <a:pt x="18225" y="14350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463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" name="Freeform 11"/>
            <p:cNvSpPr/>
            <p:nvPr/>
          </p:nvSpPr>
          <p:spPr>
            <a:xfrm>
              <a:off x="1290637" y="14288"/>
              <a:ext cx="376240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33" y="21600"/>
                  </a:moveTo>
                  <a:lnTo>
                    <a:pt x="0" y="11799"/>
                  </a:lnTo>
                  <a:lnTo>
                    <a:pt x="0" y="0"/>
                  </a:lnTo>
                  <a:lnTo>
                    <a:pt x="1641" y="0"/>
                  </a:lnTo>
                  <a:lnTo>
                    <a:pt x="1641" y="11742"/>
                  </a:lnTo>
                  <a:lnTo>
                    <a:pt x="21600" y="21486"/>
                  </a:lnTo>
                  <a:lnTo>
                    <a:pt x="2023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Freeform 12"/>
            <p:cNvSpPr/>
            <p:nvPr/>
          </p:nvSpPr>
          <p:spPr>
            <a:xfrm>
              <a:off x="1600199" y="1801813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Freeform 13"/>
            <p:cNvSpPr/>
            <p:nvPr/>
          </p:nvSpPr>
          <p:spPr>
            <a:xfrm>
              <a:off x="1381124" y="9525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15" y="21600"/>
                  </a:moveTo>
                  <a:lnTo>
                    <a:pt x="0" y="9212"/>
                  </a:lnTo>
                  <a:lnTo>
                    <a:pt x="0" y="0"/>
                  </a:lnTo>
                  <a:lnTo>
                    <a:pt x="1385" y="0"/>
                  </a:lnTo>
                  <a:lnTo>
                    <a:pt x="1385" y="9140"/>
                  </a:lnTo>
                  <a:lnTo>
                    <a:pt x="21600" y="21456"/>
                  </a:lnTo>
                  <a:lnTo>
                    <a:pt x="2021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Freeform 14"/>
            <p:cNvSpPr/>
            <p:nvPr/>
          </p:nvSpPr>
          <p:spPr>
            <a:xfrm>
              <a:off x="1643062" y="0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0" y="21600"/>
                  </a:lnTo>
                  <a:lnTo>
                    <a:pt x="17550" y="7213"/>
                  </a:lnTo>
                  <a:lnTo>
                    <a:pt x="0" y="225"/>
                  </a:lnTo>
                  <a:lnTo>
                    <a:pt x="3375" y="0"/>
                  </a:lnTo>
                  <a:lnTo>
                    <a:pt x="21600" y="71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Freeform 15"/>
            <p:cNvSpPr/>
            <p:nvPr/>
          </p:nvSpPr>
          <p:spPr>
            <a:xfrm>
              <a:off x="1685924" y="142081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Freeform 16"/>
            <p:cNvSpPr/>
            <p:nvPr/>
          </p:nvSpPr>
          <p:spPr>
            <a:xfrm>
              <a:off x="168592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Freeform 17"/>
            <p:cNvSpPr/>
            <p:nvPr/>
          </p:nvSpPr>
          <p:spPr>
            <a:xfrm>
              <a:off x="1743074" y="4763"/>
              <a:ext cx="419102" cy="5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618" y="21600"/>
                  </a:moveTo>
                  <a:lnTo>
                    <a:pt x="3682" y="7878"/>
                  </a:lnTo>
                  <a:lnTo>
                    <a:pt x="0" y="394"/>
                  </a:lnTo>
                  <a:lnTo>
                    <a:pt x="1227" y="0"/>
                  </a:lnTo>
                  <a:lnTo>
                    <a:pt x="4909" y="7288"/>
                  </a:lnTo>
                  <a:lnTo>
                    <a:pt x="21600" y="20812"/>
                  </a:lnTo>
                  <a:lnTo>
                    <a:pt x="20618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Freeform 18"/>
            <p:cNvSpPr/>
            <p:nvPr/>
          </p:nvSpPr>
          <p:spPr>
            <a:xfrm>
              <a:off x="2126456" y="488950"/>
              <a:ext cx="147639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4" h="21600" fill="norm" stroke="1" extrusionOk="0">
                  <a:moveTo>
                    <a:pt x="9847" y="21600"/>
                  </a:moveTo>
                  <a:cubicBezTo>
                    <a:pt x="7306" y="21600"/>
                    <a:pt x="4765" y="20903"/>
                    <a:pt x="2859" y="18813"/>
                  </a:cubicBezTo>
                  <a:cubicBezTo>
                    <a:pt x="-953" y="13935"/>
                    <a:pt x="-953" y="6968"/>
                    <a:pt x="2859" y="2787"/>
                  </a:cubicBezTo>
                  <a:cubicBezTo>
                    <a:pt x="4765" y="697"/>
                    <a:pt x="7306" y="0"/>
                    <a:pt x="9847" y="0"/>
                  </a:cubicBezTo>
                  <a:cubicBezTo>
                    <a:pt x="12388" y="0"/>
                    <a:pt x="14929" y="697"/>
                    <a:pt x="16835" y="2787"/>
                  </a:cubicBezTo>
                  <a:cubicBezTo>
                    <a:pt x="20647" y="6968"/>
                    <a:pt x="20647" y="13935"/>
                    <a:pt x="16835" y="18813"/>
                  </a:cubicBezTo>
                  <a:cubicBezTo>
                    <a:pt x="14929" y="20903"/>
                    <a:pt x="12388" y="21600"/>
                    <a:pt x="9847" y="21600"/>
                  </a:cubicBezTo>
                  <a:close/>
                  <a:moveTo>
                    <a:pt x="9847" y="2787"/>
                  </a:moveTo>
                  <a:cubicBezTo>
                    <a:pt x="7941" y="2787"/>
                    <a:pt x="6035" y="3484"/>
                    <a:pt x="4765" y="4877"/>
                  </a:cubicBezTo>
                  <a:cubicBezTo>
                    <a:pt x="1588" y="8361"/>
                    <a:pt x="1588" y="13239"/>
                    <a:pt x="4765" y="16723"/>
                  </a:cubicBezTo>
                  <a:cubicBezTo>
                    <a:pt x="6035" y="18116"/>
                    <a:pt x="7941" y="18813"/>
                    <a:pt x="9847" y="18813"/>
                  </a:cubicBezTo>
                  <a:cubicBezTo>
                    <a:pt x="11753" y="18813"/>
                    <a:pt x="13659" y="18116"/>
                    <a:pt x="14929" y="16723"/>
                  </a:cubicBezTo>
                  <a:cubicBezTo>
                    <a:pt x="18106" y="13239"/>
                    <a:pt x="18106" y="8361"/>
                    <a:pt x="14929" y="4877"/>
                  </a:cubicBezTo>
                  <a:cubicBezTo>
                    <a:pt x="13659" y="3484"/>
                    <a:pt x="11753" y="2787"/>
                    <a:pt x="9847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Freeform 19"/>
            <p:cNvSpPr/>
            <p:nvPr/>
          </p:nvSpPr>
          <p:spPr>
            <a:xfrm>
              <a:off x="952499" y="4763"/>
              <a:ext cx="152401" cy="90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600"/>
                  </a:lnTo>
                  <a:lnTo>
                    <a:pt x="0" y="7137"/>
                  </a:lnTo>
                  <a:lnTo>
                    <a:pt x="18225" y="0"/>
                  </a:lnTo>
                  <a:lnTo>
                    <a:pt x="21600" y="227"/>
                  </a:lnTo>
                  <a:lnTo>
                    <a:pt x="3375" y="725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Freeform 20"/>
            <p:cNvSpPr/>
            <p:nvPr/>
          </p:nvSpPr>
          <p:spPr>
            <a:xfrm>
              <a:off x="8667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648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Freeform 21"/>
            <p:cNvSpPr/>
            <p:nvPr/>
          </p:nvSpPr>
          <p:spPr>
            <a:xfrm>
              <a:off x="890587" y="1554163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Freeform 22"/>
            <p:cNvSpPr/>
            <p:nvPr/>
          </p:nvSpPr>
          <p:spPr>
            <a:xfrm>
              <a:off x="738187" y="5622924"/>
              <a:ext cx="338139" cy="12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75" y="21600"/>
                  </a:lnTo>
                  <a:lnTo>
                    <a:pt x="19775" y="13084"/>
                  </a:lnTo>
                  <a:lnTo>
                    <a:pt x="0" y="169"/>
                  </a:lnTo>
                  <a:lnTo>
                    <a:pt x="1217" y="0"/>
                  </a:lnTo>
                  <a:lnTo>
                    <a:pt x="21600" y="1299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Freeform 23"/>
            <p:cNvSpPr/>
            <p:nvPr/>
          </p:nvSpPr>
          <p:spPr>
            <a:xfrm>
              <a:off x="647699" y="5480049"/>
              <a:ext cx="157164" cy="15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27" y="21600"/>
                  </a:moveTo>
                  <a:cubicBezTo>
                    <a:pt x="5236" y="21600"/>
                    <a:pt x="0" y="17018"/>
                    <a:pt x="0" y="11127"/>
                  </a:cubicBezTo>
                  <a:cubicBezTo>
                    <a:pt x="0" y="5236"/>
                    <a:pt x="5236" y="0"/>
                    <a:pt x="11127" y="0"/>
                  </a:cubicBezTo>
                  <a:cubicBezTo>
                    <a:pt x="17018" y="0"/>
                    <a:pt x="21600" y="5236"/>
                    <a:pt x="21600" y="11127"/>
                  </a:cubicBezTo>
                  <a:cubicBezTo>
                    <a:pt x="21600" y="17018"/>
                    <a:pt x="17018" y="21600"/>
                    <a:pt x="11127" y="21600"/>
                  </a:cubicBezTo>
                  <a:close/>
                  <a:moveTo>
                    <a:pt x="11127" y="2618"/>
                  </a:moveTo>
                  <a:cubicBezTo>
                    <a:pt x="6545" y="2618"/>
                    <a:pt x="2618" y="6545"/>
                    <a:pt x="2618" y="11127"/>
                  </a:cubicBezTo>
                  <a:cubicBezTo>
                    <a:pt x="2618" y="15709"/>
                    <a:pt x="6545" y="18982"/>
                    <a:pt x="11127" y="18982"/>
                  </a:cubicBezTo>
                  <a:cubicBezTo>
                    <a:pt x="15055" y="18982"/>
                    <a:pt x="18982" y="15709"/>
                    <a:pt x="18982" y="11127"/>
                  </a:cubicBezTo>
                  <a:cubicBezTo>
                    <a:pt x="18982" y="6545"/>
                    <a:pt x="15055" y="2618"/>
                    <a:pt x="11127" y="261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Freeform 24"/>
            <p:cNvSpPr/>
            <p:nvPr/>
          </p:nvSpPr>
          <p:spPr>
            <a:xfrm>
              <a:off x="66674" y="90328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648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648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Freeform 25"/>
            <p:cNvSpPr/>
            <p:nvPr/>
          </p:nvSpPr>
          <p:spPr>
            <a:xfrm>
              <a:off x="-1" y="3897312"/>
              <a:ext cx="1333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43" y="21600"/>
                  </a:moveTo>
                  <a:lnTo>
                    <a:pt x="0" y="771"/>
                  </a:lnTo>
                  <a:lnTo>
                    <a:pt x="3086" y="0"/>
                  </a:lnTo>
                  <a:lnTo>
                    <a:pt x="21600" y="20829"/>
                  </a:lnTo>
                  <a:lnTo>
                    <a:pt x="17743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Freeform 26"/>
            <p:cNvSpPr/>
            <p:nvPr/>
          </p:nvSpPr>
          <p:spPr>
            <a:xfrm>
              <a:off x="66674" y="414972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Freeform 27"/>
            <p:cNvSpPr/>
            <p:nvPr/>
          </p:nvSpPr>
          <p:spPr>
            <a:xfrm>
              <a:off x="-1" y="1644650"/>
              <a:ext cx="133351" cy="26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lnTo>
                    <a:pt x="0" y="20838"/>
                  </a:lnTo>
                  <a:lnTo>
                    <a:pt x="17743" y="0"/>
                  </a:lnTo>
                  <a:lnTo>
                    <a:pt x="21600" y="762"/>
                  </a:lnTo>
                  <a:lnTo>
                    <a:pt x="308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Freeform 28"/>
            <p:cNvSpPr/>
            <p:nvPr/>
          </p:nvSpPr>
          <p:spPr>
            <a:xfrm>
              <a:off x="66674" y="1468438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Freeform 29"/>
            <p:cNvSpPr/>
            <p:nvPr/>
          </p:nvSpPr>
          <p:spPr>
            <a:xfrm>
              <a:off x="695324" y="4763"/>
              <a:ext cx="309564" cy="15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606" y="21600"/>
                  </a:lnTo>
                  <a:lnTo>
                    <a:pt x="19606" y="17707"/>
                  </a:lnTo>
                  <a:lnTo>
                    <a:pt x="0" y="13835"/>
                  </a:lnTo>
                  <a:lnTo>
                    <a:pt x="0" y="0"/>
                  </a:lnTo>
                  <a:lnTo>
                    <a:pt x="1994" y="0"/>
                  </a:lnTo>
                  <a:lnTo>
                    <a:pt x="1994" y="13703"/>
                  </a:lnTo>
                  <a:lnTo>
                    <a:pt x="21600" y="17509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Freeform 30"/>
            <p:cNvSpPr/>
            <p:nvPr/>
          </p:nvSpPr>
          <p:spPr>
            <a:xfrm>
              <a:off x="57149" y="48815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Freeform 31"/>
            <p:cNvSpPr/>
            <p:nvPr/>
          </p:nvSpPr>
          <p:spPr>
            <a:xfrm>
              <a:off x="138112" y="5060949"/>
              <a:ext cx="304801" cy="177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913" y="21600"/>
                  </a:lnTo>
                  <a:lnTo>
                    <a:pt x="19913" y="6943"/>
                  </a:lnTo>
                  <a:lnTo>
                    <a:pt x="0" y="3529"/>
                  </a:lnTo>
                  <a:lnTo>
                    <a:pt x="0" y="0"/>
                  </a:lnTo>
                  <a:lnTo>
                    <a:pt x="1687" y="0"/>
                  </a:lnTo>
                  <a:lnTo>
                    <a:pt x="1687" y="3414"/>
                  </a:lnTo>
                  <a:lnTo>
                    <a:pt x="21600" y="682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Freeform 32"/>
            <p:cNvSpPr/>
            <p:nvPr/>
          </p:nvSpPr>
          <p:spPr>
            <a:xfrm>
              <a:off x="561974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Rectangle 33"/>
            <p:cNvSpPr/>
            <p:nvPr/>
          </p:nvSpPr>
          <p:spPr>
            <a:xfrm>
              <a:off x="642937" y="6610349"/>
              <a:ext cx="23814" cy="242888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Freeform 34"/>
            <p:cNvSpPr/>
            <p:nvPr/>
          </p:nvSpPr>
          <p:spPr>
            <a:xfrm>
              <a:off x="76199" y="6430962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7280" y="0"/>
                    <a:pt x="21600" y="4860"/>
                    <a:pt x="21600" y="10800"/>
                  </a:cubicBezTo>
                  <a:cubicBezTo>
                    <a:pt x="21600" y="16740"/>
                    <a:pt x="1728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6480" y="2160"/>
                    <a:pt x="2160" y="5940"/>
                    <a:pt x="2160" y="10800"/>
                  </a:cubicBezTo>
                  <a:cubicBezTo>
                    <a:pt x="2160" y="15660"/>
                    <a:pt x="648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Freeform 35"/>
            <p:cNvSpPr/>
            <p:nvPr/>
          </p:nvSpPr>
          <p:spPr>
            <a:xfrm>
              <a:off x="-1" y="5978524"/>
              <a:ext cx="190501" cy="4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900" y="21600"/>
                  </a:lnTo>
                  <a:lnTo>
                    <a:pt x="18900" y="8462"/>
                  </a:lnTo>
                  <a:lnTo>
                    <a:pt x="0" y="668"/>
                  </a:lnTo>
                  <a:lnTo>
                    <a:pt x="2160" y="0"/>
                  </a:lnTo>
                  <a:lnTo>
                    <a:pt x="21600" y="8016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Freeform 36"/>
            <p:cNvSpPr/>
            <p:nvPr/>
          </p:nvSpPr>
          <p:spPr>
            <a:xfrm>
              <a:off x="1014412" y="1801813"/>
              <a:ext cx="214314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" y="21600"/>
                  </a:moveTo>
                  <a:lnTo>
                    <a:pt x="0" y="21600"/>
                  </a:lnTo>
                  <a:lnTo>
                    <a:pt x="0" y="5808"/>
                  </a:lnTo>
                  <a:lnTo>
                    <a:pt x="20160" y="0"/>
                  </a:lnTo>
                  <a:lnTo>
                    <a:pt x="21600" y="408"/>
                  </a:lnTo>
                  <a:lnTo>
                    <a:pt x="1920" y="5945"/>
                  </a:lnTo>
                  <a:lnTo>
                    <a:pt x="192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 37"/>
            <p:cNvSpPr/>
            <p:nvPr/>
          </p:nvSpPr>
          <p:spPr>
            <a:xfrm>
              <a:off x="938212" y="2547937"/>
              <a:ext cx="166689" cy="16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109" y="21600"/>
                  </a:moveTo>
                  <a:cubicBezTo>
                    <a:pt x="4937" y="21600"/>
                    <a:pt x="0" y="16518"/>
                    <a:pt x="0" y="10800"/>
                  </a:cubicBezTo>
                  <a:cubicBezTo>
                    <a:pt x="0" y="4447"/>
                    <a:pt x="4937" y="0"/>
                    <a:pt x="11109" y="0"/>
                  </a:cubicBezTo>
                  <a:cubicBezTo>
                    <a:pt x="16663" y="0"/>
                    <a:pt x="21600" y="4447"/>
                    <a:pt x="21600" y="10800"/>
                  </a:cubicBezTo>
                  <a:cubicBezTo>
                    <a:pt x="21600" y="16518"/>
                    <a:pt x="16663" y="21600"/>
                    <a:pt x="11109" y="21600"/>
                  </a:cubicBezTo>
                  <a:close/>
                  <a:moveTo>
                    <a:pt x="11109" y="2541"/>
                  </a:moveTo>
                  <a:cubicBezTo>
                    <a:pt x="6171" y="2541"/>
                    <a:pt x="2469" y="6353"/>
                    <a:pt x="2469" y="10800"/>
                  </a:cubicBezTo>
                  <a:cubicBezTo>
                    <a:pt x="2469" y="15247"/>
                    <a:pt x="6171" y="19059"/>
                    <a:pt x="11109" y="19059"/>
                  </a:cubicBezTo>
                  <a:cubicBezTo>
                    <a:pt x="15429" y="19059"/>
                    <a:pt x="19131" y="15247"/>
                    <a:pt x="19131" y="10800"/>
                  </a:cubicBezTo>
                  <a:cubicBezTo>
                    <a:pt x="19131" y="6353"/>
                    <a:pt x="15429" y="2541"/>
                    <a:pt x="11109" y="254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Freeform 38"/>
            <p:cNvSpPr/>
            <p:nvPr/>
          </p:nvSpPr>
          <p:spPr>
            <a:xfrm>
              <a:off x="595312" y="4763"/>
              <a:ext cx="638176" cy="402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794" y="21600"/>
                  </a:lnTo>
                  <a:lnTo>
                    <a:pt x="20794" y="19684"/>
                  </a:lnTo>
                  <a:lnTo>
                    <a:pt x="0" y="16396"/>
                  </a:lnTo>
                  <a:lnTo>
                    <a:pt x="0" y="0"/>
                  </a:lnTo>
                  <a:lnTo>
                    <a:pt x="806" y="0"/>
                  </a:lnTo>
                  <a:lnTo>
                    <a:pt x="806" y="16319"/>
                  </a:lnTo>
                  <a:lnTo>
                    <a:pt x="21600" y="19607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Freeform 39"/>
            <p:cNvSpPr/>
            <p:nvPr/>
          </p:nvSpPr>
          <p:spPr>
            <a:xfrm>
              <a:off x="1223962" y="1382713"/>
              <a:ext cx="142876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720" y="21600"/>
                  </a:lnTo>
                  <a:lnTo>
                    <a:pt x="18720" y="6048"/>
                  </a:lnTo>
                  <a:lnTo>
                    <a:pt x="0" y="648"/>
                  </a:lnTo>
                  <a:lnTo>
                    <a:pt x="2160" y="0"/>
                  </a:lnTo>
                  <a:lnTo>
                    <a:pt x="21600" y="583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Freeform 40"/>
            <p:cNvSpPr/>
            <p:nvPr/>
          </p:nvSpPr>
          <p:spPr>
            <a:xfrm>
              <a:off x="1300162" y="1849438"/>
              <a:ext cx="109539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Freeform 41"/>
            <p:cNvSpPr/>
            <p:nvPr/>
          </p:nvSpPr>
          <p:spPr>
            <a:xfrm>
              <a:off x="280987" y="3417887"/>
              <a:ext cx="142876" cy="47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lnTo>
                    <a:pt x="0" y="21600"/>
                  </a:lnTo>
                  <a:lnTo>
                    <a:pt x="0" y="5779"/>
                  </a:lnTo>
                  <a:lnTo>
                    <a:pt x="19440" y="0"/>
                  </a:lnTo>
                  <a:lnTo>
                    <a:pt x="21600" y="578"/>
                  </a:lnTo>
                  <a:lnTo>
                    <a:pt x="2880" y="5996"/>
                  </a:lnTo>
                  <a:lnTo>
                    <a:pt x="288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Freeform 42"/>
            <p:cNvSpPr/>
            <p:nvPr/>
          </p:nvSpPr>
          <p:spPr>
            <a:xfrm>
              <a:off x="238124" y="38830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0330" y="0"/>
                  </a:cubicBezTo>
                  <a:cubicBezTo>
                    <a:pt x="15965" y="0"/>
                    <a:pt x="21600" y="4696"/>
                    <a:pt x="21600" y="11270"/>
                  </a:cubicBezTo>
                  <a:cubicBezTo>
                    <a:pt x="21600" y="16904"/>
                    <a:pt x="15965" y="21600"/>
                    <a:pt x="10330" y="21600"/>
                  </a:cubicBezTo>
                  <a:close/>
                  <a:moveTo>
                    <a:pt x="10330" y="3757"/>
                  </a:moveTo>
                  <a:cubicBezTo>
                    <a:pt x="6574" y="3757"/>
                    <a:pt x="3757" y="7513"/>
                    <a:pt x="3757" y="11270"/>
                  </a:cubicBezTo>
                  <a:cubicBezTo>
                    <a:pt x="3757" y="15026"/>
                    <a:pt x="6574" y="17843"/>
                    <a:pt x="10330" y="17843"/>
                  </a:cubicBezTo>
                  <a:cubicBezTo>
                    <a:pt x="14087" y="17843"/>
                    <a:pt x="17843" y="15026"/>
                    <a:pt x="17843" y="11270"/>
                  </a:cubicBezTo>
                  <a:cubicBezTo>
                    <a:pt x="17843" y="7513"/>
                    <a:pt x="14087" y="3757"/>
                    <a:pt x="1033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Freeform 43"/>
            <p:cNvSpPr/>
            <p:nvPr/>
          </p:nvSpPr>
          <p:spPr>
            <a:xfrm>
              <a:off x="4762" y="2166937"/>
              <a:ext cx="114301" cy="45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lnTo>
                    <a:pt x="0" y="20918"/>
                  </a:lnTo>
                  <a:lnTo>
                    <a:pt x="18000" y="16371"/>
                  </a:lnTo>
                  <a:lnTo>
                    <a:pt x="18000" y="0"/>
                  </a:lnTo>
                  <a:lnTo>
                    <a:pt x="21600" y="0"/>
                  </a:lnTo>
                  <a:lnTo>
                    <a:pt x="21600" y="16825"/>
                  </a:lnTo>
                  <a:lnTo>
                    <a:pt x="1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Freeform 44"/>
            <p:cNvSpPr/>
            <p:nvPr/>
          </p:nvSpPr>
          <p:spPr>
            <a:xfrm>
              <a:off x="52387" y="2066924"/>
              <a:ext cx="109539" cy="10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70" y="21600"/>
                  </a:moveTo>
                  <a:cubicBezTo>
                    <a:pt x="4696" y="21600"/>
                    <a:pt x="0" y="16904"/>
                    <a:pt x="0" y="11270"/>
                  </a:cubicBezTo>
                  <a:cubicBezTo>
                    <a:pt x="0" y="4696"/>
                    <a:pt x="4696" y="0"/>
                    <a:pt x="11270" y="0"/>
                  </a:cubicBezTo>
                  <a:cubicBezTo>
                    <a:pt x="16904" y="0"/>
                    <a:pt x="21600" y="4696"/>
                    <a:pt x="21600" y="11270"/>
                  </a:cubicBezTo>
                  <a:cubicBezTo>
                    <a:pt x="21600" y="16904"/>
                    <a:pt x="16904" y="21600"/>
                    <a:pt x="11270" y="21600"/>
                  </a:cubicBezTo>
                  <a:close/>
                  <a:moveTo>
                    <a:pt x="11270" y="3757"/>
                  </a:moveTo>
                  <a:cubicBezTo>
                    <a:pt x="7513" y="3757"/>
                    <a:pt x="3757" y="7513"/>
                    <a:pt x="3757" y="11270"/>
                  </a:cubicBezTo>
                  <a:cubicBezTo>
                    <a:pt x="3757" y="15026"/>
                    <a:pt x="7513" y="17843"/>
                    <a:pt x="11270" y="17843"/>
                  </a:cubicBezTo>
                  <a:cubicBezTo>
                    <a:pt x="15026" y="17843"/>
                    <a:pt x="17843" y="15026"/>
                    <a:pt x="17843" y="11270"/>
                  </a:cubicBezTo>
                  <a:cubicBezTo>
                    <a:pt x="17843" y="7513"/>
                    <a:pt x="15026" y="3757"/>
                    <a:pt x="11270" y="375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Rectangle 45"/>
            <p:cNvSpPr/>
            <p:nvPr/>
          </p:nvSpPr>
          <p:spPr>
            <a:xfrm>
              <a:off x="1228724" y="4662487"/>
              <a:ext cx="23814" cy="2181225"/>
            </a:xfrm>
            <a:prstGeom prst="rect">
              <a:avLst/>
            </a:pr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Freeform 46"/>
            <p:cNvSpPr/>
            <p:nvPr/>
          </p:nvSpPr>
          <p:spPr>
            <a:xfrm>
              <a:off x="1319212" y="5041899"/>
              <a:ext cx="371476" cy="18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5" y="21600"/>
                  </a:moveTo>
                  <a:lnTo>
                    <a:pt x="0" y="21600"/>
                  </a:lnTo>
                  <a:lnTo>
                    <a:pt x="0" y="9744"/>
                  </a:lnTo>
                  <a:lnTo>
                    <a:pt x="20215" y="0"/>
                  </a:lnTo>
                  <a:lnTo>
                    <a:pt x="21600" y="114"/>
                  </a:lnTo>
                  <a:lnTo>
                    <a:pt x="1385" y="9858"/>
                  </a:lnTo>
                  <a:lnTo>
                    <a:pt x="138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Freeform 47"/>
            <p:cNvSpPr/>
            <p:nvPr/>
          </p:nvSpPr>
          <p:spPr>
            <a:xfrm>
              <a:off x="1147762" y="44815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Freeform 48"/>
            <p:cNvSpPr/>
            <p:nvPr/>
          </p:nvSpPr>
          <p:spPr>
            <a:xfrm>
              <a:off x="819149" y="3983037"/>
              <a:ext cx="347664" cy="286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825" y="21600"/>
                  </a:lnTo>
                  <a:lnTo>
                    <a:pt x="19825" y="14204"/>
                  </a:lnTo>
                  <a:lnTo>
                    <a:pt x="0" y="36"/>
                  </a:lnTo>
                  <a:lnTo>
                    <a:pt x="1479" y="0"/>
                  </a:lnTo>
                  <a:lnTo>
                    <a:pt x="21600" y="1420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Freeform 49"/>
            <p:cNvSpPr/>
            <p:nvPr/>
          </p:nvSpPr>
          <p:spPr>
            <a:xfrm>
              <a:off x="728662" y="3806824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120"/>
                    <a:pt x="5940" y="19440"/>
                    <a:pt x="10800" y="19440"/>
                  </a:cubicBezTo>
                  <a:cubicBezTo>
                    <a:pt x="15660" y="19440"/>
                    <a:pt x="19440" y="1512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Freeform 50"/>
            <p:cNvSpPr/>
            <p:nvPr/>
          </p:nvSpPr>
          <p:spPr>
            <a:xfrm>
              <a:off x="1624012" y="4867274"/>
              <a:ext cx="19050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120" y="19440"/>
                    <a:pt x="19440" y="15660"/>
                    <a:pt x="19440" y="10800"/>
                  </a:cubicBezTo>
                  <a:cubicBezTo>
                    <a:pt x="19440" y="5940"/>
                    <a:pt x="1512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Freeform 51"/>
            <p:cNvSpPr/>
            <p:nvPr/>
          </p:nvSpPr>
          <p:spPr>
            <a:xfrm>
              <a:off x="1404937" y="5422899"/>
              <a:ext cx="371476" cy="142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lnTo>
                    <a:pt x="0" y="21600"/>
                  </a:lnTo>
                  <a:lnTo>
                    <a:pt x="0" y="12315"/>
                  </a:lnTo>
                  <a:lnTo>
                    <a:pt x="20492" y="0"/>
                  </a:lnTo>
                  <a:lnTo>
                    <a:pt x="21600" y="144"/>
                  </a:lnTo>
                  <a:lnTo>
                    <a:pt x="1662" y="12460"/>
                  </a:lnTo>
                  <a:lnTo>
                    <a:pt x="166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reeform 52"/>
            <p:cNvSpPr/>
            <p:nvPr/>
          </p:nvSpPr>
          <p:spPr>
            <a:xfrm>
              <a:off x="1666874" y="5945187"/>
              <a:ext cx="152401" cy="912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lnTo>
                    <a:pt x="0" y="21375"/>
                  </a:lnTo>
                  <a:lnTo>
                    <a:pt x="18225" y="14387"/>
                  </a:lnTo>
                  <a:lnTo>
                    <a:pt x="18225" y="0"/>
                  </a:lnTo>
                  <a:lnTo>
                    <a:pt x="21600" y="0"/>
                  </a:lnTo>
                  <a:lnTo>
                    <a:pt x="21600" y="14500"/>
                  </a:lnTo>
                  <a:lnTo>
                    <a:pt x="3375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reeform 53"/>
            <p:cNvSpPr/>
            <p:nvPr/>
          </p:nvSpPr>
          <p:spPr>
            <a:xfrm>
              <a:off x="1709737" y="5246687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Freeform 54"/>
            <p:cNvSpPr/>
            <p:nvPr/>
          </p:nvSpPr>
          <p:spPr>
            <a:xfrm>
              <a:off x="1709737" y="5764212"/>
              <a:ext cx="190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860" y="21600"/>
                    <a:pt x="0" y="16740"/>
                    <a:pt x="0" y="10800"/>
                  </a:cubicBezTo>
                  <a:cubicBezTo>
                    <a:pt x="0" y="4860"/>
                    <a:pt x="4860" y="0"/>
                    <a:pt x="10800" y="0"/>
                  </a:cubicBezTo>
                  <a:cubicBezTo>
                    <a:pt x="16740" y="0"/>
                    <a:pt x="21600" y="4860"/>
                    <a:pt x="21600" y="10800"/>
                  </a:cubicBezTo>
                  <a:cubicBezTo>
                    <a:pt x="21600" y="16740"/>
                    <a:pt x="16740" y="21600"/>
                    <a:pt x="10800" y="21600"/>
                  </a:cubicBezTo>
                  <a:close/>
                  <a:moveTo>
                    <a:pt x="10800" y="2160"/>
                  </a:moveTo>
                  <a:cubicBezTo>
                    <a:pt x="5940" y="2160"/>
                    <a:pt x="2160" y="5940"/>
                    <a:pt x="2160" y="10800"/>
                  </a:cubicBezTo>
                  <a:cubicBezTo>
                    <a:pt x="2160" y="15660"/>
                    <a:pt x="5940" y="19440"/>
                    <a:pt x="10800" y="19440"/>
                  </a:cubicBezTo>
                  <a:cubicBezTo>
                    <a:pt x="15660" y="19440"/>
                    <a:pt x="19440" y="15660"/>
                    <a:pt x="19440" y="10800"/>
                  </a:cubicBezTo>
                  <a:cubicBezTo>
                    <a:pt x="19440" y="5940"/>
                    <a:pt x="15660" y="2160"/>
                    <a:pt x="10800" y="216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Freeform 55"/>
            <p:cNvSpPr/>
            <p:nvPr/>
          </p:nvSpPr>
          <p:spPr>
            <a:xfrm>
              <a:off x="1766887" y="6330949"/>
              <a:ext cx="419102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2" y="21600"/>
                  </a:moveTo>
                  <a:lnTo>
                    <a:pt x="0" y="21210"/>
                  </a:lnTo>
                  <a:lnTo>
                    <a:pt x="3682" y="13402"/>
                  </a:lnTo>
                  <a:lnTo>
                    <a:pt x="20864" y="0"/>
                  </a:lnTo>
                  <a:lnTo>
                    <a:pt x="21600" y="781"/>
                  </a:lnTo>
                  <a:lnTo>
                    <a:pt x="4909" y="13988"/>
                  </a:lnTo>
                  <a:lnTo>
                    <a:pt x="982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Freeform 56"/>
            <p:cNvSpPr/>
            <p:nvPr/>
          </p:nvSpPr>
          <p:spPr>
            <a:xfrm>
              <a:off x="2147887" y="6221412"/>
              <a:ext cx="150021" cy="1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10473" y="21600"/>
                  </a:moveTo>
                  <a:cubicBezTo>
                    <a:pt x="7855" y="21600"/>
                    <a:pt x="5236" y="20206"/>
                    <a:pt x="3273" y="18116"/>
                  </a:cubicBezTo>
                  <a:cubicBezTo>
                    <a:pt x="1309" y="16723"/>
                    <a:pt x="0" y="13935"/>
                    <a:pt x="0" y="10452"/>
                  </a:cubicBezTo>
                  <a:cubicBezTo>
                    <a:pt x="0" y="7665"/>
                    <a:pt x="1309" y="4877"/>
                    <a:pt x="3273" y="2787"/>
                  </a:cubicBezTo>
                  <a:cubicBezTo>
                    <a:pt x="5236" y="697"/>
                    <a:pt x="7855" y="0"/>
                    <a:pt x="10473" y="0"/>
                  </a:cubicBezTo>
                  <a:cubicBezTo>
                    <a:pt x="13091" y="0"/>
                    <a:pt x="15709" y="697"/>
                    <a:pt x="17673" y="2787"/>
                  </a:cubicBezTo>
                  <a:cubicBezTo>
                    <a:pt x="21600" y="6968"/>
                    <a:pt x="21600" y="13935"/>
                    <a:pt x="17673" y="18116"/>
                  </a:cubicBezTo>
                  <a:cubicBezTo>
                    <a:pt x="15709" y="20206"/>
                    <a:pt x="13091" y="21600"/>
                    <a:pt x="10473" y="21600"/>
                  </a:cubicBezTo>
                  <a:close/>
                  <a:moveTo>
                    <a:pt x="10473" y="2787"/>
                  </a:moveTo>
                  <a:cubicBezTo>
                    <a:pt x="8509" y="2787"/>
                    <a:pt x="6545" y="3484"/>
                    <a:pt x="5236" y="4877"/>
                  </a:cubicBezTo>
                  <a:cubicBezTo>
                    <a:pt x="3927" y="6271"/>
                    <a:pt x="2618" y="8361"/>
                    <a:pt x="2618" y="10452"/>
                  </a:cubicBezTo>
                  <a:cubicBezTo>
                    <a:pt x="2618" y="13239"/>
                    <a:pt x="3927" y="14632"/>
                    <a:pt x="5236" y="16723"/>
                  </a:cubicBezTo>
                  <a:cubicBezTo>
                    <a:pt x="6545" y="18116"/>
                    <a:pt x="8509" y="18813"/>
                    <a:pt x="10473" y="18813"/>
                  </a:cubicBezTo>
                  <a:cubicBezTo>
                    <a:pt x="12436" y="18813"/>
                    <a:pt x="14400" y="18116"/>
                    <a:pt x="15709" y="16723"/>
                  </a:cubicBezTo>
                  <a:cubicBezTo>
                    <a:pt x="18982" y="13239"/>
                    <a:pt x="18982" y="8361"/>
                    <a:pt x="15709" y="4877"/>
                  </a:cubicBezTo>
                  <a:cubicBezTo>
                    <a:pt x="14400" y="3484"/>
                    <a:pt x="12436" y="2787"/>
                    <a:pt x="10473" y="27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Freeform 57"/>
            <p:cNvSpPr/>
            <p:nvPr/>
          </p:nvSpPr>
          <p:spPr>
            <a:xfrm>
              <a:off x="504824" y="9525"/>
              <a:ext cx="233364" cy="510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96" y="21600"/>
                  </a:moveTo>
                  <a:lnTo>
                    <a:pt x="18955" y="18503"/>
                  </a:lnTo>
                  <a:lnTo>
                    <a:pt x="0" y="12772"/>
                  </a:lnTo>
                  <a:lnTo>
                    <a:pt x="0" y="0"/>
                  </a:lnTo>
                  <a:lnTo>
                    <a:pt x="2204" y="0"/>
                  </a:lnTo>
                  <a:lnTo>
                    <a:pt x="2204" y="12752"/>
                  </a:lnTo>
                  <a:lnTo>
                    <a:pt x="21159" y="18503"/>
                  </a:lnTo>
                  <a:lnTo>
                    <a:pt x="21600" y="21600"/>
                  </a:lnTo>
                  <a:lnTo>
                    <a:pt x="19396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Freeform 58"/>
            <p:cNvSpPr/>
            <p:nvPr/>
          </p:nvSpPr>
          <p:spPr>
            <a:xfrm>
              <a:off x="633412" y="5103812"/>
              <a:ext cx="185739" cy="18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77" y="21600"/>
                  </a:moveTo>
                  <a:cubicBezTo>
                    <a:pt x="4985" y="21600"/>
                    <a:pt x="0" y="16615"/>
                    <a:pt x="0" y="10523"/>
                  </a:cubicBezTo>
                  <a:cubicBezTo>
                    <a:pt x="0" y="4985"/>
                    <a:pt x="4985" y="0"/>
                    <a:pt x="11077" y="0"/>
                  </a:cubicBezTo>
                  <a:cubicBezTo>
                    <a:pt x="16615" y="0"/>
                    <a:pt x="21600" y="4985"/>
                    <a:pt x="21600" y="10523"/>
                  </a:cubicBezTo>
                  <a:cubicBezTo>
                    <a:pt x="21600" y="16615"/>
                    <a:pt x="16615" y="21600"/>
                    <a:pt x="11077" y="21600"/>
                  </a:cubicBezTo>
                  <a:close/>
                  <a:moveTo>
                    <a:pt x="11077" y="2215"/>
                  </a:moveTo>
                  <a:cubicBezTo>
                    <a:pt x="6092" y="2215"/>
                    <a:pt x="2215" y="6092"/>
                    <a:pt x="2215" y="10523"/>
                  </a:cubicBezTo>
                  <a:cubicBezTo>
                    <a:pt x="2215" y="15508"/>
                    <a:pt x="6092" y="19385"/>
                    <a:pt x="11077" y="19385"/>
                  </a:cubicBezTo>
                  <a:cubicBezTo>
                    <a:pt x="15508" y="19385"/>
                    <a:pt x="19385" y="15508"/>
                    <a:pt x="19385" y="10523"/>
                  </a:cubicBezTo>
                  <a:cubicBezTo>
                    <a:pt x="19385" y="6092"/>
                    <a:pt x="15508" y="2215"/>
                    <a:pt x="11077" y="22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7" name="Title Text"/>
          <p:cNvSpPr txBox="1"/>
          <p:nvPr>
            <p:ph type="title"/>
          </p:nvPr>
        </p:nvSpPr>
        <p:spPr>
          <a:xfrm>
            <a:off x="1876424" y="1122362"/>
            <a:ext cx="8791576" cy="23876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876424" y="3602037"/>
            <a:ext cx="8791576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2000">
                <a:solidFill>
                  <a:srgbClr val="82FFFF"/>
                </a:solidFill>
              </a:defRPr>
            </a:lvl1pPr>
            <a:lvl2pPr marL="0" indent="4572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2pPr>
            <a:lvl3pPr marL="0" indent="9144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3pPr>
            <a:lvl4pPr marL="0" indent="13716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4pPr>
            <a:lvl5pPr marL="0" indent="1828800">
              <a:buSzTx/>
              <a:buFontTx/>
              <a:buNone/>
              <a:defRPr cap="all" sz="2000">
                <a:solidFill>
                  <a:srgbClr val="82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0423713" y="5477191"/>
            <a:ext cx="244287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/>
          <p:nvPr>
            <p:ph type="title"/>
          </p:nvPr>
        </p:nvSpPr>
        <p:spPr>
          <a:xfrm>
            <a:off x="1141409" y="4304663"/>
            <a:ext cx="9912356" cy="81935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29" name="Picture Placeholder 2"/>
          <p:cNvSpPr/>
          <p:nvPr>
            <p:ph type="pic" sz="half" idx="13"/>
          </p:nvPr>
        </p:nvSpPr>
        <p:spPr>
          <a:xfrm>
            <a:off x="1141411" y="606425"/>
            <a:ext cx="9912354" cy="3299780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0" name="Body Level One…"/>
          <p:cNvSpPr txBox="1"/>
          <p:nvPr>
            <p:ph type="body" sz="quarter" idx="1"/>
          </p:nvPr>
        </p:nvSpPr>
        <p:spPr>
          <a:xfrm>
            <a:off x="1141363" y="5124020"/>
            <a:ext cx="9910860" cy="68247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Text"/>
          <p:cNvSpPr txBox="1"/>
          <p:nvPr>
            <p:ph type="title"/>
          </p:nvPr>
        </p:nvSpPr>
        <p:spPr>
          <a:xfrm>
            <a:off x="1141456" y="609600"/>
            <a:ext cx="9905956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1141409" y="4419598"/>
            <a:ext cx="9904460" cy="1371600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Text"/>
          <p:cNvSpPr txBox="1"/>
          <p:nvPr>
            <p:ph type="title"/>
          </p:nvPr>
        </p:nvSpPr>
        <p:spPr>
          <a:xfrm>
            <a:off x="1446212" y="609598"/>
            <a:ext cx="9302753" cy="27484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8" name="Body Level One…"/>
          <p:cNvSpPr txBox="1"/>
          <p:nvPr>
            <p:ph type="body" sz="quarter" idx="1"/>
          </p:nvPr>
        </p:nvSpPr>
        <p:spPr>
          <a:xfrm>
            <a:off x="1720644" y="3365556"/>
            <a:ext cx="8752300" cy="548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0" indent="457200">
              <a:buSzTx/>
              <a:buFontTx/>
              <a:buNone/>
              <a:defRPr sz="1400"/>
            </a:lvl2pPr>
            <a:lvl3pPr marL="0" indent="914400">
              <a:buSzTx/>
              <a:buFontTx/>
              <a:buNone/>
              <a:defRPr sz="1400"/>
            </a:lvl3pPr>
            <a:lvl4pPr marL="0" indent="1371600">
              <a:buSzTx/>
              <a:buFontTx/>
              <a:buNone/>
              <a:defRPr sz="1400"/>
            </a:lvl4pPr>
            <a:lvl5pPr marL="0" indent="1828800"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Text Placeholder 3"/>
          <p:cNvSpPr/>
          <p:nvPr>
            <p:ph type="body" sz="quarter" idx="13"/>
          </p:nvPr>
        </p:nvSpPr>
        <p:spPr>
          <a:xfrm>
            <a:off x="1141410" y="4309919"/>
            <a:ext cx="9906004" cy="1489497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  <a:defRPr sz="1800"/>
            </a:pP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TextBox 59"/>
          <p:cNvSpPr txBox="1"/>
          <p:nvPr/>
        </p:nvSpPr>
        <p:spPr>
          <a:xfrm>
            <a:off x="903512" y="426612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52" name="TextBox 60"/>
          <p:cNvSpPr txBox="1"/>
          <p:nvPr/>
        </p:nvSpPr>
        <p:spPr>
          <a:xfrm>
            <a:off x="10537369" y="2459189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</a:defRPr>
            </a:lvl1pPr>
          </a:lstStyle>
          <a:p>
            <a:pPr/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Text"/>
          <p:cNvSpPr txBox="1"/>
          <p:nvPr>
            <p:ph type="title"/>
          </p:nvPr>
        </p:nvSpPr>
        <p:spPr>
          <a:xfrm>
            <a:off x="1141409" y="2134041"/>
            <a:ext cx="9906002" cy="251183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1141363" y="4657654"/>
            <a:ext cx="9904506" cy="11406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 txBox="1"/>
          <p:nvPr>
            <p:ph type="title"/>
          </p:nvPr>
        </p:nvSpPr>
        <p:spPr>
          <a:xfrm>
            <a:off x="1141412" y="609600"/>
            <a:ext cx="9905999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1141409" y="2674462"/>
            <a:ext cx="3196901" cy="6858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3"/>
          <p:cNvSpPr/>
          <p:nvPr>
            <p:ph type="body" sz="quarter" idx="13"/>
          </p:nvPr>
        </p:nvSpPr>
        <p:spPr>
          <a:xfrm>
            <a:off x="1127917" y="3360263"/>
            <a:ext cx="3208736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1" name="Text Placeholder 4"/>
          <p:cNvSpPr/>
          <p:nvPr>
            <p:ph type="body" sz="quarter" idx="14"/>
          </p:nvPr>
        </p:nvSpPr>
        <p:spPr>
          <a:xfrm>
            <a:off x="4514765" y="2677635"/>
            <a:ext cx="3184386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2" name="Text Placeholder 3"/>
          <p:cNvSpPr/>
          <p:nvPr>
            <p:ph type="body" sz="quarter" idx="15"/>
          </p:nvPr>
        </p:nvSpPr>
        <p:spPr>
          <a:xfrm>
            <a:off x="4504212" y="3363435"/>
            <a:ext cx="3195832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3" name="Text Placeholder 4"/>
          <p:cNvSpPr/>
          <p:nvPr>
            <p:ph type="body" sz="quarter" idx="16"/>
          </p:nvPr>
        </p:nvSpPr>
        <p:spPr>
          <a:xfrm>
            <a:off x="7852441" y="2674462"/>
            <a:ext cx="3194969" cy="685801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274" name="Text Placeholder 3"/>
          <p:cNvSpPr/>
          <p:nvPr>
            <p:ph type="body" sz="quarter" idx="17"/>
          </p:nvPr>
        </p:nvSpPr>
        <p:spPr>
          <a:xfrm>
            <a:off x="7852441" y="3360263"/>
            <a:ext cx="3194969" cy="24309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tle Text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3" name="Body Level One…"/>
          <p:cNvSpPr txBox="1"/>
          <p:nvPr>
            <p:ph type="body" sz="quarter" idx="1"/>
          </p:nvPr>
        </p:nvSpPr>
        <p:spPr>
          <a:xfrm>
            <a:off x="1141412" y="4404595"/>
            <a:ext cx="3195242" cy="5762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 sz="2000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 sz="2000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 sz="2000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 sz="2000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Picture Placeholder 2"/>
          <p:cNvSpPr/>
          <p:nvPr>
            <p:ph type="pic" sz="quarter" idx="13"/>
          </p:nvPr>
        </p:nvSpPr>
        <p:spPr>
          <a:xfrm>
            <a:off x="1141412" y="2666998"/>
            <a:ext cx="3195242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Text Placeholder 3"/>
          <p:cNvSpPr/>
          <p:nvPr>
            <p:ph type="body" sz="quarter" idx="14"/>
          </p:nvPr>
        </p:nvSpPr>
        <p:spPr>
          <a:xfrm>
            <a:off x="1141412" y="4980857"/>
            <a:ext cx="3195242" cy="8178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6" name="Text Placeholder 4"/>
          <p:cNvSpPr/>
          <p:nvPr>
            <p:ph type="body" sz="quarter" idx="15"/>
          </p:nvPr>
        </p:nvSpPr>
        <p:spPr>
          <a:xfrm>
            <a:off x="4489053" y="4404595"/>
            <a:ext cx="32004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87" name="Picture Placeholder 2"/>
          <p:cNvSpPr/>
          <p:nvPr>
            <p:ph type="pic" sz="quarter" idx="16"/>
          </p:nvPr>
        </p:nvSpPr>
        <p:spPr>
          <a:xfrm>
            <a:off x="4489053" y="2666998"/>
            <a:ext cx="3198941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8" name="Text Placeholder 3"/>
          <p:cNvSpPr/>
          <p:nvPr>
            <p:ph type="body" sz="quarter" idx="17"/>
          </p:nvPr>
        </p:nvSpPr>
        <p:spPr>
          <a:xfrm>
            <a:off x="4487593" y="4980856"/>
            <a:ext cx="3200401" cy="8103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89" name="Text Placeholder 4"/>
          <p:cNvSpPr/>
          <p:nvPr>
            <p:ph type="body" sz="quarter" idx="18"/>
          </p:nvPr>
        </p:nvSpPr>
        <p:spPr>
          <a:xfrm>
            <a:off x="7852567" y="4404595"/>
            <a:ext cx="31907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 sz="2000"/>
            </a:pPr>
          </a:p>
        </p:txBody>
      </p:sp>
      <p:sp>
        <p:nvSpPr>
          <p:cNvPr id="290" name="Picture Placeholder 2"/>
          <p:cNvSpPr/>
          <p:nvPr>
            <p:ph type="pic" sz="quarter" idx="19"/>
          </p:nvPr>
        </p:nvSpPr>
        <p:spPr>
          <a:xfrm>
            <a:off x="7852441" y="2666998"/>
            <a:ext cx="3194970" cy="15240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1" name="Text Placeholder 3"/>
          <p:cNvSpPr/>
          <p:nvPr>
            <p:ph type="body" sz="quarter" idx="20"/>
          </p:nvPr>
        </p:nvSpPr>
        <p:spPr>
          <a:xfrm>
            <a:off x="7852441" y="4980854"/>
            <a:ext cx="3194969" cy="81034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/>
            </a:pP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0" name="Body Level One…"/>
          <p:cNvSpPr txBox="1"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Text"/>
          <p:cNvSpPr txBox="1"/>
          <p:nvPr>
            <p:ph type="title"/>
          </p:nvPr>
        </p:nvSpPr>
        <p:spPr>
          <a:xfrm>
            <a:off x="9042400" y="609598"/>
            <a:ext cx="2005011" cy="518160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idx="1"/>
          </p:nvPr>
        </p:nvSpPr>
        <p:spPr>
          <a:xfrm>
            <a:off x="1141409" y="609598"/>
            <a:ext cx="7748591" cy="51816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143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117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0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54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144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1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3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idx="1"/>
          </p:nvPr>
        </p:nvSpPr>
        <p:spPr>
          <a:xfrm>
            <a:off x="1141412" y="2249486"/>
            <a:ext cx="9906000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/>
          <p:nvPr>
            <p:ph type="title"/>
          </p:nvPr>
        </p:nvSpPr>
        <p:spPr>
          <a:xfrm>
            <a:off x="1141411" y="1419225"/>
            <a:ext cx="9906001" cy="28527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1141411" y="4424362"/>
            <a:ext cx="9906001" cy="137477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z="1800"/>
            </a:lvl1pPr>
            <a:lvl2pPr marL="0" indent="457200">
              <a:buSzTx/>
              <a:buFontTx/>
              <a:buNone/>
              <a:defRPr cap="all" sz="1800"/>
            </a:lvl2pPr>
            <a:lvl3pPr marL="0" indent="914400">
              <a:buSzTx/>
              <a:buFontTx/>
              <a:buNone/>
              <a:defRPr cap="all" sz="1800"/>
            </a:lvl3pPr>
            <a:lvl4pPr marL="0" indent="1371600">
              <a:buSzTx/>
              <a:buFontTx/>
              <a:buNone/>
              <a:defRPr cap="all" sz="1800"/>
            </a:lvl4pPr>
            <a:lvl5pPr marL="0" indent="1828800">
              <a:buSzTx/>
              <a:buFontTx/>
              <a:buNone/>
              <a:defRPr cap="all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1141409" y="2249485"/>
            <a:ext cx="4878391" cy="35417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/>
          <p:nvPr>
            <p:ph type="title"/>
          </p:nvPr>
        </p:nvSpPr>
        <p:spPr>
          <a:xfrm>
            <a:off x="1141411" y="619126"/>
            <a:ext cx="9906001" cy="147796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1370018" y="2249485"/>
            <a:ext cx="4649784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SzTx/>
              <a:buFontTx/>
              <a:buNone/>
              <a:defRPr cap="all"/>
            </a:lvl1pPr>
            <a:lvl2pPr marL="0" indent="457200">
              <a:lnSpc>
                <a:spcPct val="90000"/>
              </a:lnSpc>
              <a:buSzTx/>
              <a:buFontTx/>
              <a:buNone/>
              <a:defRPr cap="all"/>
            </a:lvl2pPr>
            <a:lvl3pPr marL="0" indent="914400">
              <a:lnSpc>
                <a:spcPct val="90000"/>
              </a:lnSpc>
              <a:buSzTx/>
              <a:buFontTx/>
              <a:buNone/>
              <a:defRPr cap="all"/>
            </a:lvl3pPr>
            <a:lvl4pPr marL="0" indent="1371600">
              <a:lnSpc>
                <a:spcPct val="90000"/>
              </a:lnSpc>
              <a:buSzTx/>
              <a:buFontTx/>
              <a:buNone/>
              <a:defRPr cap="all"/>
            </a:lvl4pPr>
            <a:lvl5pPr marL="0" indent="1828800">
              <a:lnSpc>
                <a:spcPct val="90000"/>
              </a:lnSpc>
              <a:buSzTx/>
              <a:buFontTx/>
              <a:buNone/>
              <a:defRPr cap="all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4"/>
          <p:cNvSpPr/>
          <p:nvPr>
            <p:ph type="body" sz="quarter" idx="13"/>
          </p:nvPr>
        </p:nvSpPr>
        <p:spPr>
          <a:xfrm>
            <a:off x="6400808" y="2249484"/>
            <a:ext cx="464660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buSzTx/>
              <a:buFontTx/>
              <a:buNone/>
              <a:defRPr cap="all"/>
            </a:pP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/>
          <p:nvPr>
            <p:ph type="title"/>
          </p:nvPr>
        </p:nvSpPr>
        <p:spPr>
          <a:xfrm>
            <a:off x="1146705" y="609601"/>
            <a:ext cx="3856038" cy="163988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09" name="Body Level One…"/>
          <p:cNvSpPr txBox="1"/>
          <p:nvPr>
            <p:ph type="body" sz="half" idx="1"/>
          </p:nvPr>
        </p:nvSpPr>
        <p:spPr>
          <a:xfrm>
            <a:off x="5156200" y="592666"/>
            <a:ext cx="5891210" cy="519853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Text Placeholder 3"/>
          <p:cNvSpPr/>
          <p:nvPr>
            <p:ph type="body" sz="quarter" idx="13"/>
          </p:nvPr>
        </p:nvSpPr>
        <p:spPr>
          <a:xfrm>
            <a:off x="1146704" y="2249485"/>
            <a:ext cx="3856039" cy="354171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Text"/>
          <p:cNvSpPr txBox="1"/>
          <p:nvPr>
            <p:ph type="title"/>
          </p:nvPr>
        </p:nvSpPr>
        <p:spPr>
          <a:xfrm>
            <a:off x="1141412" y="609600"/>
            <a:ext cx="5934509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19" name="Picture Placeholder 2"/>
          <p:cNvSpPr/>
          <p:nvPr>
            <p:ph type="pic" sz="half" idx="13"/>
          </p:nvPr>
        </p:nvSpPr>
        <p:spPr>
          <a:xfrm>
            <a:off x="7380720" y="609600"/>
            <a:ext cx="3666691" cy="5181601"/>
          </a:xfrm>
          <a:prstGeom prst="rect">
            <a:avLst/>
          </a:prstGeom>
          <a:ln w="19050" cap="sq">
            <a:solidFill>
              <a:srgbClr val="B4FFFF">
                <a:alpha val="60000"/>
              </a:srgbClr>
            </a:solidFill>
            <a:miter lim="800000"/>
          </a:ln>
          <a:effectLst>
            <a:outerShdw sx="100000" sy="100000" kx="0" ky="0" algn="b" rotWithShape="0" blurRad="88900" dist="38100" dir="54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0" name="Body Level One…"/>
          <p:cNvSpPr txBox="1"/>
          <p:nvPr>
            <p:ph type="body" sz="half" idx="1"/>
          </p:nvPr>
        </p:nvSpPr>
        <p:spPr>
          <a:xfrm>
            <a:off x="1141409" y="2249485"/>
            <a:ext cx="5934513" cy="354171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7"/>
          <p:cNvGrpSpPr/>
          <p:nvPr/>
        </p:nvGrpSpPr>
        <p:grpSpPr>
          <a:xfrm>
            <a:off x="-14288" y="-1"/>
            <a:ext cx="12053889" cy="6858002"/>
            <a:chOff x="0" y="0"/>
            <a:chExt cx="12053888" cy="6858000"/>
          </a:xfrm>
        </p:grpSpPr>
        <p:grpSp>
          <p:nvGrpSpPr>
            <p:cNvPr id="29" name="Group 8"/>
            <p:cNvGrpSpPr/>
            <p:nvPr/>
          </p:nvGrpSpPr>
          <p:grpSpPr>
            <a:xfrm>
              <a:off x="0" y="0"/>
              <a:ext cx="1213645" cy="6858001"/>
              <a:chOff x="0" y="0"/>
              <a:chExt cx="1213644" cy="685800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28588" y="4763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47625" y="217646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42863" y="4021137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14313" y="4763"/>
                <a:ext cx="369889" cy="181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9" y="21600"/>
                    </a:moveTo>
                    <a:lnTo>
                      <a:pt x="0" y="11851"/>
                    </a:lnTo>
                    <a:lnTo>
                      <a:pt x="0" y="0"/>
                    </a:lnTo>
                    <a:lnTo>
                      <a:pt x="1391" y="0"/>
                    </a:lnTo>
                    <a:lnTo>
                      <a:pt x="1391" y="11794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17525" y="1801812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24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300038" y="4762"/>
                <a:ext cx="369889" cy="1430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488" y="21600"/>
                    </a:moveTo>
                    <a:lnTo>
                      <a:pt x="0" y="9182"/>
                    </a:lnTo>
                    <a:lnTo>
                      <a:pt x="0" y="0"/>
                    </a:lnTo>
                    <a:lnTo>
                      <a:pt x="1669" y="0"/>
                    </a:lnTo>
                    <a:lnTo>
                      <a:pt x="1669" y="9110"/>
                    </a:lnTo>
                    <a:lnTo>
                      <a:pt x="21600" y="21456"/>
                    </a:lnTo>
                    <a:lnTo>
                      <a:pt x="20488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60388" y="0"/>
                <a:ext cx="152401" cy="9128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3"/>
                    </a:lnTo>
                    <a:lnTo>
                      <a:pt x="0" y="225"/>
                    </a:lnTo>
                    <a:lnTo>
                      <a:pt x="3375" y="0"/>
                    </a:lnTo>
                    <a:lnTo>
                      <a:pt x="21600" y="7100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603250" y="14208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603250" y="9032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55638" y="0"/>
                <a:ext cx="422276" cy="527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869" y="21600"/>
                    </a:moveTo>
                    <a:lnTo>
                      <a:pt x="3898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6" y="7417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42193" y="488949"/>
                <a:ext cx="147639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94" h="21600" fill="norm" stroke="1" extrusionOk="0">
                    <a:moveTo>
                      <a:pt x="9847" y="21600"/>
                    </a:moveTo>
                    <a:cubicBezTo>
                      <a:pt x="7306" y="21600"/>
                      <a:pt x="4765" y="20903"/>
                      <a:pt x="2859" y="18813"/>
                    </a:cubicBezTo>
                    <a:cubicBezTo>
                      <a:pt x="-953" y="13935"/>
                      <a:pt x="-953" y="6968"/>
                      <a:pt x="2859" y="2787"/>
                    </a:cubicBezTo>
                    <a:cubicBezTo>
                      <a:pt x="4765" y="697"/>
                      <a:pt x="7306" y="0"/>
                      <a:pt x="9847" y="0"/>
                    </a:cubicBezTo>
                    <a:cubicBezTo>
                      <a:pt x="12388" y="0"/>
                      <a:pt x="14929" y="697"/>
                      <a:pt x="16835" y="2787"/>
                    </a:cubicBezTo>
                    <a:cubicBezTo>
                      <a:pt x="20647" y="6968"/>
                      <a:pt x="20647" y="13935"/>
                      <a:pt x="16835" y="18813"/>
                    </a:cubicBezTo>
                    <a:cubicBezTo>
                      <a:pt x="14929" y="20903"/>
                      <a:pt x="12388" y="21600"/>
                      <a:pt x="9847" y="21600"/>
                    </a:cubicBezTo>
                    <a:close/>
                    <a:moveTo>
                      <a:pt x="9847" y="2787"/>
                    </a:moveTo>
                    <a:cubicBezTo>
                      <a:pt x="7941" y="2787"/>
                      <a:pt x="6035" y="3484"/>
                      <a:pt x="4765" y="4877"/>
                    </a:cubicBezTo>
                    <a:cubicBezTo>
                      <a:pt x="1588" y="8361"/>
                      <a:pt x="1588" y="13239"/>
                      <a:pt x="4765" y="16723"/>
                    </a:cubicBezTo>
                    <a:cubicBezTo>
                      <a:pt x="6035" y="18116"/>
                      <a:pt x="7941" y="18813"/>
                      <a:pt x="9847" y="18813"/>
                    </a:cubicBezTo>
                    <a:cubicBezTo>
                      <a:pt x="11753" y="18813"/>
                      <a:pt x="13659" y="18116"/>
                      <a:pt x="14929" y="16723"/>
                    </a:cubicBezTo>
                    <a:cubicBezTo>
                      <a:pt x="18106" y="13239"/>
                      <a:pt x="18106" y="8361"/>
                      <a:pt x="14929" y="4877"/>
                    </a:cubicBezTo>
                    <a:cubicBezTo>
                      <a:pt x="13659" y="3484"/>
                      <a:pt x="11753" y="2787"/>
                      <a:pt x="9847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" name="Freeform 17"/>
              <p:cNvSpPr/>
              <p:nvPr/>
            </p:nvSpPr>
            <p:spPr>
              <a:xfrm>
                <a:off x="23813" y="1801812"/>
                <a:ext cx="123826" cy="127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62" y="21600"/>
                    </a:moveTo>
                    <a:lnTo>
                      <a:pt x="0" y="19170"/>
                    </a:lnTo>
                    <a:lnTo>
                      <a:pt x="19108" y="0"/>
                    </a:lnTo>
                    <a:lnTo>
                      <a:pt x="21600" y="2430"/>
                    </a:lnTo>
                    <a:lnTo>
                      <a:pt x="166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Freeform 18"/>
              <p:cNvSpPr/>
              <p:nvPr/>
            </p:nvSpPr>
            <p:spPr>
              <a:xfrm>
                <a:off x="4763" y="3549649"/>
                <a:ext cx="147639" cy="4810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Freeform 19"/>
              <p:cNvSpPr/>
              <p:nvPr/>
            </p:nvSpPr>
            <p:spPr>
              <a:xfrm>
                <a:off x="142875" y="1382712"/>
                <a:ext cx="142876" cy="476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" name="Freeform 20"/>
              <p:cNvSpPr/>
              <p:nvPr/>
            </p:nvSpPr>
            <p:spPr>
              <a:xfrm>
                <a:off x="219075" y="1849437"/>
                <a:ext cx="114301" cy="107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70"/>
                    </a:cubicBezTo>
                    <a:cubicBezTo>
                      <a:pt x="0" y="4696"/>
                      <a:pt x="5400" y="0"/>
                      <a:pt x="10800" y="0"/>
                    </a:cubicBezTo>
                    <a:cubicBezTo>
                      <a:pt x="16200" y="0"/>
                      <a:pt x="21600" y="4696"/>
                      <a:pt x="21600" y="11270"/>
                    </a:cubicBezTo>
                    <a:cubicBezTo>
                      <a:pt x="21600" y="16904"/>
                      <a:pt x="16200" y="21600"/>
                      <a:pt x="10800" y="21600"/>
                    </a:cubicBezTo>
                    <a:close/>
                    <a:moveTo>
                      <a:pt x="10800" y="3757"/>
                    </a:moveTo>
                    <a:cubicBezTo>
                      <a:pt x="7200" y="3757"/>
                      <a:pt x="3600" y="7513"/>
                      <a:pt x="3600" y="11270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70"/>
                    </a:cubicBezTo>
                    <a:cubicBezTo>
                      <a:pt x="18000" y="7513"/>
                      <a:pt x="14400" y="3757"/>
                      <a:pt x="10800" y="37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147638" y="4662487"/>
                <a:ext cx="23814" cy="2181225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" name="Freeform 22"/>
              <p:cNvSpPr/>
              <p:nvPr/>
            </p:nvSpPr>
            <p:spPr>
              <a:xfrm>
                <a:off x="238125" y="5041899"/>
                <a:ext cx="369889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91" y="21600"/>
                    </a:moveTo>
                    <a:lnTo>
                      <a:pt x="0" y="21600"/>
                    </a:lnTo>
                    <a:lnTo>
                      <a:pt x="0" y="9744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1" y="9858"/>
                    </a:lnTo>
                    <a:lnTo>
                      <a:pt x="1391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" name="Freeform 23"/>
              <p:cNvSpPr/>
              <p:nvPr/>
            </p:nvSpPr>
            <p:spPr>
              <a:xfrm>
                <a:off x="66675" y="44815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" name="Freeform 24"/>
              <p:cNvSpPr/>
              <p:nvPr/>
            </p:nvSpPr>
            <p:spPr>
              <a:xfrm>
                <a:off x="0" y="5627687"/>
                <a:ext cx="85726" cy="1216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2"/>
                    </a:lnTo>
                    <a:lnTo>
                      <a:pt x="0" y="85"/>
                    </a:lnTo>
                    <a:lnTo>
                      <a:pt x="7200" y="0"/>
                    </a:lnTo>
                    <a:lnTo>
                      <a:pt x="21600" y="4117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" name="Freeform 25"/>
              <p:cNvSpPr/>
              <p:nvPr/>
            </p:nvSpPr>
            <p:spPr>
              <a:xfrm>
                <a:off x="541338" y="48672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" name="Freeform 26"/>
              <p:cNvSpPr/>
              <p:nvPr/>
            </p:nvSpPr>
            <p:spPr>
              <a:xfrm>
                <a:off x="323850" y="5422899"/>
                <a:ext cx="374651" cy="142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8"/>
                    </a:lnTo>
                    <a:lnTo>
                      <a:pt x="275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60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" name="Freeform 27"/>
              <p:cNvSpPr/>
              <p:nvPr/>
            </p:nvSpPr>
            <p:spPr>
              <a:xfrm>
                <a:off x="584200" y="5945187"/>
                <a:ext cx="152401" cy="912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75" y="21600"/>
                    </a:moveTo>
                    <a:lnTo>
                      <a:pt x="0" y="21375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5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" name="Freeform 28"/>
              <p:cNvSpPr/>
              <p:nvPr/>
            </p:nvSpPr>
            <p:spPr>
              <a:xfrm>
                <a:off x="627063" y="5246687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" name="Freeform 29"/>
              <p:cNvSpPr/>
              <p:nvPr/>
            </p:nvSpPr>
            <p:spPr>
              <a:xfrm>
                <a:off x="627063" y="5764212"/>
                <a:ext cx="190501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" name="Freeform 30"/>
              <p:cNvSpPr/>
              <p:nvPr/>
            </p:nvSpPr>
            <p:spPr>
              <a:xfrm>
                <a:off x="684213" y="6330949"/>
                <a:ext cx="417513" cy="5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32" y="21600"/>
                    </a:moveTo>
                    <a:lnTo>
                      <a:pt x="0" y="21202"/>
                    </a:lnTo>
                    <a:lnTo>
                      <a:pt x="3696" y="13649"/>
                    </a:lnTo>
                    <a:lnTo>
                      <a:pt x="3942" y="13649"/>
                    </a:lnTo>
                    <a:lnTo>
                      <a:pt x="20861" y="0"/>
                    </a:lnTo>
                    <a:lnTo>
                      <a:pt x="21600" y="795"/>
                    </a:lnTo>
                    <a:lnTo>
                      <a:pt x="4928" y="14245"/>
                    </a:lnTo>
                    <a:lnTo>
                      <a:pt x="1232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Freeform 31"/>
              <p:cNvSpPr/>
              <p:nvPr/>
            </p:nvSpPr>
            <p:spPr>
              <a:xfrm>
                <a:off x="1063625" y="6221412"/>
                <a:ext cx="150020" cy="147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473" y="21600"/>
                    </a:moveTo>
                    <a:cubicBezTo>
                      <a:pt x="7855" y="21600"/>
                      <a:pt x="5236" y="20206"/>
                      <a:pt x="3273" y="18116"/>
                    </a:cubicBezTo>
                    <a:cubicBezTo>
                      <a:pt x="1309" y="16723"/>
                      <a:pt x="0" y="13935"/>
                      <a:pt x="0" y="10452"/>
                    </a:cubicBezTo>
                    <a:cubicBezTo>
                      <a:pt x="0" y="7665"/>
                      <a:pt x="1309" y="4877"/>
                      <a:pt x="3273" y="2787"/>
                    </a:cubicBezTo>
                    <a:cubicBezTo>
                      <a:pt x="5236" y="697"/>
                      <a:pt x="7855" y="0"/>
                      <a:pt x="10473" y="0"/>
                    </a:cubicBezTo>
                    <a:cubicBezTo>
                      <a:pt x="13091" y="0"/>
                      <a:pt x="15709" y="697"/>
                      <a:pt x="17673" y="2787"/>
                    </a:cubicBezTo>
                    <a:cubicBezTo>
                      <a:pt x="21600" y="6968"/>
                      <a:pt x="21600" y="13935"/>
                      <a:pt x="17673" y="18116"/>
                    </a:cubicBezTo>
                    <a:cubicBezTo>
                      <a:pt x="15709" y="20206"/>
                      <a:pt x="13091" y="21600"/>
                      <a:pt x="10473" y="21600"/>
                    </a:cubicBezTo>
                    <a:close/>
                    <a:moveTo>
                      <a:pt x="10473" y="2787"/>
                    </a:moveTo>
                    <a:cubicBezTo>
                      <a:pt x="8509" y="2787"/>
                      <a:pt x="6545" y="3484"/>
                      <a:pt x="5236" y="4877"/>
                    </a:cubicBezTo>
                    <a:cubicBezTo>
                      <a:pt x="3927" y="6271"/>
                      <a:pt x="2618" y="8361"/>
                      <a:pt x="2618" y="10452"/>
                    </a:cubicBezTo>
                    <a:cubicBezTo>
                      <a:pt x="2618" y="13239"/>
                      <a:pt x="3927" y="14632"/>
                      <a:pt x="5236" y="16723"/>
                    </a:cubicBezTo>
                    <a:cubicBezTo>
                      <a:pt x="6545" y="18116"/>
                      <a:pt x="8509" y="18813"/>
                      <a:pt x="10473" y="18813"/>
                    </a:cubicBezTo>
                    <a:cubicBezTo>
                      <a:pt x="12436" y="18813"/>
                      <a:pt x="14400" y="18116"/>
                      <a:pt x="15709" y="16723"/>
                    </a:cubicBezTo>
                    <a:cubicBezTo>
                      <a:pt x="18982" y="13239"/>
                      <a:pt x="18982" y="8361"/>
                      <a:pt x="15709" y="4877"/>
                    </a:cubicBezTo>
                    <a:cubicBezTo>
                      <a:pt x="14400" y="3484"/>
                      <a:pt x="12436" y="2787"/>
                      <a:pt x="10473" y="27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" name="Group 9"/>
            <p:cNvGrpSpPr/>
            <p:nvPr/>
          </p:nvGrpSpPr>
          <p:grpSpPr>
            <a:xfrm>
              <a:off x="11386343" y="0"/>
              <a:ext cx="667546" cy="6848476"/>
              <a:chOff x="0" y="0"/>
              <a:chExt cx="667544" cy="6848475"/>
            </a:xfrm>
          </p:grpSpPr>
          <p:sp>
            <p:nvSpPr>
              <p:cNvPr id="30" name="Freeform 32"/>
              <p:cNvSpPr/>
              <p:nvPr/>
            </p:nvSpPr>
            <p:spPr>
              <a:xfrm>
                <a:off x="111919" y="0"/>
                <a:ext cx="417514" cy="512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6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986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" name="Freeform 33"/>
              <p:cNvSpPr/>
              <p:nvPr/>
            </p:nvSpPr>
            <p:spPr>
              <a:xfrm>
                <a:off x="0" y="474662"/>
                <a:ext cx="150020" cy="15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18" h="21600" fill="norm" stroke="1" extrusionOk="0">
                    <a:moveTo>
                      <a:pt x="10145" y="21600"/>
                    </a:moveTo>
                    <a:cubicBezTo>
                      <a:pt x="7527" y="21600"/>
                      <a:pt x="4909" y="20250"/>
                      <a:pt x="2945" y="18225"/>
                    </a:cubicBezTo>
                    <a:cubicBezTo>
                      <a:pt x="-982" y="14175"/>
                      <a:pt x="-982" y="7425"/>
                      <a:pt x="2945" y="3375"/>
                    </a:cubicBezTo>
                    <a:cubicBezTo>
                      <a:pt x="4909" y="1350"/>
                      <a:pt x="7527" y="0"/>
                      <a:pt x="10145" y="0"/>
                    </a:cubicBezTo>
                    <a:cubicBezTo>
                      <a:pt x="12763" y="0"/>
                      <a:pt x="15382" y="1350"/>
                      <a:pt x="17345" y="3375"/>
                    </a:cubicBezTo>
                    <a:cubicBezTo>
                      <a:pt x="19309" y="5400"/>
                      <a:pt x="20618" y="8100"/>
                      <a:pt x="20618" y="10800"/>
                    </a:cubicBezTo>
                    <a:cubicBezTo>
                      <a:pt x="20618" y="13500"/>
                      <a:pt x="19309" y="16200"/>
                      <a:pt x="17345" y="18225"/>
                    </a:cubicBezTo>
                    <a:cubicBezTo>
                      <a:pt x="15382" y="20250"/>
                      <a:pt x="12763" y="21600"/>
                      <a:pt x="10145" y="21600"/>
                    </a:cubicBezTo>
                    <a:close/>
                    <a:moveTo>
                      <a:pt x="10145" y="2700"/>
                    </a:moveTo>
                    <a:cubicBezTo>
                      <a:pt x="8182" y="2700"/>
                      <a:pt x="6218" y="4050"/>
                      <a:pt x="4909" y="5400"/>
                    </a:cubicBezTo>
                    <a:cubicBezTo>
                      <a:pt x="1636" y="8100"/>
                      <a:pt x="1636" y="13500"/>
                      <a:pt x="4909" y="16200"/>
                    </a:cubicBezTo>
                    <a:cubicBezTo>
                      <a:pt x="6218" y="18225"/>
                      <a:pt x="8182" y="18900"/>
                      <a:pt x="10145" y="18900"/>
                    </a:cubicBezTo>
                    <a:cubicBezTo>
                      <a:pt x="12109" y="18900"/>
                      <a:pt x="14073" y="18225"/>
                      <a:pt x="16036" y="16200"/>
                    </a:cubicBezTo>
                    <a:cubicBezTo>
                      <a:pt x="18654" y="13500"/>
                      <a:pt x="18654" y="8100"/>
                      <a:pt x="16036" y="5400"/>
                    </a:cubicBezTo>
                    <a:cubicBezTo>
                      <a:pt x="14073" y="4050"/>
                      <a:pt x="12109" y="2700"/>
                      <a:pt x="10145" y="27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" name="Freeform 34"/>
              <p:cNvSpPr/>
              <p:nvPr/>
            </p:nvSpPr>
            <p:spPr>
              <a:xfrm>
                <a:off x="259556" y="1539874"/>
                <a:ext cx="188914" cy="190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" name="Freeform 35"/>
              <p:cNvSpPr/>
              <p:nvPr/>
            </p:nvSpPr>
            <p:spPr>
              <a:xfrm>
                <a:off x="159544" y="5694362"/>
                <a:ext cx="298451" cy="1154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2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" name="Freeform 36"/>
              <p:cNvSpPr/>
              <p:nvPr/>
            </p:nvSpPr>
            <p:spPr>
              <a:xfrm>
                <a:off x="400844" y="5551487"/>
                <a:ext cx="157164" cy="155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27" y="21600"/>
                    </a:moveTo>
                    <a:cubicBezTo>
                      <a:pt x="5236" y="21600"/>
                      <a:pt x="0" y="16364"/>
                      <a:pt x="0" y="10473"/>
                    </a:cubicBezTo>
                    <a:cubicBezTo>
                      <a:pt x="0" y="4582"/>
                      <a:pt x="5236" y="0"/>
                      <a:pt x="11127" y="0"/>
                    </a:cubicBezTo>
                    <a:cubicBezTo>
                      <a:pt x="17018" y="0"/>
                      <a:pt x="21600" y="4582"/>
                      <a:pt x="21600" y="10473"/>
                    </a:cubicBezTo>
                    <a:cubicBezTo>
                      <a:pt x="21600" y="16364"/>
                      <a:pt x="17018" y="21600"/>
                      <a:pt x="11127" y="21600"/>
                    </a:cubicBezTo>
                    <a:close/>
                    <a:moveTo>
                      <a:pt x="11127" y="2618"/>
                    </a:moveTo>
                    <a:cubicBezTo>
                      <a:pt x="6545" y="2618"/>
                      <a:pt x="2618" y="5891"/>
                      <a:pt x="2618" y="10473"/>
                    </a:cubicBezTo>
                    <a:cubicBezTo>
                      <a:pt x="2618" y="15055"/>
                      <a:pt x="6545" y="18982"/>
                      <a:pt x="11127" y="18982"/>
                    </a:cubicBezTo>
                    <a:cubicBezTo>
                      <a:pt x="15055" y="18982"/>
                      <a:pt x="18982" y="15055"/>
                      <a:pt x="18982" y="10473"/>
                    </a:cubicBezTo>
                    <a:cubicBezTo>
                      <a:pt x="18982" y="5891"/>
                      <a:pt x="15055" y="2618"/>
                      <a:pt x="11127" y="26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Freeform 37"/>
              <p:cNvSpPr/>
              <p:nvPr/>
            </p:nvSpPr>
            <p:spPr>
              <a:xfrm>
                <a:off x="338931" y="4762"/>
                <a:ext cx="304801" cy="1544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8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4"/>
                    </a:lnTo>
                    <a:lnTo>
                      <a:pt x="1687" y="17671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" name="Freeform 38"/>
              <p:cNvSpPr/>
              <p:nvPr/>
            </p:nvSpPr>
            <p:spPr>
              <a:xfrm>
                <a:off x="264319" y="4867274"/>
                <a:ext cx="188914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Freeform 39"/>
              <p:cNvSpPr/>
              <p:nvPr/>
            </p:nvSpPr>
            <p:spPr>
              <a:xfrm>
                <a:off x="69056" y="5046662"/>
                <a:ext cx="307976" cy="1801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7"/>
                    </a:lnTo>
                    <a:lnTo>
                      <a:pt x="19596" y="3368"/>
                    </a:lnTo>
                    <a:lnTo>
                      <a:pt x="19596" y="0"/>
                    </a:lnTo>
                    <a:lnTo>
                      <a:pt x="21600" y="0"/>
                    </a:lnTo>
                    <a:lnTo>
                      <a:pt x="21600" y="3483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Freeform 40"/>
              <p:cNvSpPr/>
              <p:nvPr/>
            </p:nvSpPr>
            <p:spPr>
              <a:xfrm>
                <a:off x="477044" y="6416674"/>
                <a:ext cx="190501" cy="188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  <a:close/>
                    <a:moveTo>
                      <a:pt x="10800" y="2160"/>
                    </a:moveTo>
                    <a:cubicBezTo>
                      <a:pt x="6480" y="2160"/>
                      <a:pt x="2160" y="5940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" name="Rectangle 41"/>
              <p:cNvSpPr/>
              <p:nvPr/>
            </p:nvSpPr>
            <p:spPr>
              <a:xfrm>
                <a:off x="567531" y="6596062"/>
                <a:ext cx="23814" cy="252413"/>
              </a:xfrm>
              <a:prstGeom prst="rect">
                <a:avLst/>
              </a:prstGeom>
              <a:gradFill flip="none" rotWithShape="1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1141412" y="618518"/>
            <a:ext cx="9905999" cy="147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6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1pPr>
      <a:lvl2pPr marL="731519" marR="0" indent="-2743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3pPr>
      <a:lvl4pPr marL="17145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4pPr>
      <a:lvl5pPr marL="2171700" marR="0" indent="-3429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5pPr>
      <a:lvl6pPr marL="26778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6pPr>
      <a:lvl7pPr marL="31350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7pPr>
      <a:lvl8pPr marL="35922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8pPr>
      <a:lvl9pPr marL="4049485" marR="0" indent="-391885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2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r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Rapport Tp : réseaux</a:t>
            </a:r>
          </a:p>
        </p:txBody>
      </p:sp>
      <p:sp>
        <p:nvSpPr>
          <p:cNvPr id="320" name="Sous-titre 2"/>
          <p:cNvSpPr txBox="1"/>
          <p:nvPr>
            <p:ph type="subTitle" sz="quarter" idx="1"/>
          </p:nvPr>
        </p:nvSpPr>
        <p:spPr>
          <a:xfrm>
            <a:off x="1876424" y="3602037"/>
            <a:ext cx="8791576" cy="1655762"/>
          </a:xfrm>
          <a:prstGeom prst="rect">
            <a:avLst/>
          </a:prstGeom>
        </p:spPr>
        <p:txBody>
          <a:bodyPr/>
          <a:lstStyle/>
          <a:p>
            <a:pPr/>
            <a:r>
              <a:t>Burdot Aurélien</a:t>
            </a:r>
          </a:p>
          <a:p>
            <a:pPr/>
            <a:r>
              <a:t>Espiard françois</a:t>
            </a:r>
          </a:p>
          <a:p>
            <a:pPr/>
            <a:r>
              <a:t>Levêque kevin</a:t>
            </a:r>
          </a:p>
        </p:txBody>
      </p:sp>
      <p:pic>
        <p:nvPicPr>
          <p:cNvPr id="321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0660" y="678160"/>
            <a:ext cx="2492614" cy="1073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 7" descr="Imag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0047" y="678160"/>
            <a:ext cx="2151402" cy="1073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re 1"/>
          <p:cNvSpPr txBox="1"/>
          <p:nvPr>
            <p:ph type="title"/>
          </p:nvPr>
        </p:nvSpPr>
        <p:spPr>
          <a:xfrm>
            <a:off x="834499" y="618518"/>
            <a:ext cx="11114845" cy="1478571"/>
          </a:xfrm>
          <a:prstGeom prst="rect">
            <a:avLst/>
          </a:prstGeom>
        </p:spPr>
        <p:txBody>
          <a:bodyPr/>
          <a:lstStyle/>
          <a:p>
            <a:pPr/>
            <a:r>
              <a:t>Client tcp Linux : connexion + envoie - réception</a:t>
            </a:r>
          </a:p>
        </p:txBody>
      </p:sp>
      <p:sp>
        <p:nvSpPr>
          <p:cNvPr id="379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0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81" name="Espace réservé du numéro de diapositive 4"/>
          <p:cNvSpPr txBox="1"/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2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406" y="2097088"/>
            <a:ext cx="6915151" cy="122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103" y="3484486"/>
            <a:ext cx="4105276" cy="2228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 8" descr="Imag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08070" y="3714565"/>
            <a:ext cx="40386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Serveur TCp Linux : Différence avec client </a:t>
            </a:r>
          </a:p>
        </p:txBody>
      </p:sp>
      <p:sp>
        <p:nvSpPr>
          <p:cNvPr id="387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8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89" name="Espace réservé du numéro de diapositive 4"/>
          <p:cNvSpPr txBox="1"/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0" name="Image 7" descr="Imag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854" y="2388323"/>
            <a:ext cx="4267201" cy="1495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 8" descr="Imag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6987" y="4057648"/>
            <a:ext cx="9486901" cy="2190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Serveur TCp Linux : Différence avec client </a:t>
            </a:r>
          </a:p>
        </p:txBody>
      </p:sp>
      <p:sp>
        <p:nvSpPr>
          <p:cNvPr id="394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5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96" name="Espace réservé du numéro de diapositive 4"/>
          <p:cNvSpPr txBox="1"/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7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2386" y="2304971"/>
            <a:ext cx="4772026" cy="962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2386" y="3591004"/>
            <a:ext cx="4905376" cy="118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Serveur Tcp Windows </a:t>
            </a:r>
          </a:p>
        </p:txBody>
      </p:sp>
      <p:sp>
        <p:nvSpPr>
          <p:cNvPr id="401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2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403" name="Espace réservé du numéro de diapositive 4"/>
          <p:cNvSpPr txBox="1"/>
          <p:nvPr>
            <p:ph type="sldNum" sz="quarter" idx="2"/>
          </p:nvPr>
        </p:nvSpPr>
        <p:spPr>
          <a:xfrm>
            <a:off x="10803123" y="5950266"/>
            <a:ext cx="244287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4" name="Image 6" descr="Imag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056" y="2157411"/>
            <a:ext cx="7077076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 7" descr="Imag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8056" y="3429000"/>
            <a:ext cx="5153026" cy="1476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Image 8" descr="Imag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8056" y="5191169"/>
            <a:ext cx="3486151" cy="523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Blocage par adresse 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Blocage par adresse IP</a:t>
            </a: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0" name="Reception message"/>
          <p:cNvSpPr/>
          <p:nvPr/>
        </p:nvSpPr>
        <p:spPr>
          <a:xfrm>
            <a:off x="1524000" y="2006600"/>
            <a:ext cx="1275160" cy="68843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Reception message</a:t>
            </a:r>
          </a:p>
        </p:txBody>
      </p:sp>
      <p:sp>
        <p:nvSpPr>
          <p:cNvPr id="411" name="Ouverture message"/>
          <p:cNvSpPr/>
          <p:nvPr/>
        </p:nvSpPr>
        <p:spPr>
          <a:xfrm>
            <a:off x="1524000" y="4787900"/>
            <a:ext cx="1275160" cy="68843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Ouverture message</a:t>
            </a:r>
          </a:p>
        </p:txBody>
      </p:sp>
      <p:sp>
        <p:nvSpPr>
          <p:cNvPr id="412" name="Verification adresse IP"/>
          <p:cNvSpPr/>
          <p:nvPr/>
        </p:nvSpPr>
        <p:spPr>
          <a:xfrm>
            <a:off x="1524000" y="3397250"/>
            <a:ext cx="1275160" cy="68843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Verification adresse IP</a:t>
            </a:r>
          </a:p>
        </p:txBody>
      </p:sp>
      <p:sp>
        <p:nvSpPr>
          <p:cNvPr id="413" name="Line"/>
          <p:cNvSpPr/>
          <p:nvPr/>
        </p:nvSpPr>
        <p:spPr>
          <a:xfrm>
            <a:off x="2105818" y="2728498"/>
            <a:ext cx="1" cy="635284"/>
          </a:xfrm>
          <a:prstGeom prst="line">
            <a:avLst/>
          </a:prstGeom>
          <a:ln w="158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4" name="Line"/>
          <p:cNvSpPr/>
          <p:nvPr/>
        </p:nvSpPr>
        <p:spPr>
          <a:xfrm>
            <a:off x="2105818" y="4119148"/>
            <a:ext cx="1" cy="635284"/>
          </a:xfrm>
          <a:prstGeom prst="line">
            <a:avLst/>
          </a:prstGeom>
          <a:ln w="158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5" name="Screen Shot 2018-01-18 at 21.23.02.png" descr="Screen Shot 2018-01-18 at 21.23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3100" y="3169964"/>
            <a:ext cx="6375400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Blocage par adresse mac"/>
          <p:cNvSpPr txBox="1"/>
          <p:nvPr>
            <p:ph type="title"/>
          </p:nvPr>
        </p:nvSpPr>
        <p:spPr>
          <a:xfrm>
            <a:off x="1143001" y="470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Blocage par adresse mac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0" name="Commande ARP"/>
          <p:cNvSpPr txBox="1"/>
          <p:nvPr/>
        </p:nvSpPr>
        <p:spPr>
          <a:xfrm>
            <a:off x="5233709" y="1301274"/>
            <a:ext cx="155789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Commande ARP</a:t>
            </a:r>
          </a:p>
        </p:txBody>
      </p:sp>
      <p:pic>
        <p:nvPicPr>
          <p:cNvPr id="421" name="Screen Shot 2018-01-18 at 21.20.23.png" descr="Screen Shot 2018-01-18 at 21.20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0650" y="1714500"/>
            <a:ext cx="68707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423" name="Screen Shot 2018-01-18 at 21.39.52.png" descr="Screen Shot 2018-01-18 at 21.39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6250" y="2404585"/>
            <a:ext cx="6159500" cy="4330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Sommaire</a:t>
            </a:r>
          </a:p>
        </p:txBody>
      </p:sp>
      <p:sp>
        <p:nvSpPr>
          <p:cNvPr id="325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  <a:r>
              <a:t>Protocol UDP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Code client 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Code server</a:t>
            </a:r>
          </a:p>
          <a:p>
            <a:pPr/>
            <a:r>
              <a:t>Protocol TCP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Code client 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Code server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Code server Windows</a:t>
            </a:r>
          </a:p>
        </p:txBody>
      </p:sp>
      <p:sp>
        <p:nvSpPr>
          <p:cNvPr id="326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27" name="Espace réservé du numéro de diapositive 4"/>
          <p:cNvSpPr txBox="1"/>
          <p:nvPr>
            <p:ph type="sldNum" sz="quarter" idx="2"/>
          </p:nvPr>
        </p:nvSpPr>
        <p:spPr>
          <a:xfrm>
            <a:off x="10873196" y="5950266"/>
            <a:ext cx="174214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Protocol UDP</a:t>
            </a:r>
          </a:p>
        </p:txBody>
      </p:sp>
      <p:pic>
        <p:nvPicPr>
          <p:cNvPr id="330" name="Espace réservé du contenu 5" descr="Espace réservé du contenu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2327" y="2249488"/>
            <a:ext cx="7524172" cy="3541713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32" name="Espace réservé du numéro de diapositive 4"/>
          <p:cNvSpPr txBox="1"/>
          <p:nvPr>
            <p:ph type="sldNum" sz="quarter" idx="2"/>
          </p:nvPr>
        </p:nvSpPr>
        <p:spPr>
          <a:xfrm>
            <a:off x="10873196" y="5950266"/>
            <a:ext cx="174214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Signe de multiplication 10"/>
          <p:cNvSpPr/>
          <p:nvPr/>
        </p:nvSpPr>
        <p:spPr>
          <a:xfrm>
            <a:off x="8144370" y="3044895"/>
            <a:ext cx="632098" cy="304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457"/>
                </a:moveTo>
                <a:lnTo>
                  <a:pt x="1106" y="0"/>
                </a:lnTo>
                <a:lnTo>
                  <a:pt x="10800" y="7163"/>
                </a:lnTo>
                <a:lnTo>
                  <a:pt x="20494" y="0"/>
                </a:lnTo>
                <a:lnTo>
                  <a:pt x="21600" y="6457"/>
                </a:lnTo>
                <a:lnTo>
                  <a:pt x="15723" y="10800"/>
                </a:lnTo>
                <a:lnTo>
                  <a:pt x="21600" y="15143"/>
                </a:lnTo>
                <a:lnTo>
                  <a:pt x="20494" y="21600"/>
                </a:lnTo>
                <a:lnTo>
                  <a:pt x="10800" y="14437"/>
                </a:lnTo>
                <a:lnTo>
                  <a:pt x="1106" y="21600"/>
                </a:lnTo>
                <a:lnTo>
                  <a:pt x="0" y="15143"/>
                </a:lnTo>
                <a:lnTo>
                  <a:pt x="5877" y="10800"/>
                </a:lnTo>
                <a:close/>
              </a:path>
            </a:pathLst>
          </a:custGeom>
          <a:solidFill>
            <a:schemeClr val="accent3"/>
          </a:solidFill>
          <a:ln w="15875">
            <a:solidFill>
              <a:srgbClr val="9A412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4" name="Signe de multiplication 11"/>
          <p:cNvSpPr/>
          <p:nvPr/>
        </p:nvSpPr>
        <p:spPr>
          <a:xfrm>
            <a:off x="6938489" y="3783221"/>
            <a:ext cx="632098" cy="304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457"/>
                </a:moveTo>
                <a:lnTo>
                  <a:pt x="1106" y="0"/>
                </a:lnTo>
                <a:lnTo>
                  <a:pt x="10800" y="7163"/>
                </a:lnTo>
                <a:lnTo>
                  <a:pt x="20494" y="0"/>
                </a:lnTo>
                <a:lnTo>
                  <a:pt x="21600" y="6457"/>
                </a:lnTo>
                <a:lnTo>
                  <a:pt x="15723" y="10800"/>
                </a:lnTo>
                <a:lnTo>
                  <a:pt x="21600" y="15143"/>
                </a:lnTo>
                <a:lnTo>
                  <a:pt x="20494" y="21600"/>
                </a:lnTo>
                <a:lnTo>
                  <a:pt x="10800" y="14437"/>
                </a:lnTo>
                <a:lnTo>
                  <a:pt x="1106" y="21600"/>
                </a:lnTo>
                <a:lnTo>
                  <a:pt x="0" y="15143"/>
                </a:lnTo>
                <a:lnTo>
                  <a:pt x="5877" y="10800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rgbClr val="70963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5" name="Signe de multiplication 12"/>
          <p:cNvSpPr/>
          <p:nvPr/>
        </p:nvSpPr>
        <p:spPr>
          <a:xfrm>
            <a:off x="5057902" y="3783221"/>
            <a:ext cx="632098" cy="304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457"/>
                </a:moveTo>
                <a:lnTo>
                  <a:pt x="1106" y="0"/>
                </a:lnTo>
                <a:lnTo>
                  <a:pt x="10800" y="7163"/>
                </a:lnTo>
                <a:lnTo>
                  <a:pt x="20494" y="0"/>
                </a:lnTo>
                <a:lnTo>
                  <a:pt x="21600" y="6457"/>
                </a:lnTo>
                <a:lnTo>
                  <a:pt x="15723" y="10800"/>
                </a:lnTo>
                <a:lnTo>
                  <a:pt x="21600" y="15143"/>
                </a:lnTo>
                <a:lnTo>
                  <a:pt x="20494" y="21600"/>
                </a:lnTo>
                <a:lnTo>
                  <a:pt x="10800" y="14437"/>
                </a:lnTo>
                <a:lnTo>
                  <a:pt x="1106" y="21600"/>
                </a:lnTo>
                <a:lnTo>
                  <a:pt x="0" y="15143"/>
                </a:lnTo>
                <a:lnTo>
                  <a:pt x="5877" y="10800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rgbClr val="70963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Code Client : Préparation</a:t>
            </a:r>
          </a:p>
        </p:txBody>
      </p:sp>
      <p:sp>
        <p:nvSpPr>
          <p:cNvPr id="338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9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40" name="Espace réservé du numéro de diapositive 4"/>
          <p:cNvSpPr txBox="1"/>
          <p:nvPr>
            <p:ph type="sldNum" sz="quarter" idx="2"/>
          </p:nvPr>
        </p:nvSpPr>
        <p:spPr>
          <a:xfrm>
            <a:off x="10873196" y="5950266"/>
            <a:ext cx="174214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1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236" y="2449419"/>
            <a:ext cx="7898532" cy="1100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7236" y="4062293"/>
            <a:ext cx="7933402" cy="1628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Image 7" descr="Imag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0610" y="3751143"/>
            <a:ext cx="3038476" cy="219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Code Client : Envoie - Fermeture</a:t>
            </a:r>
          </a:p>
        </p:txBody>
      </p:sp>
      <p:sp>
        <p:nvSpPr>
          <p:cNvPr id="346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7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48" name="Espace réservé du numéro de diapositive 4"/>
          <p:cNvSpPr txBox="1"/>
          <p:nvPr>
            <p:ph type="sldNum" sz="quarter" idx="2"/>
          </p:nvPr>
        </p:nvSpPr>
        <p:spPr>
          <a:xfrm>
            <a:off x="10873196" y="5950266"/>
            <a:ext cx="174214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9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6222" y="2818428"/>
            <a:ext cx="9096376" cy="2162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Code Serveur : Préparation</a:t>
            </a:r>
          </a:p>
        </p:txBody>
      </p:sp>
      <p:sp>
        <p:nvSpPr>
          <p:cNvPr id="352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3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54" name="Espace réservé du numéro de diapositive 4"/>
          <p:cNvSpPr txBox="1"/>
          <p:nvPr>
            <p:ph type="sldNum" sz="quarter" idx="2"/>
          </p:nvPr>
        </p:nvSpPr>
        <p:spPr>
          <a:xfrm>
            <a:off x="10873196" y="5950266"/>
            <a:ext cx="174214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5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236" y="1963790"/>
            <a:ext cx="7898532" cy="1100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7236" y="3367880"/>
            <a:ext cx="7096126" cy="130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Image 9" descr="Imag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7236" y="4933370"/>
            <a:ext cx="7772401" cy="962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Code serveur : Reception 	</a:t>
            </a:r>
          </a:p>
        </p:txBody>
      </p:sp>
      <p:sp>
        <p:nvSpPr>
          <p:cNvPr id="360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1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62" name="Espace réservé du numéro de diapositive 4"/>
          <p:cNvSpPr txBox="1"/>
          <p:nvPr>
            <p:ph type="sldNum" sz="quarter" idx="2"/>
          </p:nvPr>
        </p:nvSpPr>
        <p:spPr>
          <a:xfrm>
            <a:off x="10873196" y="5950266"/>
            <a:ext cx="174214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3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8671" y="2519361"/>
            <a:ext cx="6419851" cy="1819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Protocol tcp</a:t>
            </a:r>
          </a:p>
        </p:txBody>
      </p:sp>
      <p:sp>
        <p:nvSpPr>
          <p:cNvPr id="366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7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68" name="Espace réservé du numéro de diapositive 4"/>
          <p:cNvSpPr txBox="1"/>
          <p:nvPr>
            <p:ph type="sldNum" sz="quarter" idx="2"/>
          </p:nvPr>
        </p:nvSpPr>
        <p:spPr>
          <a:xfrm>
            <a:off x="10873196" y="5950266"/>
            <a:ext cx="174214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9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3720" y="1893461"/>
            <a:ext cx="7303042" cy="3942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re 1"/>
          <p:cNvSpPr txBox="1"/>
          <p:nvPr>
            <p:ph type="title"/>
          </p:nvPr>
        </p:nvSpPr>
        <p:spPr>
          <a:xfrm>
            <a:off x="1141413" y="6185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Client tcp Linux : préparation</a:t>
            </a:r>
          </a:p>
        </p:txBody>
      </p:sp>
      <p:sp>
        <p:nvSpPr>
          <p:cNvPr id="372" name="Espace réservé du contenu 2"/>
          <p:cNvSpPr txBox="1"/>
          <p:nvPr>
            <p:ph type="body" idx="1"/>
          </p:nvPr>
        </p:nvSpPr>
        <p:spPr>
          <a:xfrm>
            <a:off x="1141411" y="2249486"/>
            <a:ext cx="9906001" cy="354171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3" name="Espace réservé de la date 3"/>
          <p:cNvSpPr txBox="1"/>
          <p:nvPr/>
        </p:nvSpPr>
        <p:spPr>
          <a:xfrm>
            <a:off x="7456920" y="5950268"/>
            <a:ext cx="274320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374" name="Espace réservé du numéro de diapositive 4"/>
          <p:cNvSpPr txBox="1"/>
          <p:nvPr>
            <p:ph type="sldNum" sz="quarter" idx="2"/>
          </p:nvPr>
        </p:nvSpPr>
        <p:spPr>
          <a:xfrm>
            <a:off x="10873196" y="5950266"/>
            <a:ext cx="174214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5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704" y="2374681"/>
            <a:ext cx="7248526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704" y="3571656"/>
            <a:ext cx="8515351" cy="186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000FF"/>
      </a:hlink>
      <a:folHlink>
        <a:srgbClr val="FF00FF"/>
      </a:folHlink>
    </a:clrScheme>
    <a:fontScheme name="Circui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