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8" autoAdjust="0"/>
    <p:restoredTop sz="84504" autoAdjust="0"/>
  </p:normalViewPr>
  <p:slideViewPr>
    <p:cSldViewPr snapToGrid="0">
      <p:cViewPr varScale="1">
        <p:scale>
          <a:sx n="49" d="100"/>
          <a:sy n="49" d="100"/>
        </p:scale>
        <p:origin x="566"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CEBA6-EEF3-4F03-8EDB-ED56D974A7AB}" type="datetimeFigureOut">
              <a:rPr lang="fr-FR" smtClean="0"/>
              <a:t>12/11/2020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741A5-3748-45B3-A8C6-983AB0CEB3F2}" type="slidenum">
              <a:rPr lang="fr-FR" smtClean="0"/>
              <a:t>‹#›</a:t>
            </a:fld>
            <a:endParaRPr lang="fr-FR"/>
          </a:p>
        </p:txBody>
      </p:sp>
    </p:spTree>
    <p:extLst>
      <p:ext uri="{BB962C8B-B14F-4D97-AF65-F5344CB8AC3E}">
        <p14:creationId xmlns:p14="http://schemas.microsoft.com/office/powerpoint/2010/main" val="304853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2</a:t>
            </a:fld>
            <a:endParaRPr lang="fr-FR"/>
          </a:p>
        </p:txBody>
      </p:sp>
    </p:spTree>
    <p:extLst>
      <p:ext uri="{BB962C8B-B14F-4D97-AF65-F5344CB8AC3E}">
        <p14:creationId xmlns:p14="http://schemas.microsoft.com/office/powerpoint/2010/main" val="68629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3</a:t>
            </a:fld>
            <a:endParaRPr lang="fr-FR"/>
          </a:p>
        </p:txBody>
      </p:sp>
    </p:spTree>
    <p:extLst>
      <p:ext uri="{BB962C8B-B14F-4D97-AF65-F5344CB8AC3E}">
        <p14:creationId xmlns:p14="http://schemas.microsoft.com/office/powerpoint/2010/main" val="279680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4</a:t>
            </a:fld>
            <a:endParaRPr lang="fr-FR"/>
          </a:p>
        </p:txBody>
      </p:sp>
    </p:spTree>
    <p:extLst>
      <p:ext uri="{BB962C8B-B14F-4D97-AF65-F5344CB8AC3E}">
        <p14:creationId xmlns:p14="http://schemas.microsoft.com/office/powerpoint/2010/main" val="44524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123150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12/11/2020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324208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299107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113466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76374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1244905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408596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66069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54767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411356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12/11/2020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66858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5CF9-8F12-4BAE-879A-BE7F35A58DF3}" type="datetimeFigureOut">
              <a:rPr lang="fr-FR" smtClean="0"/>
              <a:t>12/11/2020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319321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5CF9-8F12-4BAE-879A-BE7F35A58DF3}" type="datetimeFigureOut">
              <a:rPr lang="fr-FR" smtClean="0"/>
              <a:t>12/11/2020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213981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5CF9-8F12-4BAE-879A-BE7F35A58DF3}" type="datetimeFigureOut">
              <a:rPr lang="fr-FR" smtClean="0"/>
              <a:t>12/11/2020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82295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80C5CF9-8F12-4BAE-879A-BE7F35A58DF3}" type="datetimeFigureOut">
              <a:rPr lang="fr-FR" smtClean="0"/>
              <a:t>12/11/2020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189646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12/11/2020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207070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12/11/2020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a:t>
            </a:fld>
            <a:endParaRPr lang="fr-FR"/>
          </a:p>
        </p:txBody>
      </p:sp>
    </p:spTree>
    <p:extLst>
      <p:ext uri="{BB962C8B-B14F-4D97-AF65-F5344CB8AC3E}">
        <p14:creationId xmlns:p14="http://schemas.microsoft.com/office/powerpoint/2010/main" val="17086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0C5CF9-8F12-4BAE-879A-BE7F35A58DF3}" type="datetimeFigureOut">
              <a:rPr lang="fr-FR" smtClean="0"/>
              <a:t>12/11/2020</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01B101-C895-42EF-9D0E-8F91A2CD7DF8}" type="slidenum">
              <a:rPr lang="fr-FR" smtClean="0"/>
              <a:t>‹#›</a:t>
            </a:fld>
            <a:endParaRPr lang="fr-FR"/>
          </a:p>
        </p:txBody>
      </p:sp>
    </p:spTree>
    <p:extLst>
      <p:ext uri="{BB962C8B-B14F-4D97-AF65-F5344CB8AC3E}">
        <p14:creationId xmlns:p14="http://schemas.microsoft.com/office/powerpoint/2010/main" val="24606490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Bonne pratique</a:t>
            </a:r>
            <a:endParaRPr lang="fr-FR" dirty="0"/>
          </a:p>
        </p:txBody>
      </p:sp>
      <p:sp>
        <p:nvSpPr>
          <p:cNvPr id="3" name="Subtitl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04956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Toujours réfléchir avant de coder</a:t>
            </a:r>
            <a:endParaRPr lang="fr-FR" dirty="0"/>
          </a:p>
        </p:txBody>
      </p:sp>
      <p:sp>
        <p:nvSpPr>
          <p:cNvPr id="3" name="Content Placeholder 2"/>
          <p:cNvSpPr>
            <a:spLocks noGrp="1"/>
          </p:cNvSpPr>
          <p:nvPr>
            <p:ph idx="1"/>
          </p:nvPr>
        </p:nvSpPr>
        <p:spPr>
          <a:xfrm>
            <a:off x="685801" y="2142067"/>
            <a:ext cx="11008359" cy="3649133"/>
          </a:xfrm>
        </p:spPr>
        <p:txBody>
          <a:bodyPr>
            <a:normAutofit lnSpcReduction="10000"/>
          </a:bodyPr>
          <a:lstStyle/>
          <a:p>
            <a:pPr marL="0" indent="0">
              <a:buNone/>
            </a:pPr>
            <a:r>
              <a:rPr lang="fr-FR" dirty="0" smtClean="0"/>
              <a:t>Le but n’est pas de « pisser » du code.</a:t>
            </a:r>
          </a:p>
          <a:p>
            <a:pPr marL="0" indent="0">
              <a:buNone/>
            </a:pPr>
            <a:endParaRPr lang="fr-FR" dirty="0"/>
          </a:p>
          <a:p>
            <a:pPr marL="0" indent="0">
              <a:buNone/>
            </a:pPr>
            <a:r>
              <a:rPr lang="fr-FR" dirty="0" smtClean="0"/>
              <a:t>Bien comprendre le but final, les différentes étapes pour l’atteindre et bien découper le problème en plus petit problème.</a:t>
            </a:r>
          </a:p>
          <a:p>
            <a:pPr marL="0" indent="0">
              <a:buNone/>
            </a:pPr>
            <a:endParaRPr lang="fr-FR" dirty="0"/>
          </a:p>
          <a:p>
            <a:pPr marL="0" indent="0">
              <a:buNone/>
            </a:pPr>
            <a:r>
              <a:rPr lang="fr-FR" dirty="0" smtClean="0"/>
              <a:t>Commencer à réfléchir aux méthodes/fonctions que l’on va devoir utiliser, aux types de données, etc.</a:t>
            </a:r>
          </a:p>
          <a:p>
            <a:pPr marL="0" indent="0">
              <a:buNone/>
            </a:pPr>
            <a:endParaRPr lang="fr-FR" dirty="0" smtClean="0"/>
          </a:p>
          <a:p>
            <a:pPr marL="0" indent="0">
              <a:buNone/>
            </a:pPr>
            <a:r>
              <a:rPr lang="fr-FR" dirty="0" smtClean="0"/>
              <a:t>Essayer de tester chaque sous fonctions le plus </a:t>
            </a:r>
            <a:r>
              <a:rPr lang="fr-FR" dirty="0" err="1" smtClean="0"/>
              <a:t>tot</a:t>
            </a:r>
            <a:r>
              <a:rPr lang="fr-FR" dirty="0" smtClean="0"/>
              <a:t> possible afin de corriger les bugs au fur et a mesure.</a:t>
            </a:r>
          </a:p>
          <a:p>
            <a:pPr marL="0" indent="0">
              <a:buNone/>
            </a:pPr>
            <a:endParaRPr lang="fr-FR" dirty="0"/>
          </a:p>
          <a:p>
            <a:pPr marL="0" indent="0">
              <a:buNone/>
            </a:pPr>
            <a:r>
              <a:rPr lang="fr-FR" dirty="0" smtClean="0"/>
              <a:t>Essayer de vous chronométrer pour chaque fonctions pour vous entrainer.</a:t>
            </a:r>
          </a:p>
        </p:txBody>
      </p:sp>
    </p:spTree>
    <p:extLst>
      <p:ext uri="{BB962C8B-B14F-4D97-AF65-F5344CB8AC3E}">
        <p14:creationId xmlns:p14="http://schemas.microsoft.com/office/powerpoint/2010/main" val="176344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Nommage</a:t>
            </a:r>
            <a:endParaRPr lang="fr-FR" dirty="0"/>
          </a:p>
        </p:txBody>
      </p:sp>
      <p:sp>
        <p:nvSpPr>
          <p:cNvPr id="3" name="Content Placeholder 2"/>
          <p:cNvSpPr>
            <a:spLocks noGrp="1"/>
          </p:cNvSpPr>
          <p:nvPr>
            <p:ph idx="1"/>
          </p:nvPr>
        </p:nvSpPr>
        <p:spPr>
          <a:xfrm>
            <a:off x="685801" y="2142067"/>
            <a:ext cx="11008359" cy="3649133"/>
          </a:xfrm>
        </p:spPr>
        <p:txBody>
          <a:bodyPr>
            <a:normAutofit/>
          </a:bodyPr>
          <a:lstStyle/>
          <a:p>
            <a:pPr marL="0" indent="0">
              <a:buNone/>
            </a:pPr>
            <a:r>
              <a:rPr lang="fr-FR" dirty="0" smtClean="0"/>
              <a:t>Les variables, les fonctions, les fichiers doivent avoir des noms clairs qui indiquent directement ce qu’ils représente ou ce qu’ils font.</a:t>
            </a:r>
          </a:p>
          <a:p>
            <a:pPr marL="0" indent="0">
              <a:buNone/>
            </a:pPr>
            <a:r>
              <a:rPr lang="fr-FR" dirty="0" smtClean="0"/>
              <a:t>Respecter les conventions de nommages (ex. </a:t>
            </a:r>
            <a:r>
              <a:rPr lang="fr-FR" dirty="0" err="1" smtClean="0"/>
              <a:t>myVariable</a:t>
            </a:r>
            <a:r>
              <a:rPr lang="fr-FR" dirty="0" smtClean="0"/>
              <a:t>) minuscule au premier mot et maj au suivant.</a:t>
            </a:r>
            <a:endParaRPr lang="fr-FR" dirty="0"/>
          </a:p>
        </p:txBody>
      </p:sp>
    </p:spTree>
    <p:extLst>
      <p:ext uri="{BB962C8B-B14F-4D97-AF65-F5344CB8AC3E}">
        <p14:creationId xmlns:p14="http://schemas.microsoft.com/office/powerpoint/2010/main" val="2201263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Bien découper le code avec les fonctions</a:t>
            </a:r>
            <a:endParaRPr lang="fr-FR" dirty="0"/>
          </a:p>
        </p:txBody>
      </p:sp>
      <p:sp>
        <p:nvSpPr>
          <p:cNvPr id="3" name="Content Placeholder 2"/>
          <p:cNvSpPr>
            <a:spLocks noGrp="1"/>
          </p:cNvSpPr>
          <p:nvPr>
            <p:ph idx="1"/>
          </p:nvPr>
        </p:nvSpPr>
        <p:spPr>
          <a:xfrm>
            <a:off x="685801" y="2142067"/>
            <a:ext cx="11008359" cy="3649133"/>
          </a:xfrm>
        </p:spPr>
        <p:txBody>
          <a:bodyPr>
            <a:normAutofit/>
          </a:bodyPr>
          <a:lstStyle/>
          <a:p>
            <a:pPr marL="0" indent="0">
              <a:buNone/>
            </a:pPr>
            <a:r>
              <a:rPr lang="fr-FR" b="1" dirty="0" smtClean="0"/>
              <a:t>Découpage</a:t>
            </a:r>
          </a:p>
          <a:p>
            <a:r>
              <a:rPr lang="fr-FR" dirty="0" smtClean="0"/>
              <a:t>Une fonction ne doit jamais (rarement) faire plus de 20 lignes. </a:t>
            </a:r>
          </a:p>
          <a:p>
            <a:r>
              <a:rPr lang="fr-FR" dirty="0" smtClean="0"/>
              <a:t>Si elle est plus longue il fait la découper en plusieurs sous fonctions pour la lisibilité.</a:t>
            </a:r>
          </a:p>
          <a:p>
            <a:pPr marL="0" indent="0">
              <a:buNone/>
            </a:pPr>
            <a:r>
              <a:rPr lang="fr-FR" b="1" dirty="0" smtClean="0"/>
              <a:t>Pas de copier/coller de votre propre code:</a:t>
            </a:r>
          </a:p>
          <a:p>
            <a:r>
              <a:rPr lang="fr-FR" dirty="0" smtClean="0"/>
              <a:t>Ne jamais coder trois fois la même chose. (ex si on doit chercher un élément dans une liste, la première fois on peut le coder directement dans le programme, la deuxième fois il est préférable de faire une méthode commune que l’on </a:t>
            </a:r>
            <a:r>
              <a:rPr lang="fr-FR" dirty="0" err="1" smtClean="0"/>
              <a:t>appelera</a:t>
            </a:r>
            <a:r>
              <a:rPr lang="fr-FR" dirty="0" smtClean="0"/>
              <a:t> deux fois.</a:t>
            </a:r>
            <a:r>
              <a:rPr lang="fr-FR" dirty="0"/>
              <a:t> </a:t>
            </a:r>
            <a:r>
              <a:rPr lang="fr-FR" dirty="0" smtClean="0"/>
              <a:t>La troisième fois, il faut absolument faire une méthode.</a:t>
            </a:r>
          </a:p>
        </p:txBody>
      </p:sp>
    </p:spTree>
    <p:extLst>
      <p:ext uri="{BB962C8B-B14F-4D97-AF65-F5344CB8AC3E}">
        <p14:creationId xmlns:p14="http://schemas.microsoft.com/office/powerpoint/2010/main" val="3714245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9025</TotalTime>
  <Words>168</Words>
  <Application>Microsoft Office PowerPoint</Application>
  <PresentationFormat>Widescreen</PresentationFormat>
  <Paragraphs>23</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Bonne pratique</vt:lpstr>
      <vt:lpstr>Toujours réfléchir avant de coder</vt:lpstr>
      <vt:lpstr>Nommage</vt:lpstr>
      <vt:lpstr>Bien découper le code avec les fonctions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cours Programmation &amp; Algo</dc:title>
  <dc:creator>didier</dc:creator>
  <cp:lastModifiedBy>didier</cp:lastModifiedBy>
  <cp:revision>250</cp:revision>
  <dcterms:created xsi:type="dcterms:W3CDTF">2020-09-25T17:37:33Z</dcterms:created>
  <dcterms:modified xsi:type="dcterms:W3CDTF">2020-11-12T21:14:51Z</dcterms:modified>
</cp:coreProperties>
</file>