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58" r:id="rId4"/>
    <p:sldId id="264" r:id="rId5"/>
    <p:sldId id="274" r:id="rId6"/>
    <p:sldId id="259" r:id="rId7"/>
    <p:sldId id="260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04" autoAdjust="0"/>
  </p:normalViewPr>
  <p:slideViewPr>
    <p:cSldViewPr snapToGrid="0">
      <p:cViewPr varScale="1">
        <p:scale>
          <a:sx n="55" d="100"/>
          <a:sy n="55" d="100"/>
        </p:scale>
        <p:origin x="931" y="53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CEBA6-EEF3-4F03-8EDB-ED56D974A7AB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741A5-3748-45B3-A8C6-983AB0CEB3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53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293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077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949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262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99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307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499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314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313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681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723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917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905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031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02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021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6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80C5CF9-8F12-4BAE-879A-BE7F35A58DF3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50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08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074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665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74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905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960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69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67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56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58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21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81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5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46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70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62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0C5CF9-8F12-4BAE-879A-BE7F35A58DF3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649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Introduction a Git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Gestion de configuration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95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 gestion de </a:t>
            </a:r>
            <a:r>
              <a:rPr lang="fr-FR" b="1" dirty="0" smtClean="0"/>
              <a:t>version décentralisé (Git)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2" y="2149058"/>
            <a:ext cx="5671745" cy="36491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Git gère trois </a:t>
            </a:r>
            <a:r>
              <a:rPr lang="fr-FR" dirty="0" smtClean="0"/>
              <a:t>(quatre) états </a:t>
            </a:r>
            <a:r>
              <a:rPr lang="fr-FR" dirty="0"/>
              <a:t>dans lesquels les fichiers peuvent résider : validé, modifié et </a:t>
            </a:r>
            <a:r>
              <a:rPr lang="fr-FR" dirty="0" smtClean="0"/>
              <a:t>indexé (et inconnu). </a:t>
            </a:r>
          </a:p>
          <a:p>
            <a:r>
              <a:rPr lang="fr-FR" dirty="0" smtClean="0"/>
              <a:t>Validé </a:t>
            </a:r>
            <a:r>
              <a:rPr lang="fr-FR" dirty="0"/>
              <a:t>signifie que les données sont stockées en sécurité dans votre base de données locale. </a:t>
            </a:r>
            <a:endParaRPr lang="fr-FR" dirty="0" smtClean="0"/>
          </a:p>
          <a:p>
            <a:r>
              <a:rPr lang="fr-FR" dirty="0" smtClean="0"/>
              <a:t>Modifié </a:t>
            </a:r>
            <a:r>
              <a:rPr lang="fr-FR" dirty="0"/>
              <a:t>signifie que vous avez modifié le fichier mais qu’il n’a pas encore été validé en base. </a:t>
            </a:r>
            <a:endParaRPr lang="fr-FR" dirty="0" smtClean="0"/>
          </a:p>
          <a:p>
            <a:r>
              <a:rPr lang="fr-FR" dirty="0" smtClean="0"/>
              <a:t>Indexé </a:t>
            </a:r>
            <a:r>
              <a:rPr lang="fr-FR" dirty="0"/>
              <a:t>signifie que vous avez marqué un fichier modifié dans sa version actuelle pour qu’il fasse partie du prochain instantané du projet</a:t>
            </a:r>
            <a:r>
              <a:rPr lang="fr-FR" dirty="0" smtClean="0"/>
              <a:t>.</a:t>
            </a:r>
          </a:p>
          <a:p>
            <a:r>
              <a:rPr lang="fr-FR" dirty="0" smtClean="0"/>
              <a:t>Inconnu signifie que le fichier n’est pas connu par le répertoire git.</a:t>
            </a:r>
            <a:endParaRPr lang="fr-FR" dirty="0"/>
          </a:p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7172" name="Picture 4" descr="Le cycle de vie des états des fichier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547" y="2461259"/>
            <a:ext cx="5651401" cy="233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2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 gestion de </a:t>
            </a:r>
            <a:r>
              <a:rPr lang="fr-FR" b="1" dirty="0" smtClean="0"/>
              <a:t>version décentralisé (Git)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1" y="2149058"/>
            <a:ext cx="638809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>L’utilisation standard de Git se passe comme suit :</a:t>
            </a:r>
          </a:p>
          <a:p>
            <a:r>
              <a:rPr lang="fr-FR" dirty="0"/>
              <a:t>vous modifiez des fichiers dans votre répertoire de travail ;</a:t>
            </a:r>
          </a:p>
          <a:p>
            <a:r>
              <a:rPr lang="fr-FR" dirty="0"/>
              <a:t>vous indexez les fichiers modifiés, ce qui ajoute des instantanés de ces fichiers dans la zone d’index ;</a:t>
            </a:r>
          </a:p>
          <a:p>
            <a:r>
              <a:rPr lang="fr-FR" dirty="0"/>
              <a:t>vous validez, ce qui a pour effet de basculer les instantanés des fichiers de l’index dans la base de données du répertoire Git</a:t>
            </a:r>
            <a:r>
              <a:rPr lang="fr-FR" dirty="0" smtClean="0"/>
              <a:t>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7170" name="Picture 2" descr="Répertoire de travail, zone d’index et répertoire Gi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720" y="2366878"/>
            <a:ext cx="5237580" cy="288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6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Les actions a connaitre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1" y="2149058"/>
            <a:ext cx="9143999" cy="3649133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Clone: Copie un répertoire</a:t>
            </a:r>
          </a:p>
          <a:p>
            <a:r>
              <a:rPr lang="fr-FR" dirty="0" err="1" smtClean="0"/>
              <a:t>Add</a:t>
            </a:r>
            <a:r>
              <a:rPr lang="fr-FR" dirty="0" smtClean="0"/>
              <a:t>: Ajoute un fichier dans les fichiers que git devra gérer</a:t>
            </a:r>
          </a:p>
          <a:p>
            <a:r>
              <a:rPr lang="fr-FR" dirty="0" smtClean="0"/>
              <a:t>Commit: Créer un commit qui devra </a:t>
            </a:r>
          </a:p>
          <a:p>
            <a:r>
              <a:rPr lang="fr-FR" dirty="0" smtClean="0"/>
              <a:t>Pull = Fait un </a:t>
            </a:r>
            <a:r>
              <a:rPr lang="fr-FR" dirty="0" err="1" smtClean="0"/>
              <a:t>fetch</a:t>
            </a:r>
            <a:r>
              <a:rPr lang="fr-FR" dirty="0" smtClean="0"/>
              <a:t> + </a:t>
            </a:r>
            <a:r>
              <a:rPr lang="fr-FR" dirty="0" err="1" smtClean="0"/>
              <a:t>checkout</a:t>
            </a:r>
            <a:endParaRPr lang="fr-FR" dirty="0" smtClean="0"/>
          </a:p>
          <a:p>
            <a:r>
              <a:rPr lang="fr-FR" dirty="0" err="1" smtClean="0"/>
              <a:t>Fetch</a:t>
            </a:r>
            <a:r>
              <a:rPr lang="fr-FR" dirty="0" smtClean="0"/>
              <a:t>: Récupère les données des autres</a:t>
            </a:r>
          </a:p>
          <a:p>
            <a:r>
              <a:rPr lang="fr-FR" dirty="0" smtClean="0"/>
              <a:t>Push: Met ses contributions à disposition des autres</a:t>
            </a:r>
          </a:p>
          <a:p>
            <a:r>
              <a:rPr lang="fr-FR" dirty="0" err="1" smtClean="0"/>
              <a:t>Checkout</a:t>
            </a:r>
            <a:r>
              <a:rPr lang="fr-FR" dirty="0" smtClean="0"/>
              <a:t>: Bascule entre les différentes versions ou met à jour la base courante</a:t>
            </a:r>
          </a:p>
          <a:p>
            <a:r>
              <a:rPr lang="fr-FR" dirty="0" err="1" smtClean="0"/>
              <a:t>Revert</a:t>
            </a:r>
            <a:r>
              <a:rPr lang="fr-FR" dirty="0" smtClean="0"/>
              <a:t>: Annule les modifications courante</a:t>
            </a:r>
          </a:p>
          <a:p>
            <a:r>
              <a:rPr lang="fr-FR" dirty="0" smtClean="0"/>
              <a:t>Reset: Réinitialise </a:t>
            </a:r>
            <a:r>
              <a:rPr lang="fr-FR" dirty="0"/>
              <a:t>l’index et le répertoire de travail à l’état du dernier </a:t>
            </a:r>
            <a:r>
              <a:rPr lang="fr-FR" dirty="0" smtClean="0"/>
              <a:t>commit (soft ou hard)</a:t>
            </a:r>
          </a:p>
          <a:p>
            <a:r>
              <a:rPr lang="fr-FR" dirty="0" err="1" smtClean="0"/>
              <a:t>Merge</a:t>
            </a:r>
            <a:r>
              <a:rPr lang="fr-FR" dirty="0" smtClean="0"/>
              <a:t>/</a:t>
            </a:r>
            <a:r>
              <a:rPr lang="fr-FR" dirty="0" err="1" smtClean="0"/>
              <a:t>Rebase</a:t>
            </a:r>
            <a:r>
              <a:rPr lang="fr-FR" dirty="0" smtClean="0"/>
              <a:t>: Fusionner les donner lorsque deux branches ont divergés</a:t>
            </a:r>
          </a:p>
        </p:txBody>
      </p:sp>
    </p:spTree>
    <p:extLst>
      <p:ext uri="{BB962C8B-B14F-4D97-AF65-F5344CB8AC3E}">
        <p14:creationId xmlns:p14="http://schemas.microsoft.com/office/powerpoint/2010/main" val="21050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Les branches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1" y="2149058"/>
            <a:ext cx="598931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Comme chaque utilisateur peut ajouter des modifications, il est parfois plus pratique de travailler sur des branches intermédiaire avant de tout intégrer dans une branche principale.</a:t>
            </a:r>
          </a:p>
          <a:p>
            <a:pPr marL="0" indent="0">
              <a:buNone/>
            </a:pPr>
            <a:r>
              <a:rPr lang="fr-FR" dirty="0" smtClean="0"/>
              <a:t>Généralement, les projets complexes sont organisés de la façon suivante:</a:t>
            </a:r>
          </a:p>
        </p:txBody>
      </p:sp>
      <p:pic>
        <p:nvPicPr>
          <p:cNvPr id="9220" name="Picture 4" descr="https://git-flow.readthedocs.io/fr/latest/_images/gitfl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759" y="417344"/>
            <a:ext cx="4647565" cy="615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9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Les tags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1" y="2149058"/>
            <a:ext cx="612647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Permettent de garder un état particulier de notre code (exemple, une release, une version validé, …)</a:t>
            </a:r>
          </a:p>
          <a:p>
            <a:pPr marL="0" indent="0">
              <a:buNone/>
            </a:pPr>
            <a:r>
              <a:rPr lang="fr-FR" dirty="0" smtClean="0"/>
              <a:t>Un tag peut être ajouté sur n’importe quelle branche.</a:t>
            </a:r>
          </a:p>
        </p:txBody>
      </p:sp>
      <p:pic>
        <p:nvPicPr>
          <p:cNvPr id="5" name="Picture 4" descr="https://git-flow.readthedocs.io/fr/latest/_images/gitfl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759" y="417344"/>
            <a:ext cx="4647565" cy="615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10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GitFlow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1" y="2149058"/>
            <a:ext cx="598931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Généralement, les projets complexes sont organisés de la façon suivante:</a:t>
            </a:r>
          </a:p>
          <a:p>
            <a:r>
              <a:rPr lang="fr-FR" dirty="0" smtClean="0"/>
              <a:t>Une branche master pour l’intégration et les tests avant les releases.</a:t>
            </a:r>
          </a:p>
          <a:p>
            <a:r>
              <a:rPr lang="fr-FR" dirty="0" smtClean="0"/>
              <a:t>Une branche </a:t>
            </a:r>
            <a:r>
              <a:rPr lang="fr-FR" dirty="0" err="1" smtClean="0"/>
              <a:t>develop</a:t>
            </a:r>
            <a:r>
              <a:rPr lang="fr-FR" dirty="0" smtClean="0"/>
              <a:t> pour intégrer les développement en cours</a:t>
            </a:r>
          </a:p>
          <a:p>
            <a:r>
              <a:rPr lang="fr-FR" dirty="0" smtClean="0"/>
              <a:t>Des branches releases pour les patchs</a:t>
            </a:r>
          </a:p>
        </p:txBody>
      </p:sp>
      <p:pic>
        <p:nvPicPr>
          <p:cNvPr id="9220" name="Picture 4" descr="https://git-flow.readthedocs.io/fr/latest/_images/gitfl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759" y="417344"/>
            <a:ext cx="4647565" cy="615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69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GitFlow</a:t>
            </a:r>
            <a:endParaRPr lang="fr-F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889" y="3078480"/>
            <a:ext cx="11591149" cy="237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Historique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1" y="2149058"/>
            <a:ext cx="598931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Permet de visualiser tout ce qui c’est passé sur le repo git.</a:t>
            </a:r>
          </a:p>
          <a:p>
            <a:pPr marL="0" indent="0">
              <a:buNone/>
            </a:pPr>
            <a:r>
              <a:rPr lang="fr-FR" dirty="0" smtClean="0"/>
              <a:t>Les différentes branches et les différents </a:t>
            </a:r>
            <a:r>
              <a:rPr lang="fr-FR" dirty="0" err="1" smtClean="0"/>
              <a:t>commits</a:t>
            </a:r>
            <a:r>
              <a:rPr lang="fr-FR" dirty="0" smtClean="0"/>
              <a:t>.</a:t>
            </a:r>
          </a:p>
        </p:txBody>
      </p:sp>
      <p:pic>
        <p:nvPicPr>
          <p:cNvPr id="11266" name="Picture 2" descr="Git success story in parallel develop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962" y="441960"/>
            <a:ext cx="4434838" cy="592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94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Outils du cours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1" y="2149058"/>
            <a:ext cx="11153273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Git: logiciel qui </a:t>
            </a:r>
            <a:r>
              <a:rPr lang="fr-FR" dirty="0" err="1" smtClean="0"/>
              <a:t>execute</a:t>
            </a:r>
            <a:r>
              <a:rPr lang="fr-FR" dirty="0" smtClean="0"/>
              <a:t> </a:t>
            </a:r>
            <a:r>
              <a:rPr lang="fr-FR" dirty="0" smtClean="0"/>
              <a:t>les commandes Git.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Tortoise</a:t>
            </a:r>
            <a:r>
              <a:rPr lang="fr-FR" dirty="0" smtClean="0"/>
              <a:t> Git: Interface Homme Machine pour simplifier l’usage de git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autres IHM git: </a:t>
            </a:r>
            <a:r>
              <a:rPr lang="fr-FR" dirty="0" err="1" smtClean="0"/>
              <a:t>CodeReview</a:t>
            </a:r>
            <a:r>
              <a:rPr lang="fr-FR" dirty="0" smtClean="0"/>
              <a:t>, </a:t>
            </a:r>
            <a:r>
              <a:rPr lang="fr-FR" dirty="0" err="1" smtClean="0"/>
              <a:t>GitHub</a:t>
            </a:r>
            <a:r>
              <a:rPr lang="fr-FR" dirty="0" smtClean="0"/>
              <a:t> Desktop, …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Github</a:t>
            </a:r>
            <a:r>
              <a:rPr lang="fr-FR" dirty="0" smtClean="0"/>
              <a:t>: Site internet sur lequel on </a:t>
            </a:r>
            <a:r>
              <a:rPr lang="fr-FR" dirty="0" err="1" smtClean="0"/>
              <a:t>on</a:t>
            </a:r>
            <a:r>
              <a:rPr lang="fr-FR" dirty="0" smtClean="0"/>
              <a:t> peut stocker des clones de nos repos git afin de partager notre code.</a:t>
            </a:r>
          </a:p>
          <a:p>
            <a:pPr marL="0" indent="0">
              <a:buNone/>
            </a:pPr>
            <a:r>
              <a:rPr lang="fr-FR" dirty="0" smtClean="0"/>
              <a:t>	autres site d’hébergement: </a:t>
            </a:r>
            <a:r>
              <a:rPr lang="fr-FR" dirty="0" err="1" smtClean="0"/>
              <a:t>Framagit</a:t>
            </a:r>
            <a:r>
              <a:rPr lang="fr-FR" dirty="0" smtClean="0"/>
              <a:t>, </a:t>
            </a:r>
            <a:r>
              <a:rPr lang="fr-FR" dirty="0" err="1" smtClean="0"/>
              <a:t>GitLab</a:t>
            </a:r>
            <a:r>
              <a:rPr lang="fr-FR" dirty="0" smtClean="0"/>
              <a:t>, SourceForge.net… ou auto hébergement: </a:t>
            </a:r>
            <a:r>
              <a:rPr lang="fr-FR" dirty="0" err="1" smtClean="0"/>
              <a:t>GitLab</a:t>
            </a:r>
            <a:r>
              <a:rPr lang="fr-FR" dirty="0" smtClean="0"/>
              <a:t>, </a:t>
            </a:r>
            <a:r>
              <a:rPr lang="fr-FR" dirty="0" err="1" smtClean="0"/>
              <a:t>GitBucket</a:t>
            </a:r>
            <a:r>
              <a:rPr lang="fr-F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68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 gestion de </a:t>
            </a:r>
            <a:r>
              <a:rPr lang="fr-FR" b="1" dirty="0" smtClean="0"/>
              <a:t>configuration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100835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>Permettre à plusieurs développeurs de travailler sur le même projet en parallèle. Tout les utilisateurs peuvent avoir leur copie du projet, travailler dessus et enfin partager leur modification avec les autres.</a:t>
            </a:r>
          </a:p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>A l’origine ces outils étaient réservé aux développeurs, car ils en sont la cible première. Mais maintenant ils sont utilisés pour plein de choses différentes. Partout ou on à besoin de travailler à plusieurs, stocké de manière sur un fichier, faire de la gestion de version.</a:t>
            </a:r>
            <a:br>
              <a:rPr lang="fr-FR" dirty="0"/>
            </a:br>
            <a:r>
              <a:rPr lang="fr-FR" dirty="0"/>
              <a:t>Exemple: images, vidéos, modèle 3D, tout peut être stocké sous git.</a:t>
            </a:r>
          </a:p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>Par contre comparer et </a:t>
            </a:r>
            <a:r>
              <a:rPr lang="fr-FR" dirty="0" err="1"/>
              <a:t>merger</a:t>
            </a:r>
            <a:r>
              <a:rPr lang="fr-FR" dirty="0"/>
              <a:t> des travaux de plusieurs personnes sur un même fichier peut être complexe. En fait ça dépend de la façon dont les données sont représentées (texte, </a:t>
            </a:r>
            <a:r>
              <a:rPr lang="fr-FR" dirty="0" err="1"/>
              <a:t>xml</a:t>
            </a:r>
            <a:r>
              <a:rPr lang="fr-FR" dirty="0"/>
              <a:t>: facile), (image, vidéo: difficile). Et ça dépend de l’outil de visualisation des différences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344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 gestion de </a:t>
            </a:r>
            <a:r>
              <a:rPr lang="fr-FR" b="1" dirty="0" smtClean="0"/>
              <a:t>configuration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100835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Intérêt:</a:t>
            </a:r>
            <a:endParaRPr lang="fr-FR" dirty="0"/>
          </a:p>
          <a:p>
            <a:r>
              <a:rPr lang="fr-FR" dirty="0" smtClean="0"/>
              <a:t>Enregistrer </a:t>
            </a:r>
            <a:r>
              <a:rPr lang="fr-FR" dirty="0"/>
              <a:t>les évolutions d’un fichier</a:t>
            </a:r>
          </a:p>
          <a:p>
            <a:r>
              <a:rPr lang="fr-FR" dirty="0"/>
              <a:t>Retrouver un fichier supprimer</a:t>
            </a:r>
          </a:p>
          <a:p>
            <a:r>
              <a:rPr lang="fr-FR" dirty="0"/>
              <a:t>Travailler sur plusieurs versions, revenir à une version précédente pour la </a:t>
            </a:r>
            <a:r>
              <a:rPr lang="fr-FR" dirty="0" err="1"/>
              <a:t>patcher</a:t>
            </a:r>
            <a:r>
              <a:rPr lang="fr-FR" dirty="0"/>
              <a:t>.</a:t>
            </a:r>
          </a:p>
          <a:p>
            <a:r>
              <a:rPr lang="fr-FR" dirty="0"/>
              <a:t>Fonctionne avec tout les types de fichiers</a:t>
            </a:r>
            <a:r>
              <a:rPr lang="fr-FR" dirty="0" smtClean="0"/>
              <a:t>.</a:t>
            </a:r>
          </a:p>
          <a:p>
            <a:r>
              <a:rPr lang="fr-FR" dirty="0" smtClean="0"/>
              <a:t>Conserver l’intégrité des données.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44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 gestion de </a:t>
            </a:r>
            <a:r>
              <a:rPr lang="fr-FR" b="1" dirty="0" smtClean="0"/>
              <a:t>configuration</a:t>
            </a:r>
            <a:endParaRPr lang="fr-F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4" y="2352425"/>
            <a:ext cx="11152021" cy="295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5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Pourquoi  Git?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474" y="457527"/>
            <a:ext cx="5199424" cy="593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1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1506199" cy="1456267"/>
          </a:xfrm>
        </p:spPr>
        <p:txBody>
          <a:bodyPr/>
          <a:lstStyle/>
          <a:p>
            <a:r>
              <a:rPr lang="fr-FR" b="1" dirty="0" smtClean="0"/>
              <a:t>outils pour Visualiser les évolutions/différences</a:t>
            </a:r>
            <a:endParaRPr lang="fr-FR" dirty="0"/>
          </a:p>
        </p:txBody>
      </p:sp>
      <p:pic>
        <p:nvPicPr>
          <p:cNvPr id="1026" name="Picture 2" descr="https://lh3.googleusercontent.com/tC3QSvm_50Sna2JSZNGCea2iSVeHIoVMJO7KfVKLu78djiVTu-beyssExdYe6oqmV--WRFBDUg-xRPMNi2zFiG7HiTCpz-InJ5IBwj-ykS7VPslrqPpWkSu9XGlJbC1XiXsDR0jc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36" y="1680856"/>
            <a:ext cx="6497054" cy="497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93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 gestion de </a:t>
            </a:r>
            <a:r>
              <a:rPr lang="fr-FR" b="1" dirty="0" smtClean="0"/>
              <a:t>version centralisé</a:t>
            </a:r>
            <a:endParaRPr lang="fr-FR" dirty="0"/>
          </a:p>
        </p:txBody>
      </p:sp>
      <p:pic>
        <p:nvPicPr>
          <p:cNvPr id="2050" name="Picture 2" descr="https://lh6.googleusercontent.com/ko2j9BtHgizCdvxvN2co1Ga_Nvj2tXwmPijXgh026APnAuitt-Y4IfDWycv3ORvco5ah6JqkhiKZ2VJJVo_y_lTXHrgEDqoRt0bylnGQDnifRHv1O_wi-D18VMqXHAtZwK3MAwAx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356" y="2141538"/>
            <a:ext cx="4048612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5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 gestion de </a:t>
            </a:r>
            <a:r>
              <a:rPr lang="fr-FR" b="1" dirty="0" smtClean="0"/>
              <a:t>version décentralisé (Git)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5185610" cy="3649133"/>
          </a:xfrm>
        </p:spPr>
        <p:txBody>
          <a:bodyPr/>
          <a:lstStyle/>
          <a:p>
            <a:r>
              <a:rPr lang="fr-FR" dirty="0" smtClean="0"/>
              <a:t>Pas de serveur pour « centralisé », seulement des utilisateurs.</a:t>
            </a:r>
            <a:endParaRPr lang="fr-FR" dirty="0"/>
          </a:p>
          <a:p>
            <a:r>
              <a:rPr lang="fr-FR" dirty="0"/>
              <a:t>C</a:t>
            </a:r>
            <a:r>
              <a:rPr lang="fr-FR" dirty="0" smtClean="0"/>
              <a:t>haque </a:t>
            </a:r>
            <a:r>
              <a:rPr lang="fr-FR" dirty="0"/>
              <a:t>utilisateur possède une version des sources. Il n’y a pas de serveur central disposant de </a:t>
            </a:r>
            <a:r>
              <a:rPr lang="fr-FR" dirty="0" smtClean="0"/>
              <a:t>la </a:t>
            </a:r>
            <a:r>
              <a:rPr lang="fr-FR" dirty="0"/>
              <a:t>version officielle</a:t>
            </a:r>
            <a:r>
              <a:rPr lang="fr-FR" dirty="0" smtClean="0"/>
              <a:t>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3074" name="Picture 2" descr="https://lh4.googleusercontent.com/8hj_RUdFzt7kxSRlN_q_77Z5L_huQ675QXttSaWZt-E_LeHfn_uJBWg2GnvRUbEufHqrdpmTh9BRoL0Vv_jh9OEPRFtrduaqSz42NqVuHPGaCcp9jj8h_KF0hu0EozUJWHno9oa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544" y="2065867"/>
            <a:ext cx="5724525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3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 gestion de </a:t>
            </a:r>
            <a:r>
              <a:rPr lang="fr-FR" b="1" dirty="0" smtClean="0"/>
              <a:t>version décentralisé (Git)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399293" cy="3649133"/>
          </a:xfrm>
        </p:spPr>
        <p:txBody>
          <a:bodyPr>
            <a:normAutofit/>
          </a:bodyPr>
          <a:lstStyle/>
          <a:p>
            <a:r>
              <a:rPr lang="fr-FR" dirty="0"/>
              <a:t>Le côté décentralisé de git lui vient de sa création. Git a été créé par Linus </a:t>
            </a:r>
            <a:r>
              <a:rPr lang="fr-FR" dirty="0" err="1"/>
              <a:t>Torvald</a:t>
            </a:r>
            <a:r>
              <a:rPr lang="fr-FR" dirty="0"/>
              <a:t> (le créateur de Linux). Le but était de pouvoir travailler à plusieurs sur un projet commun alors que les utilisateurs n'appartiennent pas à une structure commune.</a:t>
            </a:r>
          </a:p>
          <a:p>
            <a:r>
              <a:rPr lang="fr-FR" dirty="0"/>
              <a:t>Finalement sa praticité à fait que ce système c’est imposé bien au delà du monde de l’open source.</a:t>
            </a:r>
          </a:p>
          <a:p>
            <a:r>
              <a:rPr lang="fr-FR" dirty="0" smtClean="0"/>
              <a:t>Avec </a:t>
            </a:r>
            <a:r>
              <a:rPr lang="fr-FR" dirty="0"/>
              <a:t>git, la plupart des commandes utilise le répertoire local.</a:t>
            </a:r>
          </a:p>
          <a:p>
            <a:r>
              <a:rPr lang="fr-FR" dirty="0"/>
              <a:t>Git permet de gérer l’intégrité des données via checksum pour vérifier si les fichiers sont toujours les mêmes ou non</a:t>
            </a:r>
            <a:r>
              <a:rPr lang="fr-FR" dirty="0" smtClean="0"/>
              <a:t>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18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8112</TotalTime>
  <Words>495</Words>
  <Application>Microsoft Office PowerPoint</Application>
  <PresentationFormat>Grand écran</PresentationFormat>
  <Paragraphs>89</Paragraphs>
  <Slides>18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Introduction a Git</vt:lpstr>
      <vt:lpstr>La gestion de configuration</vt:lpstr>
      <vt:lpstr>La gestion de configuration</vt:lpstr>
      <vt:lpstr>La gestion de configuration</vt:lpstr>
      <vt:lpstr>Pourquoi  Git?</vt:lpstr>
      <vt:lpstr>outils pour Visualiser les évolutions/différences</vt:lpstr>
      <vt:lpstr>La gestion de version centralisé</vt:lpstr>
      <vt:lpstr>La gestion de version décentralisé (Git)</vt:lpstr>
      <vt:lpstr>La gestion de version décentralisé (Git)</vt:lpstr>
      <vt:lpstr>La gestion de version décentralisé (Git)</vt:lpstr>
      <vt:lpstr>La gestion de version décentralisé (Git)</vt:lpstr>
      <vt:lpstr>Les actions a connaitre</vt:lpstr>
      <vt:lpstr>Les branches</vt:lpstr>
      <vt:lpstr>Les tags</vt:lpstr>
      <vt:lpstr>GitFlow</vt:lpstr>
      <vt:lpstr>GitFlow</vt:lpstr>
      <vt:lpstr>Historique</vt:lpstr>
      <vt:lpstr>Outils du cours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cours Programmation &amp; Algo</dc:title>
  <dc:creator>didier</dc:creator>
  <cp:lastModifiedBy>Aurelien DIDIER</cp:lastModifiedBy>
  <cp:revision>202</cp:revision>
  <dcterms:created xsi:type="dcterms:W3CDTF">2020-09-25T17:37:33Z</dcterms:created>
  <dcterms:modified xsi:type="dcterms:W3CDTF">2021-10-26T18:02:38Z</dcterms:modified>
</cp:coreProperties>
</file>