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04" autoAdjust="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CEBA6-EEF3-4F03-8EDB-ED56D974A7AB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741A5-3748-45B3-A8C6-983AB0CEB3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53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29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80C5CF9-8F12-4BAE-879A-BE7F35A58DF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801B101-C895-42EF-9D0E-8F91A2CD7D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50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08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074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66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74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905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960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69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67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56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58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21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81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5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46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70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62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0C5CF9-8F12-4BAE-879A-BE7F35A58DF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01B101-C895-42EF-9D0E-8F91A2CD7D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649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280" y="1964267"/>
            <a:ext cx="9808845" cy="2421464"/>
          </a:xfrm>
        </p:spPr>
        <p:txBody>
          <a:bodyPr/>
          <a:lstStyle/>
          <a:p>
            <a:r>
              <a:rPr lang="fr-FR" dirty="0" smtClean="0"/>
              <a:t>Questionnaire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5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sur le premier semestre (Anonyme)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1008359" cy="3649133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 smtClean="0"/>
              <a:t>Notez de 1 à 5 les différents type de cours:</a:t>
            </a:r>
          </a:p>
          <a:p>
            <a:pPr marL="0" indent="0">
              <a:buNone/>
            </a:pPr>
            <a:r>
              <a:rPr lang="fr-FR" dirty="0" smtClean="0"/>
              <a:t>Cours avec PowerPoint? Cours tableau? Séance </a:t>
            </a:r>
            <a:r>
              <a:rPr lang="fr-FR" dirty="0"/>
              <a:t>d’exercice</a:t>
            </a:r>
            <a:r>
              <a:rPr lang="fr-FR" dirty="0" smtClean="0"/>
              <a:t>? Séance de révision ?</a:t>
            </a:r>
          </a:p>
          <a:p>
            <a:pPr marL="0" indent="0">
              <a:buNone/>
            </a:pPr>
            <a:r>
              <a:rPr lang="fr-FR" dirty="0"/>
              <a:t>Notez de 1 à 5 les différents type </a:t>
            </a:r>
            <a:r>
              <a:rPr lang="fr-FR" dirty="0" smtClean="0"/>
              <a:t>d’évaluation: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Interro </a:t>
            </a:r>
            <a:r>
              <a:rPr lang="fr-FR" dirty="0"/>
              <a:t>de cours </a:t>
            </a:r>
            <a:r>
              <a:rPr lang="fr-FR" dirty="0" smtClean="0"/>
              <a:t>sur papier (la première)?  TP démineur ? Devoir sur PC ? </a:t>
            </a:r>
          </a:p>
          <a:p>
            <a:r>
              <a:rPr lang="fr-FR" dirty="0" smtClean="0"/>
              <a:t>Notez les exercices ou cours suivant de 1 à 5</a:t>
            </a:r>
          </a:p>
          <a:p>
            <a:pPr marL="0" indent="0">
              <a:buNone/>
            </a:pPr>
            <a:r>
              <a:rPr lang="fr-FR" dirty="0" smtClean="0"/>
              <a:t>Exercice </a:t>
            </a:r>
            <a:r>
              <a:rPr lang="fr-FR" dirty="0" err="1" smtClean="0"/>
              <a:t>guessTheNumber</a:t>
            </a:r>
            <a:r>
              <a:rPr lang="fr-FR" dirty="0" smtClean="0"/>
              <a:t>? Tri et complexité? </a:t>
            </a:r>
            <a:r>
              <a:rPr lang="fr-FR" dirty="0" err="1" smtClean="0"/>
              <a:t>Turtle</a:t>
            </a:r>
            <a:r>
              <a:rPr lang="fr-FR" dirty="0" smtClean="0"/>
              <a:t> ? Marche aléatoire ? Fractale ? Agar.io ?  </a:t>
            </a:r>
            <a:endParaRPr lang="fr-FR" dirty="0"/>
          </a:p>
          <a:p>
            <a:r>
              <a:rPr lang="fr-FR" dirty="0" smtClean="0"/>
              <a:t>Votre opinion sur la programmation à évolué plutôt de manière positive ou négative?</a:t>
            </a:r>
          </a:p>
          <a:p>
            <a:r>
              <a:rPr lang="fr-FR" dirty="0" smtClean="0"/>
              <a:t>Votre opinion sur la difficulté de la programmation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34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6859</TotalTime>
  <Words>110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Questionnaire</vt:lpstr>
      <vt:lpstr>Retour sur le premier semestre (Anonyme)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cours Programmation &amp; Algo</dc:title>
  <dc:creator>didier</dc:creator>
  <cp:lastModifiedBy>didier</cp:lastModifiedBy>
  <cp:revision>169</cp:revision>
  <dcterms:created xsi:type="dcterms:W3CDTF">2020-09-25T17:37:33Z</dcterms:created>
  <dcterms:modified xsi:type="dcterms:W3CDTF">2021-01-12T10:14:21Z</dcterms:modified>
</cp:coreProperties>
</file>