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3" r:id="rId9"/>
    <p:sldId id="259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4968FE-6CFB-40D8-8B06-5A44380D3625}">
          <p14:sldIdLst>
            <p14:sldId id="256"/>
            <p14:sldId id="257"/>
            <p14:sldId id="258"/>
            <p14:sldId id="270"/>
            <p14:sldId id="260"/>
            <p14:sldId id="261"/>
            <p14:sldId id="262"/>
            <p14:sldId id="263"/>
            <p14:sldId id="259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D14BDF-F03A-4420-BCC7-2EFFDE2AD5F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E2A2AA-6746-4538-8C97-5F88BAA7B28E}">
      <dgm:prSet/>
      <dgm:spPr/>
      <dgm:t>
        <a:bodyPr/>
        <a:lstStyle/>
        <a:p>
          <a:r>
            <a:rPr lang="en-CA"/>
            <a:t>Jerwinson-Flores Cunanan</a:t>
          </a:r>
          <a:endParaRPr lang="en-US"/>
        </a:p>
      </dgm:t>
    </dgm:pt>
    <dgm:pt modelId="{9F113564-A5E3-40AD-98EB-9BA23CAA186D}" type="parTrans" cxnId="{74E2B404-C5C5-448A-9A92-39BCF7A4B1C0}">
      <dgm:prSet/>
      <dgm:spPr/>
      <dgm:t>
        <a:bodyPr/>
        <a:lstStyle/>
        <a:p>
          <a:endParaRPr lang="en-US"/>
        </a:p>
      </dgm:t>
    </dgm:pt>
    <dgm:pt modelId="{33FEE572-0D92-496B-85AC-E6512C298B72}" type="sibTrans" cxnId="{74E2B404-C5C5-448A-9A92-39BCF7A4B1C0}">
      <dgm:prSet/>
      <dgm:spPr/>
      <dgm:t>
        <a:bodyPr/>
        <a:lstStyle/>
        <a:p>
          <a:endParaRPr lang="en-US"/>
        </a:p>
      </dgm:t>
    </dgm:pt>
    <dgm:pt modelId="{239C0B5D-2955-4DBE-A6A8-1E2E2875F612}">
      <dgm:prSet/>
      <dgm:spPr/>
      <dgm:t>
        <a:bodyPr/>
        <a:lstStyle/>
        <a:p>
          <a:r>
            <a:rPr lang="en-CA"/>
            <a:t>Jordan Artzy-McCendie</a:t>
          </a:r>
          <a:endParaRPr lang="en-US"/>
        </a:p>
      </dgm:t>
    </dgm:pt>
    <dgm:pt modelId="{033BAE4C-9A4B-4C0D-BB78-46FEBA07169D}" type="parTrans" cxnId="{C8ECB1D7-4443-435F-8CEB-791E80611FAF}">
      <dgm:prSet/>
      <dgm:spPr/>
      <dgm:t>
        <a:bodyPr/>
        <a:lstStyle/>
        <a:p>
          <a:endParaRPr lang="en-US"/>
        </a:p>
      </dgm:t>
    </dgm:pt>
    <dgm:pt modelId="{FAAF9EAD-3CA1-4C59-BCAA-CE37EC2FAEA5}" type="sibTrans" cxnId="{C8ECB1D7-4443-435F-8CEB-791E80611FAF}">
      <dgm:prSet/>
      <dgm:spPr/>
      <dgm:t>
        <a:bodyPr/>
        <a:lstStyle/>
        <a:p>
          <a:endParaRPr lang="en-US"/>
        </a:p>
      </dgm:t>
    </dgm:pt>
    <dgm:pt modelId="{F8F6BA13-53C3-4E3E-AE1B-7DC59C14EC77}">
      <dgm:prSet/>
      <dgm:spPr/>
      <dgm:t>
        <a:bodyPr/>
        <a:lstStyle/>
        <a:p>
          <a:r>
            <a:rPr lang="en-CA"/>
            <a:t>Dornaz Namazi</a:t>
          </a:r>
          <a:endParaRPr lang="en-US"/>
        </a:p>
      </dgm:t>
    </dgm:pt>
    <dgm:pt modelId="{3341D953-B3AB-4850-A24C-C2797F33F8E0}" type="parTrans" cxnId="{FE99AEC0-3CB6-47AB-8CCA-768BC5FD48F5}">
      <dgm:prSet/>
      <dgm:spPr/>
      <dgm:t>
        <a:bodyPr/>
        <a:lstStyle/>
        <a:p>
          <a:endParaRPr lang="en-US"/>
        </a:p>
      </dgm:t>
    </dgm:pt>
    <dgm:pt modelId="{D00F07FD-B2BF-4A1D-8A1E-B7831824261D}" type="sibTrans" cxnId="{FE99AEC0-3CB6-47AB-8CCA-768BC5FD48F5}">
      <dgm:prSet/>
      <dgm:spPr/>
      <dgm:t>
        <a:bodyPr/>
        <a:lstStyle/>
        <a:p>
          <a:endParaRPr lang="en-US"/>
        </a:p>
      </dgm:t>
    </dgm:pt>
    <dgm:pt modelId="{E4196051-53AF-4AAE-B5D4-4D4A44286E4A}">
      <dgm:prSet/>
      <dgm:spPr/>
      <dgm:t>
        <a:bodyPr/>
        <a:lstStyle/>
        <a:p>
          <a:r>
            <a:rPr lang="en-CA"/>
            <a:t>Aurelien Ebeng Djeungouue Mokube</a:t>
          </a:r>
          <a:endParaRPr lang="en-US"/>
        </a:p>
      </dgm:t>
    </dgm:pt>
    <dgm:pt modelId="{788C5E56-7389-44EA-BCD7-C3FD16E48B2D}" type="parTrans" cxnId="{2E3EFFD7-7C3F-45BE-9319-8BC84218D788}">
      <dgm:prSet/>
      <dgm:spPr/>
      <dgm:t>
        <a:bodyPr/>
        <a:lstStyle/>
        <a:p>
          <a:endParaRPr lang="en-US"/>
        </a:p>
      </dgm:t>
    </dgm:pt>
    <dgm:pt modelId="{F50C23A3-D8B3-46A3-847C-64DAC27D4854}" type="sibTrans" cxnId="{2E3EFFD7-7C3F-45BE-9319-8BC84218D788}">
      <dgm:prSet/>
      <dgm:spPr/>
      <dgm:t>
        <a:bodyPr/>
        <a:lstStyle/>
        <a:p>
          <a:endParaRPr lang="en-US"/>
        </a:p>
      </dgm:t>
    </dgm:pt>
    <dgm:pt modelId="{67FD6F0D-1E6F-4F87-AE5D-7359F307589A}" type="pres">
      <dgm:prSet presAssocID="{5ED14BDF-F03A-4420-BCC7-2EFFDE2AD5FE}" presName="linear" presStyleCnt="0">
        <dgm:presLayoutVars>
          <dgm:animLvl val="lvl"/>
          <dgm:resizeHandles val="exact"/>
        </dgm:presLayoutVars>
      </dgm:prSet>
      <dgm:spPr/>
    </dgm:pt>
    <dgm:pt modelId="{D9CDC3A1-F1E5-4C73-9C3B-0BB84F5992E0}" type="pres">
      <dgm:prSet presAssocID="{98E2A2AA-6746-4538-8C97-5F88BAA7B28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9123969-2650-45D6-BFD9-F3109777EFC3}" type="pres">
      <dgm:prSet presAssocID="{33FEE572-0D92-496B-85AC-E6512C298B72}" presName="spacer" presStyleCnt="0"/>
      <dgm:spPr/>
    </dgm:pt>
    <dgm:pt modelId="{3D4FCCCE-9714-4EEB-8A4C-17AAAFE15221}" type="pres">
      <dgm:prSet presAssocID="{239C0B5D-2955-4DBE-A6A8-1E2E2875F6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8A2F430-C989-4DBD-A4CD-CE2FA20CB951}" type="pres">
      <dgm:prSet presAssocID="{FAAF9EAD-3CA1-4C59-BCAA-CE37EC2FAEA5}" presName="spacer" presStyleCnt="0"/>
      <dgm:spPr/>
    </dgm:pt>
    <dgm:pt modelId="{D2DD0574-3AD9-4626-A7B6-C0B409D161D8}" type="pres">
      <dgm:prSet presAssocID="{F8F6BA13-53C3-4E3E-AE1B-7DC59C14EC7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7D77AC2-B3DE-41D8-8CB4-018F6B984EA5}" type="pres">
      <dgm:prSet presAssocID="{D00F07FD-B2BF-4A1D-8A1E-B7831824261D}" presName="spacer" presStyleCnt="0"/>
      <dgm:spPr/>
    </dgm:pt>
    <dgm:pt modelId="{5EA31DD2-5E34-4341-9C85-6CE525665A53}" type="pres">
      <dgm:prSet presAssocID="{E4196051-53AF-4AAE-B5D4-4D4A44286E4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4E2B404-C5C5-448A-9A92-39BCF7A4B1C0}" srcId="{5ED14BDF-F03A-4420-BCC7-2EFFDE2AD5FE}" destId="{98E2A2AA-6746-4538-8C97-5F88BAA7B28E}" srcOrd="0" destOrd="0" parTransId="{9F113564-A5E3-40AD-98EB-9BA23CAA186D}" sibTransId="{33FEE572-0D92-496B-85AC-E6512C298B72}"/>
    <dgm:cxn modelId="{92238A38-610D-46D6-A256-784BB408EF52}" type="presOf" srcId="{5ED14BDF-F03A-4420-BCC7-2EFFDE2AD5FE}" destId="{67FD6F0D-1E6F-4F87-AE5D-7359F307589A}" srcOrd="0" destOrd="0" presId="urn:microsoft.com/office/officeart/2005/8/layout/vList2"/>
    <dgm:cxn modelId="{41831F62-A0FD-4BDA-944D-CD1568ABA34F}" type="presOf" srcId="{239C0B5D-2955-4DBE-A6A8-1E2E2875F612}" destId="{3D4FCCCE-9714-4EEB-8A4C-17AAAFE15221}" srcOrd="0" destOrd="0" presId="urn:microsoft.com/office/officeart/2005/8/layout/vList2"/>
    <dgm:cxn modelId="{BA3B4671-116F-41B2-B7AA-1FC81F8E74AD}" type="presOf" srcId="{F8F6BA13-53C3-4E3E-AE1B-7DC59C14EC77}" destId="{D2DD0574-3AD9-4626-A7B6-C0B409D161D8}" srcOrd="0" destOrd="0" presId="urn:microsoft.com/office/officeart/2005/8/layout/vList2"/>
    <dgm:cxn modelId="{FE99AEC0-3CB6-47AB-8CCA-768BC5FD48F5}" srcId="{5ED14BDF-F03A-4420-BCC7-2EFFDE2AD5FE}" destId="{F8F6BA13-53C3-4E3E-AE1B-7DC59C14EC77}" srcOrd="2" destOrd="0" parTransId="{3341D953-B3AB-4850-A24C-C2797F33F8E0}" sibTransId="{D00F07FD-B2BF-4A1D-8A1E-B7831824261D}"/>
    <dgm:cxn modelId="{64637DC9-8ED7-4C97-A86E-786BB10D3657}" type="presOf" srcId="{98E2A2AA-6746-4538-8C97-5F88BAA7B28E}" destId="{D9CDC3A1-F1E5-4C73-9C3B-0BB84F5992E0}" srcOrd="0" destOrd="0" presId="urn:microsoft.com/office/officeart/2005/8/layout/vList2"/>
    <dgm:cxn modelId="{C8ECB1D7-4443-435F-8CEB-791E80611FAF}" srcId="{5ED14BDF-F03A-4420-BCC7-2EFFDE2AD5FE}" destId="{239C0B5D-2955-4DBE-A6A8-1E2E2875F612}" srcOrd="1" destOrd="0" parTransId="{033BAE4C-9A4B-4C0D-BB78-46FEBA07169D}" sibTransId="{FAAF9EAD-3CA1-4C59-BCAA-CE37EC2FAEA5}"/>
    <dgm:cxn modelId="{2E3EFFD7-7C3F-45BE-9319-8BC84218D788}" srcId="{5ED14BDF-F03A-4420-BCC7-2EFFDE2AD5FE}" destId="{E4196051-53AF-4AAE-B5D4-4D4A44286E4A}" srcOrd="3" destOrd="0" parTransId="{788C5E56-7389-44EA-BCD7-C3FD16E48B2D}" sibTransId="{F50C23A3-D8B3-46A3-847C-64DAC27D4854}"/>
    <dgm:cxn modelId="{70125BED-40B9-4D69-97BB-DAB0CEFF1918}" type="presOf" srcId="{E4196051-53AF-4AAE-B5D4-4D4A44286E4A}" destId="{5EA31DD2-5E34-4341-9C85-6CE525665A53}" srcOrd="0" destOrd="0" presId="urn:microsoft.com/office/officeart/2005/8/layout/vList2"/>
    <dgm:cxn modelId="{C086C16A-4D9C-48CD-BC0C-34A089755446}" type="presParOf" srcId="{67FD6F0D-1E6F-4F87-AE5D-7359F307589A}" destId="{D9CDC3A1-F1E5-4C73-9C3B-0BB84F5992E0}" srcOrd="0" destOrd="0" presId="urn:microsoft.com/office/officeart/2005/8/layout/vList2"/>
    <dgm:cxn modelId="{9D0594D2-CF16-4CEF-B5B9-C68DC0073566}" type="presParOf" srcId="{67FD6F0D-1E6F-4F87-AE5D-7359F307589A}" destId="{79123969-2650-45D6-BFD9-F3109777EFC3}" srcOrd="1" destOrd="0" presId="urn:microsoft.com/office/officeart/2005/8/layout/vList2"/>
    <dgm:cxn modelId="{A5852182-9DED-4745-B520-C5B863E81B2A}" type="presParOf" srcId="{67FD6F0D-1E6F-4F87-AE5D-7359F307589A}" destId="{3D4FCCCE-9714-4EEB-8A4C-17AAAFE15221}" srcOrd="2" destOrd="0" presId="urn:microsoft.com/office/officeart/2005/8/layout/vList2"/>
    <dgm:cxn modelId="{B34BD69A-074A-4710-A605-5F1ED4294E50}" type="presParOf" srcId="{67FD6F0D-1E6F-4F87-AE5D-7359F307589A}" destId="{98A2F430-C989-4DBD-A4CD-CE2FA20CB951}" srcOrd="3" destOrd="0" presId="urn:microsoft.com/office/officeart/2005/8/layout/vList2"/>
    <dgm:cxn modelId="{E8D6DE27-ACDD-41F5-99AC-59A3A82D326D}" type="presParOf" srcId="{67FD6F0D-1E6F-4F87-AE5D-7359F307589A}" destId="{D2DD0574-3AD9-4626-A7B6-C0B409D161D8}" srcOrd="4" destOrd="0" presId="urn:microsoft.com/office/officeart/2005/8/layout/vList2"/>
    <dgm:cxn modelId="{0CA009F8-9F54-44E2-B4EC-3C7C5C41C436}" type="presParOf" srcId="{67FD6F0D-1E6F-4F87-AE5D-7359F307589A}" destId="{F7D77AC2-B3DE-41D8-8CB4-018F6B984EA5}" srcOrd="5" destOrd="0" presId="urn:microsoft.com/office/officeart/2005/8/layout/vList2"/>
    <dgm:cxn modelId="{4EAD8E32-A493-4C9F-AE81-62FE016AFA9A}" type="presParOf" srcId="{67FD6F0D-1E6F-4F87-AE5D-7359F307589A}" destId="{5EA31DD2-5E34-4341-9C85-6CE525665A5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DC3A1-F1E5-4C73-9C3B-0BB84F5992E0}">
      <dsp:nvSpPr>
        <dsp:cNvPr id="0" name=""/>
        <dsp:cNvSpPr/>
      </dsp:nvSpPr>
      <dsp:spPr>
        <a:xfrm>
          <a:off x="0" y="905070"/>
          <a:ext cx="6628804" cy="725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Jerwinson-Flores Cunanan</a:t>
          </a:r>
          <a:endParaRPr lang="en-US" sz="3100" kern="1200"/>
        </a:p>
      </dsp:txBody>
      <dsp:txXfrm>
        <a:off x="35411" y="940481"/>
        <a:ext cx="6557982" cy="654577"/>
      </dsp:txXfrm>
    </dsp:sp>
    <dsp:sp modelId="{3D4FCCCE-9714-4EEB-8A4C-17AAAFE15221}">
      <dsp:nvSpPr>
        <dsp:cNvPr id="0" name=""/>
        <dsp:cNvSpPr/>
      </dsp:nvSpPr>
      <dsp:spPr>
        <a:xfrm>
          <a:off x="0" y="1719750"/>
          <a:ext cx="6628804" cy="725399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Jordan Artzy-McCendie</a:t>
          </a:r>
          <a:endParaRPr lang="en-US" sz="3100" kern="1200"/>
        </a:p>
      </dsp:txBody>
      <dsp:txXfrm>
        <a:off x="35411" y="1755161"/>
        <a:ext cx="6557982" cy="654577"/>
      </dsp:txXfrm>
    </dsp:sp>
    <dsp:sp modelId="{D2DD0574-3AD9-4626-A7B6-C0B409D161D8}">
      <dsp:nvSpPr>
        <dsp:cNvPr id="0" name=""/>
        <dsp:cNvSpPr/>
      </dsp:nvSpPr>
      <dsp:spPr>
        <a:xfrm>
          <a:off x="0" y="2534430"/>
          <a:ext cx="6628804" cy="725399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Dornaz Namazi</a:t>
          </a:r>
          <a:endParaRPr lang="en-US" sz="3100" kern="1200"/>
        </a:p>
      </dsp:txBody>
      <dsp:txXfrm>
        <a:off x="35411" y="2569841"/>
        <a:ext cx="6557982" cy="654577"/>
      </dsp:txXfrm>
    </dsp:sp>
    <dsp:sp modelId="{5EA31DD2-5E34-4341-9C85-6CE525665A53}">
      <dsp:nvSpPr>
        <dsp:cNvPr id="0" name=""/>
        <dsp:cNvSpPr/>
      </dsp:nvSpPr>
      <dsp:spPr>
        <a:xfrm>
          <a:off x="0" y="3349110"/>
          <a:ext cx="6628804" cy="72539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Aurelien Ebeng Djeungouue Mokube</a:t>
          </a:r>
          <a:endParaRPr lang="en-US" sz="3100" kern="1200"/>
        </a:p>
      </dsp:txBody>
      <dsp:txXfrm>
        <a:off x="35411" y="3384521"/>
        <a:ext cx="6557982" cy="654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7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9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0873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6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549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09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3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0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6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5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5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2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1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9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3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C5FD-B207-4756-915B-CF9C57ED809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732F70-C9B0-7F1D-3F95-D4089D5D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6677" r="1" b="4971"/>
          <a:stretch/>
        </p:blipFill>
        <p:spPr>
          <a:xfrm>
            <a:off x="4266678" y="846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C5990-FCDB-BBEB-9F95-657B032DD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CA" sz="4800" dirty="0"/>
              <a:t>-Fitness Application-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4C64E-DB85-2C05-DFF2-F3A7971A8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pPr rtl="0"/>
            <a:r>
              <a:rPr lang="en-CA" sz="1600" dirty="0"/>
              <a:t>Jordan A-</a:t>
            </a:r>
            <a:r>
              <a:rPr lang="en-CA" sz="1600"/>
              <a:t>McCendie</a:t>
            </a:r>
            <a:r>
              <a:rPr lang="en-CA" sz="1600" dirty="0"/>
              <a:t>, </a:t>
            </a:r>
            <a:r>
              <a:rPr lang="en-US" sz="1600"/>
              <a:t>Jerwinson</a:t>
            </a:r>
            <a:r>
              <a:rPr lang="en-US" sz="1600" dirty="0"/>
              <a:t>-Flores Cunanan, </a:t>
            </a:r>
            <a:r>
              <a:rPr lang="en-US" sz="1600">
                <a:effectLst/>
                <a:latin typeface="+mj-lt"/>
              </a:rPr>
              <a:t>Dornaz</a:t>
            </a:r>
            <a:r>
              <a:rPr lang="en-US" sz="1600" dirty="0">
                <a:effectLst/>
                <a:latin typeface="+mj-lt"/>
              </a:rPr>
              <a:t> Namazi, </a:t>
            </a:r>
            <a:r>
              <a:rPr lang="en-US" sz="1600">
                <a:effectLst/>
                <a:latin typeface="+mj-lt"/>
              </a:rPr>
              <a:t>Aurelien</a:t>
            </a:r>
            <a:r>
              <a:rPr lang="en-US" sz="1600" dirty="0">
                <a:effectLst/>
                <a:latin typeface="+mj-lt"/>
              </a:rPr>
              <a:t> </a:t>
            </a:r>
            <a:r>
              <a:rPr lang="en-US" sz="1600">
                <a:effectLst/>
                <a:latin typeface="+mj-lt"/>
              </a:rPr>
              <a:t>Ebeng</a:t>
            </a:r>
            <a:r>
              <a:rPr lang="en-US" sz="1600" dirty="0">
                <a:effectLst/>
                <a:latin typeface="+mj-lt"/>
              </a:rPr>
              <a:t> </a:t>
            </a:r>
            <a:r>
              <a:rPr lang="en-US" sz="1600">
                <a:effectLst/>
                <a:latin typeface="+mj-lt"/>
              </a:rPr>
              <a:t>Djeungoue</a:t>
            </a:r>
            <a:r>
              <a:rPr lang="en-US" sz="1600" dirty="0">
                <a:effectLst/>
                <a:latin typeface="+mj-lt"/>
              </a:rPr>
              <a:t> </a:t>
            </a:r>
            <a:r>
              <a:rPr lang="en-US" sz="1600">
                <a:effectLst/>
                <a:latin typeface="+mj-lt"/>
              </a:rPr>
              <a:t>Mokube</a:t>
            </a:r>
            <a:r>
              <a:rPr lang="en-US" sz="1600" dirty="0">
                <a:effectLst/>
                <a:latin typeface="+mj-lt"/>
              </a:rPr>
              <a:t> </a:t>
            </a:r>
            <a:endParaRPr lang="en-US" sz="1600" dirty="0">
              <a:latin typeface="+mj-lt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54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0C44EEA5-5E2D-78F6-1728-6B5EAF92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5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3CDD97-7DA4-D156-28B9-E13144C8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Access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EDA96-1DEE-D41E-17FB-B93F390C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050831"/>
            <a:ext cx="4079721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600"/>
              <a:t>Prioritised User Story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735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F04002-2FE4-A828-A9E3-91A0E6E3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8CEC-6321-85FC-5D37-9C90679C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Acceptance Criteria</a:t>
            </a:r>
          </a:p>
          <a:p>
            <a:pPr lvl="1"/>
            <a:r>
              <a:rPr lang="en-US" dirty="0"/>
              <a:t>Given I entered the correct User Id and Password</a:t>
            </a:r>
          </a:p>
          <a:p>
            <a:pPr lvl="1"/>
            <a:r>
              <a:rPr lang="en-US" dirty="0"/>
              <a:t>When I click Login </a:t>
            </a:r>
          </a:p>
          <a:p>
            <a:pPr lvl="1"/>
            <a:r>
              <a:rPr lang="en-US" dirty="0"/>
              <a:t>Then I am connected to the user Data and sent to the main page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30762636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4445CE-D2ED-C4E5-AFE1-05C23A47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Logout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7AA3-CB60-B043-B45D-933A184E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Acceptance Criteria</a:t>
            </a:r>
          </a:p>
          <a:p>
            <a:pPr lvl="1"/>
            <a:r>
              <a:rPr lang="en-US" dirty="0"/>
              <a:t>Given I am login to the user data</a:t>
            </a:r>
          </a:p>
          <a:p>
            <a:pPr lvl="1"/>
            <a:r>
              <a:rPr lang="en-US" dirty="0"/>
              <a:t>When I click Logout </a:t>
            </a:r>
          </a:p>
          <a:p>
            <a:pPr lvl="1"/>
            <a:r>
              <a:rPr lang="en-US" dirty="0"/>
              <a:t>Then I am disconnected to the user data and sent to the log in page</a:t>
            </a:r>
          </a:p>
        </p:txBody>
      </p:sp>
    </p:spTree>
    <p:extLst>
      <p:ext uri="{BB962C8B-B14F-4D97-AF65-F5344CB8AC3E}">
        <p14:creationId xmlns:p14="http://schemas.microsoft.com/office/powerpoint/2010/main" val="241147801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C8263C-7557-A6B9-904B-1960EA99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Create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9B81-B402-4212-B780-E6C47559C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Acceptance Criteria</a:t>
            </a:r>
          </a:p>
          <a:p>
            <a:pPr lvl="1"/>
            <a:r>
              <a:rPr lang="en-US" dirty="0"/>
              <a:t>Given I don’t have a User data</a:t>
            </a:r>
          </a:p>
          <a:p>
            <a:pPr lvl="1"/>
            <a:r>
              <a:rPr lang="en-US" dirty="0"/>
              <a:t>When I click Create User</a:t>
            </a:r>
          </a:p>
          <a:p>
            <a:pPr lvl="1"/>
            <a:r>
              <a:rPr lang="en-US" dirty="0"/>
              <a:t>Then I am able to create a user data to login</a:t>
            </a:r>
          </a:p>
        </p:txBody>
      </p:sp>
    </p:spTree>
    <p:extLst>
      <p:ext uri="{BB962C8B-B14F-4D97-AF65-F5344CB8AC3E}">
        <p14:creationId xmlns:p14="http://schemas.microsoft.com/office/powerpoint/2010/main" val="4602466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30D224-E70B-A228-5C3E-5FC07FF0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dirty="0"/>
              <a:t>Forgot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E406-D267-A48D-E813-C7A01A37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Acceptance Criteria</a:t>
            </a:r>
          </a:p>
          <a:p>
            <a:pPr lvl="1"/>
            <a:r>
              <a:rPr lang="en-US" dirty="0"/>
              <a:t>Given I don’t remember my user password</a:t>
            </a:r>
          </a:p>
          <a:p>
            <a:pPr lvl="1"/>
            <a:r>
              <a:rPr lang="en-US" dirty="0"/>
              <a:t>When I click Forgot Password</a:t>
            </a:r>
          </a:p>
          <a:p>
            <a:pPr lvl="1"/>
            <a:r>
              <a:rPr lang="en-US" dirty="0"/>
              <a:t>Then I can edit my user password</a:t>
            </a:r>
          </a:p>
        </p:txBody>
      </p:sp>
    </p:spTree>
    <p:extLst>
      <p:ext uri="{BB962C8B-B14F-4D97-AF65-F5344CB8AC3E}">
        <p14:creationId xmlns:p14="http://schemas.microsoft.com/office/powerpoint/2010/main" val="425029320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20E1C4-1087-AE31-C35C-5329D503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Edit Person, User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C000-2B7A-9EA5-9F9E-BEA7F685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Acceptance Criteria</a:t>
            </a:r>
          </a:p>
          <a:p>
            <a:pPr lvl="1"/>
            <a:r>
              <a:rPr lang="en-US" dirty="0"/>
              <a:t>Given I am logged on the app</a:t>
            </a:r>
          </a:p>
          <a:p>
            <a:pPr lvl="1"/>
            <a:r>
              <a:rPr lang="en-US" dirty="0"/>
              <a:t>When I select edit user or person</a:t>
            </a:r>
          </a:p>
          <a:p>
            <a:pPr lvl="1"/>
            <a:r>
              <a:rPr lang="en-US" dirty="0"/>
              <a:t>Then I can edit user or person data.</a:t>
            </a:r>
          </a:p>
        </p:txBody>
      </p:sp>
    </p:spTree>
    <p:extLst>
      <p:ext uri="{BB962C8B-B14F-4D97-AF65-F5344CB8AC3E}">
        <p14:creationId xmlns:p14="http://schemas.microsoft.com/office/powerpoint/2010/main" val="426968899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1D90AC1-77A0-D591-CAEE-71608F19E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448" y="318735"/>
            <a:ext cx="7583557" cy="622053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7A7F35-0CCA-7927-6D65-9F71728A5F04}"/>
              </a:ext>
            </a:extLst>
          </p:cNvPr>
          <p:cNvSpPr txBox="1"/>
          <p:nvPr/>
        </p:nvSpPr>
        <p:spPr>
          <a:xfrm>
            <a:off x="747251" y="2928854"/>
            <a:ext cx="302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90C226"/>
                </a:solidFill>
                <a:latin typeface="Trebuchet MS" panose="020B0603020202020204"/>
                <a:ea typeface="+mj-ea"/>
                <a:cs typeface="+mj-cs"/>
              </a:rPr>
              <a:t>C</a:t>
            </a:r>
            <a:r>
              <a:rPr lang="en-US" sz="3600" dirty="0">
                <a:solidFill>
                  <a:srgbClr val="90C226"/>
                </a:solidFill>
                <a:latin typeface="Trebuchet MS" panose="020B0603020202020204"/>
                <a:ea typeface="+mj-ea"/>
                <a:cs typeface="+mj-cs"/>
              </a:rPr>
              <a:t>lass Diagram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2351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9AEC-4D5B-8838-9D5A-58E2EAC3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631" y="2667819"/>
            <a:ext cx="3992988" cy="761181"/>
          </a:xfrm>
        </p:spPr>
        <p:txBody>
          <a:bodyPr/>
          <a:lstStyle/>
          <a:p>
            <a:r>
              <a:rPr lang="en-CA" dirty="0"/>
              <a:t>What to improve?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2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9498A-0056-C087-D200-F44B337B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/>
              <a:t>Members</a:t>
            </a:r>
            <a:endParaRPr lang="en-US" sz="4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74201A-B601-F73A-75D5-A4D87FBE4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03422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3870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3B5A-4357-6FCB-E920-B5A9553E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Fitness Tracker App?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C16D-1DBB-878B-97D7-1BE24E0D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865745" cy="3880773"/>
          </a:xfrm>
        </p:spPr>
        <p:txBody>
          <a:bodyPr/>
          <a:lstStyle/>
          <a:p>
            <a:r>
              <a:rPr lang="en-CA" dirty="0"/>
              <a:t>Android application </a:t>
            </a:r>
          </a:p>
          <a:p>
            <a:pPr lvl="1"/>
            <a:r>
              <a:rPr lang="en-CA" dirty="0"/>
              <a:t>Uses a login </a:t>
            </a:r>
          </a:p>
          <a:p>
            <a:pPr lvl="1"/>
            <a:r>
              <a:rPr lang="en-CA" dirty="0"/>
              <a:t>Calculates user BMI</a:t>
            </a:r>
          </a:p>
          <a:p>
            <a:pPr lvl="1"/>
            <a:r>
              <a:rPr lang="en-CA" dirty="0"/>
              <a:t>Display all BMI records</a:t>
            </a:r>
          </a:p>
          <a:p>
            <a:pPr lvl="1"/>
            <a:r>
              <a:rPr lang="en-CA" dirty="0"/>
              <a:t>Recommendations to attain BMI target</a:t>
            </a:r>
          </a:p>
          <a:p>
            <a:pPr lvl="1"/>
            <a:r>
              <a:rPr lang="en-CA" dirty="0"/>
              <a:t>Calculates food calories</a:t>
            </a:r>
          </a:p>
          <a:p>
            <a:endParaRPr lang="en-CA" dirty="0"/>
          </a:p>
          <a:p>
            <a:r>
              <a:rPr lang="en-CA" dirty="0"/>
              <a:t>In order to help track fitness progress, and help user maintain a healthy lifestyle.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2E639-FEAB-7B82-CB2C-36DD413828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78" t="2913" r="8642" b="7308"/>
          <a:stretch/>
        </p:blipFill>
        <p:spPr>
          <a:xfrm>
            <a:off x="7543079" y="1777816"/>
            <a:ext cx="3602736" cy="3694176"/>
          </a:xfrm>
          <a:prstGeom prst="ellipse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34590048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8CB8-D41F-3DCB-CDD6-EFCC3D3C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 of sprint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8CEB-DB33-CAE1-81F3-64EA8312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objective is to find the functionalities of the application</a:t>
            </a:r>
          </a:p>
          <a:p>
            <a:r>
              <a:rPr lang="en-CA" dirty="0"/>
              <a:t>Second is to find the user stories </a:t>
            </a:r>
          </a:p>
          <a:p>
            <a:r>
              <a:rPr lang="en-CA" dirty="0"/>
              <a:t>Lastly, find the acceptance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6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FA1B-98CF-B763-FC80-D53FF404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Functionalities: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926E-1097-E27C-A233-B29462E25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 BMI Management</a:t>
            </a:r>
          </a:p>
          <a:p>
            <a:r>
              <a:rPr lang="en-US" sz="2800" dirty="0"/>
              <a:t>2. Calorie Management</a:t>
            </a:r>
          </a:p>
          <a:p>
            <a:r>
              <a:rPr lang="en-US" sz="2800" dirty="0"/>
              <a:t>3. Access Management</a:t>
            </a:r>
          </a:p>
        </p:txBody>
      </p:sp>
      <p:pic>
        <p:nvPicPr>
          <p:cNvPr id="5" name="Picture 4" descr="A table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703F233E-6E50-F031-1C86-918ECE62E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813" y="609600"/>
            <a:ext cx="3622379" cy="2716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F7EE4B-30DC-DDC4-0403-1F03A0E4A8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554" t="-1" b="40430"/>
          <a:stretch/>
        </p:blipFill>
        <p:spPr>
          <a:xfrm>
            <a:off x="7664529" y="3755257"/>
            <a:ext cx="3474940" cy="211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45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7" name="Isosceles Triangle 104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C890D-A56E-0F1C-FE15-FF5A75AA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1. BMI Management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DDD492-6B75-481E-A127-A6AC093CF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7339" y="2185619"/>
            <a:ext cx="4697671" cy="214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6770-31C9-6466-5549-335A59471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BMI Calculator</a:t>
            </a:r>
          </a:p>
          <a:p>
            <a:r>
              <a:rPr lang="en-CA">
                <a:solidFill>
                  <a:srgbClr val="FFFFFF"/>
                </a:solidFill>
              </a:rPr>
              <a:t>Different Measurement units</a:t>
            </a:r>
          </a:p>
          <a:p>
            <a:r>
              <a:rPr lang="en-CA">
                <a:solidFill>
                  <a:srgbClr val="FFFFFF"/>
                </a:solidFill>
              </a:rPr>
              <a:t>Display BMI</a:t>
            </a:r>
          </a:p>
          <a:p>
            <a:r>
              <a:rPr lang="en-CA">
                <a:solidFill>
                  <a:srgbClr val="FFFFFF"/>
                </a:solidFill>
              </a:rPr>
              <a:t>BMI Recommendations </a:t>
            </a:r>
          </a:p>
          <a:p>
            <a:r>
              <a:rPr lang="en-US">
                <a:solidFill>
                  <a:srgbClr val="FFFFFF"/>
                </a:solidFill>
              </a:rPr>
              <a:t>Calculate regular BMI </a:t>
            </a:r>
            <a:endParaRPr lang="en-CA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405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BE9D4C4-9FA3-4885-A769-301639CC7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24F065-9F7C-400C-9A20-B343BFAA6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2627" y="-4"/>
            <a:ext cx="8139373" cy="6858000"/>
          </a:xfrm>
          <a:custGeom>
            <a:avLst/>
            <a:gdLst>
              <a:gd name="connsiteX0" fmla="*/ 5181344 w 8139373"/>
              <a:gd name="connsiteY0" fmla="*/ 0 h 6858000"/>
              <a:gd name="connsiteX1" fmla="*/ 8139373 w 8139373"/>
              <a:gd name="connsiteY1" fmla="*/ 0 h 6858000"/>
              <a:gd name="connsiteX2" fmla="*/ 8139373 w 8139373"/>
              <a:gd name="connsiteY2" fmla="*/ 6858000 h 6858000"/>
              <a:gd name="connsiteX3" fmla="*/ 0 w 81393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15119-14BA-6826-1D7E-143F478E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6489"/>
            <a:ext cx="3749061" cy="150846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2. Calorie Management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EB6695E-BED5-4DA3-8C9B-AD301AEF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35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F29A8-6E10-9800-D892-6F744D33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95618"/>
            <a:ext cx="3749061" cy="3005289"/>
          </a:xfrm>
        </p:spPr>
        <p:txBody>
          <a:bodyPr>
            <a:normAutofit/>
          </a:bodyPr>
          <a:lstStyle/>
          <a:p>
            <a:r>
              <a:rPr lang="en-US" sz="2800" dirty="0"/>
              <a:t>  Food database</a:t>
            </a:r>
          </a:p>
          <a:p>
            <a:r>
              <a:rPr lang="en-US" sz="2800" dirty="0"/>
              <a:t>  Calorie tracker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DB9E65-E072-43AF-A8C9-9744BA0CC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6867" y="6"/>
            <a:ext cx="4831627" cy="4520011"/>
          </a:xfrm>
          <a:custGeom>
            <a:avLst/>
            <a:gdLst>
              <a:gd name="connsiteX0" fmla="*/ 0 w 4831627"/>
              <a:gd name="connsiteY0" fmla="*/ 0 h 4520011"/>
              <a:gd name="connsiteX1" fmla="*/ 4831627 w 4831627"/>
              <a:gd name="connsiteY1" fmla="*/ 0 h 4520011"/>
              <a:gd name="connsiteX2" fmla="*/ 1416677 w 4831627"/>
              <a:gd name="connsiteY2" fmla="*/ 4520011 h 452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group of meats and vegetables">
            <a:extLst>
              <a:ext uri="{FF2B5EF4-FFF2-40B4-BE49-F238E27FC236}">
                <a16:creationId xmlns:a16="http://schemas.microsoft.com/office/drawing/2014/main" id="{82F8B333-70C5-DCE1-D2D7-0A183BB53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778" y="636696"/>
            <a:ext cx="2104587" cy="1239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hand holding a magnifying glass over a bowl of food&#10;&#10;Description automatically generated">
            <a:extLst>
              <a:ext uri="{FF2B5EF4-FFF2-40B4-BE49-F238E27FC236}">
                <a16:creationId xmlns:a16="http://schemas.microsoft.com/office/drawing/2014/main" id="{75B1F306-FB36-74FA-80AA-8E04057AA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18" y="2878204"/>
            <a:ext cx="3994005" cy="24492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350359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80503B-53F6-2D36-D1EF-FEF9E764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83" b="1120"/>
          <a:stretch/>
        </p:blipFill>
        <p:spPr>
          <a:xfrm>
            <a:off x="212548" y="-1"/>
            <a:ext cx="4671437" cy="4236855"/>
          </a:xfrm>
          <a:custGeom>
            <a:avLst/>
            <a:gdLst/>
            <a:ahLst/>
            <a:cxnLst/>
            <a:rect l="l" t="t" r="r" b="b"/>
            <a:pathLst>
              <a:path w="4671437" h="4236855">
                <a:moveTo>
                  <a:pt x="630049" y="0"/>
                </a:moveTo>
                <a:lnTo>
                  <a:pt x="4671437" y="0"/>
                </a:lnTo>
                <a:lnTo>
                  <a:pt x="4671437" y="1"/>
                </a:lnTo>
                <a:lnTo>
                  <a:pt x="3814017" y="1"/>
                </a:lnTo>
                <a:lnTo>
                  <a:pt x="3181159" y="4236855"/>
                </a:lnTo>
                <a:lnTo>
                  <a:pt x="0" y="423685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53AF20-62B9-BFC6-1E27-FE136C38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en-US" dirty="0"/>
              <a:t>3. Access Management</a:t>
            </a:r>
          </a:p>
        </p:txBody>
      </p:sp>
      <p:pic>
        <p:nvPicPr>
          <p:cNvPr id="2050" name="Picture 2" descr="login icon Royalty Free Vector Image ...">
            <a:extLst>
              <a:ext uri="{FF2B5EF4-FFF2-40B4-BE49-F238E27FC236}">
                <a16:creationId xmlns:a16="http://schemas.microsoft.com/office/drawing/2014/main" id="{A4812109-A1EC-3C35-B859-86030CD99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5" r="-3" b="15261"/>
          <a:stretch/>
        </p:blipFill>
        <p:spPr bwMode="auto">
          <a:xfrm>
            <a:off x="20" y="4235547"/>
            <a:ext cx="3393882" cy="2622453"/>
          </a:xfrm>
          <a:custGeom>
            <a:avLst/>
            <a:gdLst/>
            <a:ahLst/>
            <a:cxnLst/>
            <a:rect l="l" t="t" r="r" b="b"/>
            <a:pathLst>
              <a:path w="3393902" h="2622453">
                <a:moveTo>
                  <a:pt x="212741" y="0"/>
                </a:moveTo>
                <a:lnTo>
                  <a:pt x="3393902" y="0"/>
                </a:lnTo>
                <a:lnTo>
                  <a:pt x="3002186" y="2622453"/>
                </a:lnTo>
                <a:lnTo>
                  <a:pt x="0" y="2622453"/>
                </a:lnTo>
                <a:lnTo>
                  <a:pt x="0" y="1430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Isosceles Triangle 30">
            <a:extLst>
              <a:ext uri="{FF2B5EF4-FFF2-40B4-BE49-F238E27FC236}">
                <a16:creationId xmlns:a16="http://schemas.microsoft.com/office/drawing/2014/main" id="{B09A8B04-373D-40BD-9442-2D3540D3C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B5028193-7250-4674-AA37-E9040429A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2887" y="4236854"/>
            <a:ext cx="3263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ADE0A-BB2D-4AF5-8CDA-3E71859F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>
            <a:normAutofit/>
          </a:bodyPr>
          <a:lstStyle/>
          <a:p>
            <a:r>
              <a:rPr lang="en-US"/>
              <a:t>Login  </a:t>
            </a:r>
          </a:p>
          <a:p>
            <a:r>
              <a:rPr lang="en-US"/>
              <a:t>Logout  </a:t>
            </a:r>
          </a:p>
          <a:p>
            <a:r>
              <a:rPr lang="en-US"/>
              <a:t>Create account  </a:t>
            </a:r>
          </a:p>
          <a:p>
            <a:r>
              <a:rPr lang="en-US"/>
              <a:t>Forgot Password  </a:t>
            </a:r>
          </a:p>
          <a:p>
            <a:r>
              <a:rPr lang="en-US"/>
              <a:t>Edit Person, User Data</a:t>
            </a:r>
          </a:p>
        </p:txBody>
      </p:sp>
    </p:spTree>
    <p:extLst>
      <p:ext uri="{BB962C8B-B14F-4D97-AF65-F5344CB8AC3E}">
        <p14:creationId xmlns:p14="http://schemas.microsoft.com/office/powerpoint/2010/main" val="37121089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6A265-DC62-C4C5-BABC-8D8FF595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Role Distribution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2F711D01-C2D0-481C-E381-D1941797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E2597-6879-6273-7907-2A03478B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Flores: Database</a:t>
            </a:r>
          </a:p>
          <a:p>
            <a:r>
              <a:rPr lang="en-CA">
                <a:solidFill>
                  <a:srgbClr val="FFFFFF"/>
                </a:solidFill>
              </a:rPr>
              <a:t>Dornaz: Backend</a:t>
            </a:r>
          </a:p>
          <a:p>
            <a:r>
              <a:rPr lang="en-CA">
                <a:solidFill>
                  <a:srgbClr val="FFFFFF"/>
                </a:solidFill>
              </a:rPr>
              <a:t>Jordan: Backend</a:t>
            </a:r>
          </a:p>
          <a:p>
            <a:r>
              <a:rPr lang="en-CA">
                <a:solidFill>
                  <a:srgbClr val="FFFFFF"/>
                </a:solidFill>
              </a:rPr>
              <a:t>Aurelien: UI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2837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10188</TotalTime>
  <Words>320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-Fitness Application- </vt:lpstr>
      <vt:lpstr>Members</vt:lpstr>
      <vt:lpstr>What is Fitness Tracker App?</vt:lpstr>
      <vt:lpstr>Objective of sprint</vt:lpstr>
      <vt:lpstr>Functionalities: </vt:lpstr>
      <vt:lpstr>1. BMI Management</vt:lpstr>
      <vt:lpstr>2. Calorie Management</vt:lpstr>
      <vt:lpstr>3. Access Management</vt:lpstr>
      <vt:lpstr>Role Distribution</vt:lpstr>
      <vt:lpstr>Access Management</vt:lpstr>
      <vt:lpstr>Login</vt:lpstr>
      <vt:lpstr>Logout</vt:lpstr>
      <vt:lpstr>Create account</vt:lpstr>
      <vt:lpstr>Forgot Password</vt:lpstr>
      <vt:lpstr>Edit Person, User Data</vt:lpstr>
      <vt:lpstr>PowerPoint Presentation</vt:lpstr>
      <vt:lpstr>What to improve?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artzy-mccendie</dc:creator>
  <cp:lastModifiedBy>jordan artzy-mccendie</cp:lastModifiedBy>
  <cp:revision>6</cp:revision>
  <dcterms:created xsi:type="dcterms:W3CDTF">2024-10-09T22:53:48Z</dcterms:created>
  <dcterms:modified xsi:type="dcterms:W3CDTF">2024-10-29T19:22:34Z</dcterms:modified>
</cp:coreProperties>
</file>