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70" r:id="rId5"/>
    <p:sldId id="260" r:id="rId6"/>
    <p:sldId id="261" r:id="rId7"/>
    <p:sldId id="262" r:id="rId8"/>
    <p:sldId id="263" r:id="rId9"/>
    <p:sldId id="259" r:id="rId10"/>
    <p:sldId id="264" r:id="rId11"/>
    <p:sldId id="265" r:id="rId12"/>
    <p:sldId id="266" r:id="rId13"/>
    <p:sldId id="267" r:id="rId14"/>
    <p:sldId id="268" r:id="rId15"/>
    <p:sldId id="269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04968FE-6CFB-40D8-8B06-5A44380D3625}">
          <p14:sldIdLst>
            <p14:sldId id="256"/>
            <p14:sldId id="257"/>
            <p14:sldId id="258"/>
            <p14:sldId id="270"/>
            <p14:sldId id="260"/>
            <p14:sldId id="261"/>
            <p14:sldId id="262"/>
            <p14:sldId id="263"/>
            <p14:sldId id="259"/>
            <p14:sldId id="264"/>
            <p14:sldId id="265"/>
            <p14:sldId id="266"/>
            <p14:sldId id="267"/>
            <p14:sldId id="268"/>
            <p14:sldId id="269"/>
            <p14:sldId id="271"/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6" autoAdjust="0"/>
    <p:restoredTop sz="94660"/>
  </p:normalViewPr>
  <p:slideViewPr>
    <p:cSldViewPr snapToGrid="0">
      <p:cViewPr varScale="1">
        <p:scale>
          <a:sx n="65" d="100"/>
          <a:sy n="65" d="100"/>
        </p:scale>
        <p:origin x="72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3" Type="http://schemas.openxmlformats.org/officeDocument/2006/relationships/slide" Target="slides/slide2.xml" /><Relationship Id="rId21" Type="http://schemas.openxmlformats.org/officeDocument/2006/relationships/theme" Target="theme/theme1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presProps" Target="pres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tableStyles" Target="tableStyles.xml" 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ED14BDF-F03A-4420-BCC7-2EFFDE2AD5FE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8E2A2AA-6746-4538-8C97-5F88BAA7B28E}">
      <dgm:prSet/>
      <dgm:spPr/>
      <dgm:t>
        <a:bodyPr/>
        <a:lstStyle/>
        <a:p>
          <a:r>
            <a:rPr lang="en-CA"/>
            <a:t>Jerwinson-Flores Cunanan</a:t>
          </a:r>
          <a:endParaRPr lang="en-US"/>
        </a:p>
      </dgm:t>
    </dgm:pt>
    <dgm:pt modelId="{9F113564-A5E3-40AD-98EB-9BA23CAA186D}" type="parTrans" cxnId="{74E2B404-C5C5-448A-9A92-39BCF7A4B1C0}">
      <dgm:prSet/>
      <dgm:spPr/>
      <dgm:t>
        <a:bodyPr/>
        <a:lstStyle/>
        <a:p>
          <a:endParaRPr lang="en-US"/>
        </a:p>
      </dgm:t>
    </dgm:pt>
    <dgm:pt modelId="{33FEE572-0D92-496B-85AC-E6512C298B72}" type="sibTrans" cxnId="{74E2B404-C5C5-448A-9A92-39BCF7A4B1C0}">
      <dgm:prSet/>
      <dgm:spPr/>
      <dgm:t>
        <a:bodyPr/>
        <a:lstStyle/>
        <a:p>
          <a:endParaRPr lang="en-US"/>
        </a:p>
      </dgm:t>
    </dgm:pt>
    <dgm:pt modelId="{239C0B5D-2955-4DBE-A6A8-1E2E2875F612}">
      <dgm:prSet/>
      <dgm:spPr/>
      <dgm:t>
        <a:bodyPr/>
        <a:lstStyle/>
        <a:p>
          <a:r>
            <a:rPr lang="en-CA"/>
            <a:t>Jordan Artzy-McCendie</a:t>
          </a:r>
          <a:endParaRPr lang="en-US"/>
        </a:p>
      </dgm:t>
    </dgm:pt>
    <dgm:pt modelId="{033BAE4C-9A4B-4C0D-BB78-46FEBA07169D}" type="parTrans" cxnId="{C8ECB1D7-4443-435F-8CEB-791E80611FAF}">
      <dgm:prSet/>
      <dgm:spPr/>
      <dgm:t>
        <a:bodyPr/>
        <a:lstStyle/>
        <a:p>
          <a:endParaRPr lang="en-US"/>
        </a:p>
      </dgm:t>
    </dgm:pt>
    <dgm:pt modelId="{FAAF9EAD-3CA1-4C59-BCAA-CE37EC2FAEA5}" type="sibTrans" cxnId="{C8ECB1D7-4443-435F-8CEB-791E80611FAF}">
      <dgm:prSet/>
      <dgm:spPr/>
      <dgm:t>
        <a:bodyPr/>
        <a:lstStyle/>
        <a:p>
          <a:endParaRPr lang="en-US"/>
        </a:p>
      </dgm:t>
    </dgm:pt>
    <dgm:pt modelId="{F8F6BA13-53C3-4E3E-AE1B-7DC59C14EC77}">
      <dgm:prSet/>
      <dgm:spPr/>
      <dgm:t>
        <a:bodyPr/>
        <a:lstStyle/>
        <a:p>
          <a:r>
            <a:rPr lang="en-CA"/>
            <a:t>Dornaz Namazi</a:t>
          </a:r>
          <a:endParaRPr lang="en-US"/>
        </a:p>
      </dgm:t>
    </dgm:pt>
    <dgm:pt modelId="{3341D953-B3AB-4850-A24C-C2797F33F8E0}" type="parTrans" cxnId="{FE99AEC0-3CB6-47AB-8CCA-768BC5FD48F5}">
      <dgm:prSet/>
      <dgm:spPr/>
      <dgm:t>
        <a:bodyPr/>
        <a:lstStyle/>
        <a:p>
          <a:endParaRPr lang="en-US"/>
        </a:p>
      </dgm:t>
    </dgm:pt>
    <dgm:pt modelId="{D00F07FD-B2BF-4A1D-8A1E-B7831824261D}" type="sibTrans" cxnId="{FE99AEC0-3CB6-47AB-8CCA-768BC5FD48F5}">
      <dgm:prSet/>
      <dgm:spPr/>
      <dgm:t>
        <a:bodyPr/>
        <a:lstStyle/>
        <a:p>
          <a:endParaRPr lang="en-US"/>
        </a:p>
      </dgm:t>
    </dgm:pt>
    <dgm:pt modelId="{E4196051-53AF-4AAE-B5D4-4D4A44286E4A}">
      <dgm:prSet/>
      <dgm:spPr/>
      <dgm:t>
        <a:bodyPr/>
        <a:lstStyle/>
        <a:p>
          <a:r>
            <a:rPr lang="en-CA"/>
            <a:t>Aurelien Ebeng Djeungouue Mokube</a:t>
          </a:r>
          <a:endParaRPr lang="en-US"/>
        </a:p>
      </dgm:t>
    </dgm:pt>
    <dgm:pt modelId="{788C5E56-7389-44EA-BCD7-C3FD16E48B2D}" type="parTrans" cxnId="{2E3EFFD7-7C3F-45BE-9319-8BC84218D788}">
      <dgm:prSet/>
      <dgm:spPr/>
      <dgm:t>
        <a:bodyPr/>
        <a:lstStyle/>
        <a:p>
          <a:endParaRPr lang="en-US"/>
        </a:p>
      </dgm:t>
    </dgm:pt>
    <dgm:pt modelId="{F50C23A3-D8B3-46A3-847C-64DAC27D4854}" type="sibTrans" cxnId="{2E3EFFD7-7C3F-45BE-9319-8BC84218D788}">
      <dgm:prSet/>
      <dgm:spPr/>
      <dgm:t>
        <a:bodyPr/>
        <a:lstStyle/>
        <a:p>
          <a:endParaRPr lang="en-US"/>
        </a:p>
      </dgm:t>
    </dgm:pt>
    <dgm:pt modelId="{67FD6F0D-1E6F-4F87-AE5D-7359F307589A}" type="pres">
      <dgm:prSet presAssocID="{5ED14BDF-F03A-4420-BCC7-2EFFDE2AD5FE}" presName="linear" presStyleCnt="0">
        <dgm:presLayoutVars>
          <dgm:animLvl val="lvl"/>
          <dgm:resizeHandles val="exact"/>
        </dgm:presLayoutVars>
      </dgm:prSet>
      <dgm:spPr/>
    </dgm:pt>
    <dgm:pt modelId="{D9CDC3A1-F1E5-4C73-9C3B-0BB84F5992E0}" type="pres">
      <dgm:prSet presAssocID="{98E2A2AA-6746-4538-8C97-5F88BAA7B28E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79123969-2650-45D6-BFD9-F3109777EFC3}" type="pres">
      <dgm:prSet presAssocID="{33FEE572-0D92-496B-85AC-E6512C298B72}" presName="spacer" presStyleCnt="0"/>
      <dgm:spPr/>
    </dgm:pt>
    <dgm:pt modelId="{3D4FCCCE-9714-4EEB-8A4C-17AAAFE15221}" type="pres">
      <dgm:prSet presAssocID="{239C0B5D-2955-4DBE-A6A8-1E2E2875F612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98A2F430-C989-4DBD-A4CD-CE2FA20CB951}" type="pres">
      <dgm:prSet presAssocID="{FAAF9EAD-3CA1-4C59-BCAA-CE37EC2FAEA5}" presName="spacer" presStyleCnt="0"/>
      <dgm:spPr/>
    </dgm:pt>
    <dgm:pt modelId="{D2DD0574-3AD9-4626-A7B6-C0B409D161D8}" type="pres">
      <dgm:prSet presAssocID="{F8F6BA13-53C3-4E3E-AE1B-7DC59C14EC77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F7D77AC2-B3DE-41D8-8CB4-018F6B984EA5}" type="pres">
      <dgm:prSet presAssocID="{D00F07FD-B2BF-4A1D-8A1E-B7831824261D}" presName="spacer" presStyleCnt="0"/>
      <dgm:spPr/>
    </dgm:pt>
    <dgm:pt modelId="{5EA31DD2-5E34-4341-9C85-6CE525665A53}" type="pres">
      <dgm:prSet presAssocID="{E4196051-53AF-4AAE-B5D4-4D4A44286E4A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74E2B404-C5C5-448A-9A92-39BCF7A4B1C0}" srcId="{5ED14BDF-F03A-4420-BCC7-2EFFDE2AD5FE}" destId="{98E2A2AA-6746-4538-8C97-5F88BAA7B28E}" srcOrd="0" destOrd="0" parTransId="{9F113564-A5E3-40AD-98EB-9BA23CAA186D}" sibTransId="{33FEE572-0D92-496B-85AC-E6512C298B72}"/>
    <dgm:cxn modelId="{92238A38-610D-46D6-A256-784BB408EF52}" type="presOf" srcId="{5ED14BDF-F03A-4420-BCC7-2EFFDE2AD5FE}" destId="{67FD6F0D-1E6F-4F87-AE5D-7359F307589A}" srcOrd="0" destOrd="0" presId="urn:microsoft.com/office/officeart/2005/8/layout/vList2"/>
    <dgm:cxn modelId="{41831F62-A0FD-4BDA-944D-CD1568ABA34F}" type="presOf" srcId="{239C0B5D-2955-4DBE-A6A8-1E2E2875F612}" destId="{3D4FCCCE-9714-4EEB-8A4C-17AAAFE15221}" srcOrd="0" destOrd="0" presId="urn:microsoft.com/office/officeart/2005/8/layout/vList2"/>
    <dgm:cxn modelId="{BA3B4671-116F-41B2-B7AA-1FC81F8E74AD}" type="presOf" srcId="{F8F6BA13-53C3-4E3E-AE1B-7DC59C14EC77}" destId="{D2DD0574-3AD9-4626-A7B6-C0B409D161D8}" srcOrd="0" destOrd="0" presId="urn:microsoft.com/office/officeart/2005/8/layout/vList2"/>
    <dgm:cxn modelId="{FE99AEC0-3CB6-47AB-8CCA-768BC5FD48F5}" srcId="{5ED14BDF-F03A-4420-BCC7-2EFFDE2AD5FE}" destId="{F8F6BA13-53C3-4E3E-AE1B-7DC59C14EC77}" srcOrd="2" destOrd="0" parTransId="{3341D953-B3AB-4850-A24C-C2797F33F8E0}" sibTransId="{D00F07FD-B2BF-4A1D-8A1E-B7831824261D}"/>
    <dgm:cxn modelId="{64637DC9-8ED7-4C97-A86E-786BB10D3657}" type="presOf" srcId="{98E2A2AA-6746-4538-8C97-5F88BAA7B28E}" destId="{D9CDC3A1-F1E5-4C73-9C3B-0BB84F5992E0}" srcOrd="0" destOrd="0" presId="urn:microsoft.com/office/officeart/2005/8/layout/vList2"/>
    <dgm:cxn modelId="{C8ECB1D7-4443-435F-8CEB-791E80611FAF}" srcId="{5ED14BDF-F03A-4420-BCC7-2EFFDE2AD5FE}" destId="{239C0B5D-2955-4DBE-A6A8-1E2E2875F612}" srcOrd="1" destOrd="0" parTransId="{033BAE4C-9A4B-4C0D-BB78-46FEBA07169D}" sibTransId="{FAAF9EAD-3CA1-4C59-BCAA-CE37EC2FAEA5}"/>
    <dgm:cxn modelId="{2E3EFFD7-7C3F-45BE-9319-8BC84218D788}" srcId="{5ED14BDF-F03A-4420-BCC7-2EFFDE2AD5FE}" destId="{E4196051-53AF-4AAE-B5D4-4D4A44286E4A}" srcOrd="3" destOrd="0" parTransId="{788C5E56-7389-44EA-BCD7-C3FD16E48B2D}" sibTransId="{F50C23A3-D8B3-46A3-847C-64DAC27D4854}"/>
    <dgm:cxn modelId="{70125BED-40B9-4D69-97BB-DAB0CEFF1918}" type="presOf" srcId="{E4196051-53AF-4AAE-B5D4-4D4A44286E4A}" destId="{5EA31DD2-5E34-4341-9C85-6CE525665A53}" srcOrd="0" destOrd="0" presId="urn:microsoft.com/office/officeart/2005/8/layout/vList2"/>
    <dgm:cxn modelId="{C086C16A-4D9C-48CD-BC0C-34A089755446}" type="presParOf" srcId="{67FD6F0D-1E6F-4F87-AE5D-7359F307589A}" destId="{D9CDC3A1-F1E5-4C73-9C3B-0BB84F5992E0}" srcOrd="0" destOrd="0" presId="urn:microsoft.com/office/officeart/2005/8/layout/vList2"/>
    <dgm:cxn modelId="{9D0594D2-CF16-4CEF-B5B9-C68DC0073566}" type="presParOf" srcId="{67FD6F0D-1E6F-4F87-AE5D-7359F307589A}" destId="{79123969-2650-45D6-BFD9-F3109777EFC3}" srcOrd="1" destOrd="0" presId="urn:microsoft.com/office/officeart/2005/8/layout/vList2"/>
    <dgm:cxn modelId="{A5852182-9DED-4745-B520-C5B863E81B2A}" type="presParOf" srcId="{67FD6F0D-1E6F-4F87-AE5D-7359F307589A}" destId="{3D4FCCCE-9714-4EEB-8A4C-17AAAFE15221}" srcOrd="2" destOrd="0" presId="urn:microsoft.com/office/officeart/2005/8/layout/vList2"/>
    <dgm:cxn modelId="{B34BD69A-074A-4710-A605-5F1ED4294E50}" type="presParOf" srcId="{67FD6F0D-1E6F-4F87-AE5D-7359F307589A}" destId="{98A2F430-C989-4DBD-A4CD-CE2FA20CB951}" srcOrd="3" destOrd="0" presId="urn:microsoft.com/office/officeart/2005/8/layout/vList2"/>
    <dgm:cxn modelId="{E8D6DE27-ACDD-41F5-99AC-59A3A82D326D}" type="presParOf" srcId="{67FD6F0D-1E6F-4F87-AE5D-7359F307589A}" destId="{D2DD0574-3AD9-4626-A7B6-C0B409D161D8}" srcOrd="4" destOrd="0" presId="urn:microsoft.com/office/officeart/2005/8/layout/vList2"/>
    <dgm:cxn modelId="{0CA009F8-9F54-44E2-B4EC-3C7C5C41C436}" type="presParOf" srcId="{67FD6F0D-1E6F-4F87-AE5D-7359F307589A}" destId="{F7D77AC2-B3DE-41D8-8CB4-018F6B984EA5}" srcOrd="5" destOrd="0" presId="urn:microsoft.com/office/officeart/2005/8/layout/vList2"/>
    <dgm:cxn modelId="{4EAD8E32-A493-4C9F-AE81-62FE016AFA9A}" type="presParOf" srcId="{67FD6F0D-1E6F-4F87-AE5D-7359F307589A}" destId="{5EA31DD2-5E34-4341-9C85-6CE525665A53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CDC3A1-F1E5-4C73-9C3B-0BB84F5992E0}">
      <dsp:nvSpPr>
        <dsp:cNvPr id="0" name=""/>
        <dsp:cNvSpPr/>
      </dsp:nvSpPr>
      <dsp:spPr>
        <a:xfrm>
          <a:off x="0" y="905070"/>
          <a:ext cx="6628804" cy="72539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100" kern="1200"/>
            <a:t>Jerwinson-Flores Cunanan</a:t>
          </a:r>
          <a:endParaRPr lang="en-US" sz="3100" kern="1200"/>
        </a:p>
      </dsp:txBody>
      <dsp:txXfrm>
        <a:off x="35411" y="940481"/>
        <a:ext cx="6557982" cy="654577"/>
      </dsp:txXfrm>
    </dsp:sp>
    <dsp:sp modelId="{3D4FCCCE-9714-4EEB-8A4C-17AAAFE15221}">
      <dsp:nvSpPr>
        <dsp:cNvPr id="0" name=""/>
        <dsp:cNvSpPr/>
      </dsp:nvSpPr>
      <dsp:spPr>
        <a:xfrm>
          <a:off x="0" y="1719750"/>
          <a:ext cx="6628804" cy="725399"/>
        </a:xfrm>
        <a:prstGeom prst="roundRect">
          <a:avLst/>
        </a:prstGeom>
        <a:gradFill rotWithShape="0">
          <a:gsLst>
            <a:gs pos="0">
              <a:schemeClr val="accent2">
                <a:hueOff val="-988095"/>
                <a:satOff val="4733"/>
                <a:lumOff val="4379"/>
                <a:alphaOff val="0"/>
                <a:tint val="96000"/>
                <a:lumMod val="100000"/>
              </a:schemeClr>
            </a:gs>
            <a:gs pos="78000">
              <a:schemeClr val="accent2">
                <a:hueOff val="-988095"/>
                <a:satOff val="4733"/>
                <a:lumOff val="4379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100" kern="1200"/>
            <a:t>Jordan Artzy-McCendie</a:t>
          </a:r>
          <a:endParaRPr lang="en-US" sz="3100" kern="1200"/>
        </a:p>
      </dsp:txBody>
      <dsp:txXfrm>
        <a:off x="35411" y="1755161"/>
        <a:ext cx="6557982" cy="654577"/>
      </dsp:txXfrm>
    </dsp:sp>
    <dsp:sp modelId="{D2DD0574-3AD9-4626-A7B6-C0B409D161D8}">
      <dsp:nvSpPr>
        <dsp:cNvPr id="0" name=""/>
        <dsp:cNvSpPr/>
      </dsp:nvSpPr>
      <dsp:spPr>
        <a:xfrm>
          <a:off x="0" y="2534430"/>
          <a:ext cx="6628804" cy="725399"/>
        </a:xfrm>
        <a:prstGeom prst="roundRect">
          <a:avLst/>
        </a:prstGeom>
        <a:gradFill rotWithShape="0">
          <a:gsLst>
            <a:gs pos="0">
              <a:schemeClr val="accent2">
                <a:hueOff val="-1976191"/>
                <a:satOff val="9467"/>
                <a:lumOff val="8758"/>
                <a:alphaOff val="0"/>
                <a:tint val="96000"/>
                <a:lumMod val="100000"/>
              </a:schemeClr>
            </a:gs>
            <a:gs pos="78000">
              <a:schemeClr val="accent2">
                <a:hueOff val="-1976191"/>
                <a:satOff val="9467"/>
                <a:lumOff val="8758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100" kern="1200"/>
            <a:t>Dornaz Namazi</a:t>
          </a:r>
          <a:endParaRPr lang="en-US" sz="3100" kern="1200"/>
        </a:p>
      </dsp:txBody>
      <dsp:txXfrm>
        <a:off x="35411" y="2569841"/>
        <a:ext cx="6557982" cy="654577"/>
      </dsp:txXfrm>
    </dsp:sp>
    <dsp:sp modelId="{5EA31DD2-5E34-4341-9C85-6CE525665A53}">
      <dsp:nvSpPr>
        <dsp:cNvPr id="0" name=""/>
        <dsp:cNvSpPr/>
      </dsp:nvSpPr>
      <dsp:spPr>
        <a:xfrm>
          <a:off x="0" y="3349110"/>
          <a:ext cx="6628804" cy="725399"/>
        </a:xfrm>
        <a:prstGeom prst="roundRect">
          <a:avLst/>
        </a:prstGeom>
        <a:gradFill rotWithShape="0">
          <a:gsLst>
            <a:gs pos="0">
              <a:schemeClr val="accent2">
                <a:hueOff val="-2964286"/>
                <a:satOff val="14200"/>
                <a:lumOff val="13137"/>
                <a:alphaOff val="0"/>
                <a:tint val="96000"/>
                <a:lumMod val="100000"/>
              </a:schemeClr>
            </a:gs>
            <a:gs pos="78000">
              <a:schemeClr val="accent2">
                <a:hueOff val="-2964286"/>
                <a:satOff val="14200"/>
                <a:lumOff val="13137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100" kern="1200"/>
            <a:t>Aurelien Ebeng Djeungouue Mokube</a:t>
          </a:r>
          <a:endParaRPr lang="en-US" sz="3100" kern="1200"/>
        </a:p>
      </dsp:txBody>
      <dsp:txXfrm>
        <a:off x="35411" y="3384521"/>
        <a:ext cx="6557982" cy="6545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CC5FD-B207-4756-915B-CF9C57ED8092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99A-99BC-48FC-8DA4-79D55CCC4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570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CC5FD-B207-4756-915B-CF9C57ED8092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99A-99BC-48FC-8DA4-79D55CCC4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193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CC5FD-B207-4756-915B-CF9C57ED8092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99A-99BC-48FC-8DA4-79D55CCC49A1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108735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CC5FD-B207-4756-915B-CF9C57ED8092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99A-99BC-48FC-8DA4-79D55CCC4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4665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CC5FD-B207-4756-915B-CF9C57ED8092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99A-99BC-48FC-8DA4-79D55CCC49A1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745497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CC5FD-B207-4756-915B-CF9C57ED8092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99A-99BC-48FC-8DA4-79D55CCC4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5095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CC5FD-B207-4756-915B-CF9C57ED8092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99A-99BC-48FC-8DA4-79D55CCC4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7342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CC5FD-B207-4756-915B-CF9C57ED8092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99A-99BC-48FC-8DA4-79D55CCC4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65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CC5FD-B207-4756-915B-CF9C57ED8092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99A-99BC-48FC-8DA4-79D55CCC4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804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CC5FD-B207-4756-915B-CF9C57ED8092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99A-99BC-48FC-8DA4-79D55CCC4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765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CC5FD-B207-4756-915B-CF9C57ED8092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99A-99BC-48FC-8DA4-79D55CCC4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157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CC5FD-B207-4756-915B-CF9C57ED8092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99A-99BC-48FC-8DA4-79D55CCC4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055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CC5FD-B207-4756-915B-CF9C57ED8092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99A-99BC-48FC-8DA4-79D55CCC4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523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CC5FD-B207-4756-915B-CF9C57ED8092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99A-99BC-48FC-8DA4-79D55CCC4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916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CC5FD-B207-4756-915B-CF9C57ED8092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99A-99BC-48FC-8DA4-79D55CCC4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293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CC5FD-B207-4756-915B-CF9C57ED8092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99A-99BC-48FC-8DA4-79D55CCC4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934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9CC5FD-B207-4756-915B-CF9C57ED8092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F8C699A-99BC-48FC-8DA4-79D55CCC4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633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 /><Relationship Id="rId1" Type="http://schemas.openxmlformats.org/officeDocument/2006/relationships/slideLayout" Target="../slideLayouts/slideLayout3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 /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 /><Relationship Id="rId2" Type="http://schemas.openxmlformats.org/officeDocument/2006/relationships/diagramData" Target="../diagrams/data1.xml" /><Relationship Id="rId1" Type="http://schemas.openxmlformats.org/officeDocument/2006/relationships/slideLayout" Target="../slideLayouts/slideLayout2.xml" /><Relationship Id="rId6" Type="http://schemas.microsoft.com/office/2007/relationships/diagramDrawing" Target="../diagrams/drawing1.xml" /><Relationship Id="rId5" Type="http://schemas.openxmlformats.org/officeDocument/2006/relationships/diagramColors" Target="../diagrams/colors1.xml" /><Relationship Id="rId4" Type="http://schemas.openxmlformats.org/officeDocument/2006/relationships/diagramQuickStyle" Target="../diagrams/quickStyle1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 /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 /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2732F70-C9B0-7F1D-3F95-D4089D5DA88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091" t="6677" r="1" b="4971"/>
          <a:stretch/>
        </p:blipFill>
        <p:spPr>
          <a:xfrm>
            <a:off x="4266678" y="8466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56C5990-FCDB-BBEB-9F95-657B032DD7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8867" y="1678666"/>
            <a:ext cx="4088190" cy="2369093"/>
          </a:xfrm>
        </p:spPr>
        <p:txBody>
          <a:bodyPr>
            <a:normAutofit/>
          </a:bodyPr>
          <a:lstStyle/>
          <a:p>
            <a:r>
              <a:rPr lang="en-CA" sz="4800" dirty="0"/>
              <a:t>-Fitness Application- </a:t>
            </a:r>
            <a:endParaRPr lang="en-U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A4C64E-DB85-2C05-DFF2-F3A7971A8F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7335" y="4050831"/>
            <a:ext cx="4079721" cy="1096901"/>
          </a:xfrm>
        </p:spPr>
        <p:txBody>
          <a:bodyPr>
            <a:normAutofit/>
          </a:bodyPr>
          <a:lstStyle/>
          <a:p>
            <a:pPr rtl="0"/>
            <a:r>
              <a:rPr lang="en-CA" sz="1600" dirty="0"/>
              <a:t>Jordan A-</a:t>
            </a:r>
            <a:r>
              <a:rPr lang="en-CA" sz="1600"/>
              <a:t>McCendie</a:t>
            </a:r>
            <a:r>
              <a:rPr lang="en-CA" sz="1600" dirty="0"/>
              <a:t>, </a:t>
            </a:r>
            <a:r>
              <a:rPr lang="en-US" sz="1600"/>
              <a:t>Jerwinson</a:t>
            </a:r>
            <a:r>
              <a:rPr lang="en-US" sz="1600" dirty="0"/>
              <a:t>-Flores Cunanan, </a:t>
            </a:r>
            <a:r>
              <a:rPr lang="en-US" sz="1600">
                <a:effectLst/>
                <a:latin typeface="+mj-lt"/>
              </a:rPr>
              <a:t>Dornaz</a:t>
            </a:r>
            <a:r>
              <a:rPr lang="en-US" sz="1600" dirty="0">
                <a:effectLst/>
                <a:latin typeface="+mj-lt"/>
              </a:rPr>
              <a:t> Namazi, </a:t>
            </a:r>
            <a:r>
              <a:rPr lang="en-US" sz="1600">
                <a:effectLst/>
                <a:latin typeface="+mj-lt"/>
              </a:rPr>
              <a:t>Aurelien</a:t>
            </a:r>
            <a:r>
              <a:rPr lang="en-US" sz="1600" dirty="0">
                <a:effectLst/>
                <a:latin typeface="+mj-lt"/>
              </a:rPr>
              <a:t> </a:t>
            </a:r>
            <a:r>
              <a:rPr lang="en-US" sz="1600">
                <a:effectLst/>
                <a:latin typeface="+mj-lt"/>
              </a:rPr>
              <a:t>Ebeng</a:t>
            </a:r>
            <a:r>
              <a:rPr lang="en-US" sz="1600" dirty="0">
                <a:effectLst/>
                <a:latin typeface="+mj-lt"/>
              </a:rPr>
              <a:t> </a:t>
            </a:r>
            <a:r>
              <a:rPr lang="en-US" sz="1600">
                <a:effectLst/>
                <a:latin typeface="+mj-lt"/>
              </a:rPr>
              <a:t>Djeungoue</a:t>
            </a:r>
            <a:r>
              <a:rPr lang="en-US" sz="1600" dirty="0">
                <a:effectLst/>
                <a:latin typeface="+mj-lt"/>
              </a:rPr>
              <a:t> </a:t>
            </a:r>
            <a:r>
              <a:rPr lang="en-US" sz="1600">
                <a:effectLst/>
                <a:latin typeface="+mj-lt"/>
              </a:rPr>
              <a:t>Mokube</a:t>
            </a:r>
            <a:r>
              <a:rPr lang="en-US" sz="1600" dirty="0">
                <a:effectLst/>
                <a:latin typeface="+mj-lt"/>
              </a:rPr>
              <a:t> </a:t>
            </a:r>
            <a:endParaRPr lang="en-US" sz="1600" dirty="0">
              <a:latin typeface="+mj-lt"/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7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9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1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3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5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7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9542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pic>
        <p:nvPicPr>
          <p:cNvPr id="5" name="Picture 4" descr="Person writing on a notepad">
            <a:extLst>
              <a:ext uri="{FF2B5EF4-FFF2-40B4-BE49-F238E27FC236}">
                <a16:creationId xmlns:a16="http://schemas.microsoft.com/office/drawing/2014/main" id="{0C44EEA5-5E2D-78F6-1728-6B5EAF920CF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453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E3CDD97-7DA4-D156-28B9-E13144C8D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867" y="1678666"/>
            <a:ext cx="4088190" cy="236909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/>
              <a:t>Access Management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AEDA96-1DEE-D41E-17FB-B93F390C78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5" y="4050831"/>
            <a:ext cx="4079721" cy="109690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1600"/>
              <a:t>Prioritised User Story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7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9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1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3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5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7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467356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BF04002-2FE4-A828-A9E3-91A0E6E38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anchor="ctr">
            <a:normAutofit/>
          </a:bodyPr>
          <a:lstStyle/>
          <a:p>
            <a:r>
              <a:rPr lang="en-US" dirty="0"/>
              <a:t>Login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018CEC-6321-85FC-5D37-9C90679C6D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816638"/>
            <a:ext cx="4619706" cy="5224724"/>
          </a:xfrm>
        </p:spPr>
        <p:txBody>
          <a:bodyPr anchor="ctr">
            <a:normAutofit/>
          </a:bodyPr>
          <a:lstStyle/>
          <a:p>
            <a:r>
              <a:rPr lang="en-US" dirty="0"/>
              <a:t>Acceptance Criteria</a:t>
            </a:r>
          </a:p>
          <a:p>
            <a:pPr lvl="1"/>
            <a:r>
              <a:rPr lang="en-US" dirty="0"/>
              <a:t>Given I entered the correct User Id and Password</a:t>
            </a:r>
          </a:p>
          <a:p>
            <a:pPr lvl="1"/>
            <a:r>
              <a:rPr lang="en-US" dirty="0"/>
              <a:t>When I click Login </a:t>
            </a:r>
          </a:p>
          <a:p>
            <a:pPr lvl="1"/>
            <a:r>
              <a:rPr lang="en-US" dirty="0"/>
              <a:t>Then I am connected to the user Data and sent to the main page of the application</a:t>
            </a:r>
          </a:p>
        </p:txBody>
      </p:sp>
    </p:spTree>
    <p:extLst>
      <p:ext uri="{BB962C8B-B14F-4D97-AF65-F5344CB8AC3E}">
        <p14:creationId xmlns:p14="http://schemas.microsoft.com/office/powerpoint/2010/main" val="1307626364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24445CE-D2ED-C4E5-AFE1-05C23A475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anchor="ctr">
            <a:normAutofit/>
          </a:bodyPr>
          <a:lstStyle/>
          <a:p>
            <a:r>
              <a:rPr lang="en-US" dirty="0"/>
              <a:t>Logout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BA7AA3-CB60-B043-B45D-933A184E9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816638"/>
            <a:ext cx="4619706" cy="5224724"/>
          </a:xfrm>
        </p:spPr>
        <p:txBody>
          <a:bodyPr anchor="ctr">
            <a:normAutofit/>
          </a:bodyPr>
          <a:lstStyle/>
          <a:p>
            <a:r>
              <a:rPr lang="en-US" dirty="0"/>
              <a:t>Acceptance Criteria</a:t>
            </a:r>
          </a:p>
          <a:p>
            <a:pPr lvl="1"/>
            <a:r>
              <a:rPr lang="en-US" dirty="0"/>
              <a:t>Given I am login to the user data</a:t>
            </a:r>
          </a:p>
          <a:p>
            <a:pPr lvl="1"/>
            <a:r>
              <a:rPr lang="en-US" dirty="0"/>
              <a:t>When I click Logout </a:t>
            </a:r>
          </a:p>
          <a:p>
            <a:pPr lvl="1"/>
            <a:r>
              <a:rPr lang="en-US" dirty="0"/>
              <a:t>Then I am disconnected to the user data and sent to the log in page</a:t>
            </a:r>
          </a:p>
        </p:txBody>
      </p:sp>
    </p:spTree>
    <p:extLst>
      <p:ext uri="{BB962C8B-B14F-4D97-AF65-F5344CB8AC3E}">
        <p14:creationId xmlns:p14="http://schemas.microsoft.com/office/powerpoint/2010/main" val="2411478017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51C8263C-7557-A6B9-904B-1960EA997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anchor="ctr">
            <a:normAutofit/>
          </a:bodyPr>
          <a:lstStyle/>
          <a:p>
            <a:r>
              <a:rPr lang="en-US" dirty="0"/>
              <a:t>Create account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59B81-B402-4212-B780-E6C47559C9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816638"/>
            <a:ext cx="4619706" cy="5224724"/>
          </a:xfrm>
        </p:spPr>
        <p:txBody>
          <a:bodyPr anchor="ctr">
            <a:normAutofit/>
          </a:bodyPr>
          <a:lstStyle/>
          <a:p>
            <a:r>
              <a:rPr lang="en-US" dirty="0"/>
              <a:t>Acceptance Criteria</a:t>
            </a:r>
          </a:p>
          <a:p>
            <a:pPr lvl="1"/>
            <a:r>
              <a:rPr lang="en-US" dirty="0"/>
              <a:t>Given I don’t have a User data</a:t>
            </a:r>
          </a:p>
          <a:p>
            <a:pPr lvl="1"/>
            <a:r>
              <a:rPr lang="en-US" dirty="0"/>
              <a:t>When I click Create User</a:t>
            </a:r>
          </a:p>
          <a:p>
            <a:pPr lvl="1"/>
            <a:r>
              <a:rPr lang="en-US" dirty="0"/>
              <a:t>Then I am able to create a user data to login</a:t>
            </a:r>
          </a:p>
        </p:txBody>
      </p:sp>
    </p:spTree>
    <p:extLst>
      <p:ext uri="{BB962C8B-B14F-4D97-AF65-F5344CB8AC3E}">
        <p14:creationId xmlns:p14="http://schemas.microsoft.com/office/powerpoint/2010/main" val="460246612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C230D224-E70B-A228-5C3E-5FC07FF08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  <a:ln>
            <a:solidFill>
              <a:schemeClr val="accent1"/>
            </a:solidFill>
          </a:ln>
        </p:spPr>
        <p:txBody>
          <a:bodyPr anchor="ctr">
            <a:normAutofit/>
          </a:bodyPr>
          <a:lstStyle/>
          <a:p>
            <a:r>
              <a:rPr lang="en-US" dirty="0"/>
              <a:t>Forgot Password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23E406-D267-A48D-E813-C7A01A378E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816638"/>
            <a:ext cx="4619706" cy="5224724"/>
          </a:xfrm>
        </p:spPr>
        <p:txBody>
          <a:bodyPr anchor="ctr">
            <a:normAutofit/>
          </a:bodyPr>
          <a:lstStyle/>
          <a:p>
            <a:r>
              <a:rPr lang="en-US" dirty="0"/>
              <a:t>Acceptance Criteria</a:t>
            </a:r>
          </a:p>
          <a:p>
            <a:pPr lvl="1"/>
            <a:r>
              <a:rPr lang="en-US" dirty="0"/>
              <a:t>Given I don’t remember my user password</a:t>
            </a:r>
          </a:p>
          <a:p>
            <a:pPr lvl="1"/>
            <a:r>
              <a:rPr lang="en-US" dirty="0"/>
              <a:t>When I click Forgot Password</a:t>
            </a:r>
          </a:p>
          <a:p>
            <a:pPr lvl="1"/>
            <a:r>
              <a:rPr lang="en-US" dirty="0"/>
              <a:t>Then I can edit my user password</a:t>
            </a:r>
          </a:p>
        </p:txBody>
      </p:sp>
    </p:spTree>
    <p:extLst>
      <p:ext uri="{BB962C8B-B14F-4D97-AF65-F5344CB8AC3E}">
        <p14:creationId xmlns:p14="http://schemas.microsoft.com/office/powerpoint/2010/main" val="4250293206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120E1C4-1087-AE31-C35C-5329D5039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anchor="ctr">
            <a:normAutofit/>
          </a:bodyPr>
          <a:lstStyle/>
          <a:p>
            <a:r>
              <a:rPr lang="en-US" dirty="0"/>
              <a:t>Edit Person, User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6C000-2B7A-9EA5-9F9E-BEA7F6854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816638"/>
            <a:ext cx="4619706" cy="5224724"/>
          </a:xfrm>
        </p:spPr>
        <p:txBody>
          <a:bodyPr anchor="ctr">
            <a:normAutofit/>
          </a:bodyPr>
          <a:lstStyle/>
          <a:p>
            <a:r>
              <a:rPr lang="en-US" dirty="0"/>
              <a:t>Acceptance Criteria</a:t>
            </a:r>
          </a:p>
          <a:p>
            <a:pPr lvl="1"/>
            <a:r>
              <a:rPr lang="en-US" dirty="0"/>
              <a:t>Given I am logged on the app</a:t>
            </a:r>
          </a:p>
          <a:p>
            <a:pPr lvl="1"/>
            <a:r>
              <a:rPr lang="en-US" dirty="0"/>
              <a:t>When I select edit user or person</a:t>
            </a:r>
          </a:p>
          <a:p>
            <a:pPr lvl="1"/>
            <a:r>
              <a:rPr lang="en-US" dirty="0"/>
              <a:t>Then I can edit user or person data.</a:t>
            </a:r>
          </a:p>
        </p:txBody>
      </p:sp>
    </p:spTree>
    <p:extLst>
      <p:ext uri="{BB962C8B-B14F-4D97-AF65-F5344CB8AC3E}">
        <p14:creationId xmlns:p14="http://schemas.microsoft.com/office/powerpoint/2010/main" val="4269688992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screenshot of a computer&#10;&#10;Description automatically generated">
            <a:extLst>
              <a:ext uri="{FF2B5EF4-FFF2-40B4-BE49-F238E27FC236}">
                <a16:creationId xmlns:a16="http://schemas.microsoft.com/office/drawing/2014/main" id="{51D90AC1-77A0-D591-CAEE-71608F19E5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3448" y="318735"/>
            <a:ext cx="7583557" cy="6220530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B7A7F35-0CCA-7927-6D65-9F71728A5F04}"/>
              </a:ext>
            </a:extLst>
          </p:cNvPr>
          <p:cNvSpPr txBox="1"/>
          <p:nvPr/>
        </p:nvSpPr>
        <p:spPr>
          <a:xfrm>
            <a:off x="747251" y="2928854"/>
            <a:ext cx="3028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dirty="0">
                <a:solidFill>
                  <a:srgbClr val="90C226"/>
                </a:solidFill>
                <a:latin typeface="Trebuchet MS" panose="020B0603020202020204"/>
                <a:ea typeface="+mj-ea"/>
                <a:cs typeface="+mj-cs"/>
              </a:rPr>
              <a:t>C</a:t>
            </a:r>
            <a:r>
              <a:rPr lang="en-US" sz="3600" dirty="0">
                <a:solidFill>
                  <a:srgbClr val="90C226"/>
                </a:solidFill>
                <a:latin typeface="Trebuchet MS" panose="020B0603020202020204"/>
                <a:ea typeface="+mj-ea"/>
                <a:cs typeface="+mj-cs"/>
              </a:rPr>
              <a:t>lass Diagram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7923518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E9AEC-4D5B-8838-9D5A-58E2EAC31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5631" y="2667819"/>
            <a:ext cx="3992988" cy="761181"/>
          </a:xfrm>
        </p:spPr>
        <p:txBody>
          <a:bodyPr/>
          <a:lstStyle/>
          <a:p>
            <a:r>
              <a:rPr lang="en-CA" dirty="0"/>
              <a:t>What to improve?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820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55AE6B0-AC9E-4167-806F-E9DB135FC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E9498A-0056-C087-D200-F44B337B3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en-CA" sz="4400"/>
              <a:t>Members</a:t>
            </a:r>
            <a:endParaRPr lang="en-US" sz="440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523416A-383B-4FDC-B4C9-D8EDDFE9C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87BD1F4E-A66D-4C06-86DA-8D56CA7A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774201A-B601-F73A-75D5-A4D87FBE4D1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8034229"/>
              </p:ext>
            </p:extLst>
          </p:nvPr>
        </p:nvGraphicFramePr>
        <p:xfrm>
          <a:off x="4916553" y="944563"/>
          <a:ext cx="6628804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99387077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33B5A-4357-6FCB-E920-B5A9553E4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is Fitness Tracker App?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FC16D-1DBB-878B-97D7-1BE24E0DFC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6865745" cy="3880773"/>
          </a:xfrm>
        </p:spPr>
        <p:txBody>
          <a:bodyPr/>
          <a:lstStyle/>
          <a:p>
            <a:r>
              <a:rPr lang="en-CA" dirty="0"/>
              <a:t>Android application </a:t>
            </a:r>
          </a:p>
          <a:p>
            <a:pPr lvl="1"/>
            <a:r>
              <a:rPr lang="en-CA" dirty="0"/>
              <a:t>Uses a login </a:t>
            </a:r>
          </a:p>
          <a:p>
            <a:pPr lvl="1"/>
            <a:r>
              <a:rPr lang="en-CA" dirty="0"/>
              <a:t>Calculates user BMI</a:t>
            </a:r>
          </a:p>
          <a:p>
            <a:pPr lvl="1"/>
            <a:r>
              <a:rPr lang="en-CA" dirty="0"/>
              <a:t>Display all BMI records</a:t>
            </a:r>
          </a:p>
          <a:p>
            <a:pPr lvl="1"/>
            <a:r>
              <a:rPr lang="en-CA" dirty="0"/>
              <a:t>Recommendations to attain BMI target</a:t>
            </a:r>
          </a:p>
          <a:p>
            <a:pPr lvl="1"/>
            <a:r>
              <a:rPr lang="en-CA" dirty="0"/>
              <a:t>Calculates food calories</a:t>
            </a:r>
          </a:p>
          <a:p>
            <a:endParaRPr lang="en-CA" dirty="0"/>
          </a:p>
          <a:p>
            <a:r>
              <a:rPr lang="en-CA" dirty="0"/>
              <a:t>In order to help track fitness progress, and help user maintain a healthy lifestyle.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82E639-FEAB-7B82-CB2C-36DD413828F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278" t="2913" r="8642" b="7308"/>
          <a:stretch/>
        </p:blipFill>
        <p:spPr>
          <a:xfrm>
            <a:off x="7543079" y="1777816"/>
            <a:ext cx="3602736" cy="3694176"/>
          </a:xfrm>
          <a:prstGeom prst="ellipse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  <a:softEdge rad="101600"/>
          </a:effectLst>
        </p:spPr>
      </p:pic>
    </p:spTree>
    <p:extLst>
      <p:ext uri="{BB962C8B-B14F-4D97-AF65-F5344CB8AC3E}">
        <p14:creationId xmlns:p14="http://schemas.microsoft.com/office/powerpoint/2010/main" val="3459004826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A8CB8-D41F-3DCB-CDD6-EFCC3D3CB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Objective of sprint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7A8CEB-DB33-CAE1-81F3-64EA8312F7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The objective is to find the functionalities of the application</a:t>
            </a:r>
          </a:p>
          <a:p>
            <a:r>
              <a:rPr lang="en-CA" dirty="0"/>
              <a:t>Second is to find the user stories </a:t>
            </a:r>
          </a:p>
          <a:p>
            <a:r>
              <a:rPr lang="en-CA" dirty="0"/>
              <a:t>Lastly, find the acceptance criteria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364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7FA1B-98CF-B763-FC80-D53FF404F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Functionalities: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A926E-1097-E27C-A233-B29462E25E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1. BMI Management</a:t>
            </a:r>
          </a:p>
          <a:p>
            <a:r>
              <a:rPr lang="en-US" sz="2800" dirty="0"/>
              <a:t>2. Calorie Management</a:t>
            </a:r>
          </a:p>
          <a:p>
            <a:r>
              <a:rPr lang="en-US" sz="2800" dirty="0"/>
              <a:t>3. Access Management</a:t>
            </a:r>
          </a:p>
        </p:txBody>
      </p:sp>
      <p:pic>
        <p:nvPicPr>
          <p:cNvPr id="5" name="Picture 4" descr="A table with numbers and symbols&#10;&#10;Description automatically generated with medium confidence">
            <a:extLst>
              <a:ext uri="{FF2B5EF4-FFF2-40B4-BE49-F238E27FC236}">
                <a16:creationId xmlns:a16="http://schemas.microsoft.com/office/drawing/2014/main" id="{703F233E-6E50-F031-1C86-918ECE62EC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8813" y="609600"/>
            <a:ext cx="3622379" cy="271678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0F7EE4B-30DC-DDC4-0403-1F03A0E4A8E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6554" t="-1" b="40430"/>
          <a:stretch/>
        </p:blipFill>
        <p:spPr>
          <a:xfrm>
            <a:off x="7664529" y="3755257"/>
            <a:ext cx="3474940" cy="2113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4453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35" name="Straight Connector 1034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1313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7" name="Straight Connector 1036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290979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9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2568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41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534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43" name="Isosceles Triangle 1042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3425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45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5592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47" name="Isosceles Triangle 1046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2758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49" name="Freeform: Shape 1048">
            <a:extLst>
              <a:ext uri="{FF2B5EF4-FFF2-40B4-BE49-F238E27FC236}">
                <a16:creationId xmlns:a16="http://schemas.microsoft.com/office/drawing/2014/main" id="{A5EC319D-0FEA-4B95-A3EA-01E35672C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7631" y="-8467"/>
            <a:ext cx="5994369" cy="6866467"/>
          </a:xfrm>
          <a:custGeom>
            <a:avLst/>
            <a:gdLst>
              <a:gd name="connsiteX0" fmla="*/ 0 w 5994369"/>
              <a:gd name="connsiteY0" fmla="*/ 0 h 6866467"/>
              <a:gd name="connsiteX1" fmla="*/ 1249825 w 5994369"/>
              <a:gd name="connsiteY1" fmla="*/ 0 h 6866467"/>
              <a:gd name="connsiteX2" fmla="*/ 1249825 w 5994369"/>
              <a:gd name="connsiteY2" fmla="*/ 8467 h 6866467"/>
              <a:gd name="connsiteX3" fmla="*/ 5994369 w 5994369"/>
              <a:gd name="connsiteY3" fmla="*/ 8467 h 6866467"/>
              <a:gd name="connsiteX4" fmla="*/ 5994369 w 5994369"/>
              <a:gd name="connsiteY4" fmla="*/ 6866467 h 6866467"/>
              <a:gd name="connsiteX5" fmla="*/ 1249825 w 5994369"/>
              <a:gd name="connsiteY5" fmla="*/ 6866467 h 6866467"/>
              <a:gd name="connsiteX6" fmla="*/ 1109382 w 5994369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1C890D-A56E-0F1C-FE15-FF5A75AA9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1723" y="609600"/>
            <a:ext cx="4512989" cy="2227730"/>
          </a:xfrm>
        </p:spPr>
        <p:txBody>
          <a:bodyPr anchor="ctr">
            <a:normAutofit/>
          </a:bodyPr>
          <a:lstStyle/>
          <a:p>
            <a:r>
              <a:rPr lang="en-CA">
                <a:solidFill>
                  <a:srgbClr val="FFFFFF"/>
                </a:solidFill>
              </a:rPr>
              <a:t>1. BMI Management</a:t>
            </a:r>
            <a:endParaRPr lang="en-US">
              <a:solidFill>
                <a:srgbClr val="FFFFFF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2DDD492-6B75-481E-A127-A6AC093CF4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67339" y="2185619"/>
            <a:ext cx="4697671" cy="2147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8E6770-31C9-6466-5549-335A594715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1725" y="2837329"/>
            <a:ext cx="4512988" cy="3317938"/>
          </a:xfrm>
        </p:spPr>
        <p:txBody>
          <a:bodyPr anchor="t">
            <a:normAutofit/>
          </a:bodyPr>
          <a:lstStyle/>
          <a:p>
            <a:r>
              <a:rPr lang="en-CA">
                <a:solidFill>
                  <a:srgbClr val="FFFFFF"/>
                </a:solidFill>
              </a:rPr>
              <a:t>BMI Calculator</a:t>
            </a:r>
          </a:p>
          <a:p>
            <a:r>
              <a:rPr lang="en-CA">
                <a:solidFill>
                  <a:srgbClr val="FFFFFF"/>
                </a:solidFill>
              </a:rPr>
              <a:t>Different Measurement units</a:t>
            </a:r>
          </a:p>
          <a:p>
            <a:r>
              <a:rPr lang="en-CA">
                <a:solidFill>
                  <a:srgbClr val="FFFFFF"/>
                </a:solidFill>
              </a:rPr>
              <a:t>Display BMI</a:t>
            </a:r>
          </a:p>
          <a:p>
            <a:r>
              <a:rPr lang="en-CA">
                <a:solidFill>
                  <a:srgbClr val="FFFFFF"/>
                </a:solidFill>
              </a:rPr>
              <a:t>BMI Recommendations </a:t>
            </a:r>
          </a:p>
          <a:p>
            <a:r>
              <a:rPr lang="en-US">
                <a:solidFill>
                  <a:srgbClr val="FFFFFF"/>
                </a:solidFill>
              </a:rPr>
              <a:t>Calculate regular BMI </a:t>
            </a:r>
            <a:endParaRPr lang="en-CA">
              <a:solidFill>
                <a:srgbClr val="FFFFFF"/>
              </a:solidFill>
            </a:endParaRPr>
          </a:p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7140541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4BE9D4C4-9FA3-4885-A769-301639CC7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524F065-9F7C-400C-9A20-B343BFAA6A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2627" y="-4"/>
            <a:ext cx="8139373" cy="6858000"/>
          </a:xfrm>
          <a:custGeom>
            <a:avLst/>
            <a:gdLst>
              <a:gd name="connsiteX0" fmla="*/ 5181344 w 8139373"/>
              <a:gd name="connsiteY0" fmla="*/ 0 h 6858000"/>
              <a:gd name="connsiteX1" fmla="*/ 8139373 w 8139373"/>
              <a:gd name="connsiteY1" fmla="*/ 0 h 6858000"/>
              <a:gd name="connsiteX2" fmla="*/ 8139373 w 8139373"/>
              <a:gd name="connsiteY2" fmla="*/ 6858000 h 6858000"/>
              <a:gd name="connsiteX3" fmla="*/ 0 w 8139373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39373" h="6858000">
                <a:moveTo>
                  <a:pt x="5181344" y="0"/>
                </a:moveTo>
                <a:lnTo>
                  <a:pt x="8139373" y="0"/>
                </a:lnTo>
                <a:lnTo>
                  <a:pt x="8139373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D15119-14BA-6826-1D7E-143F478EF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176489"/>
            <a:ext cx="3749061" cy="1508469"/>
          </a:xfrm>
        </p:spPr>
        <p:txBody>
          <a:bodyPr anchor="ctr">
            <a:normAutofit/>
          </a:bodyPr>
          <a:lstStyle/>
          <a:p>
            <a:r>
              <a:rPr lang="en-US" sz="4000" dirty="0"/>
              <a:t>2. Calorie Management</a:t>
            </a:r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7EB6695E-BED5-4DA3-8C9B-AD301AEF47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435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F29A8-6E10-9800-D892-6F744D335F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795618"/>
            <a:ext cx="3749061" cy="3005289"/>
          </a:xfrm>
        </p:spPr>
        <p:txBody>
          <a:bodyPr>
            <a:normAutofit/>
          </a:bodyPr>
          <a:lstStyle/>
          <a:p>
            <a:r>
              <a:rPr lang="en-US" sz="2800" dirty="0"/>
              <a:t>  Food database</a:t>
            </a:r>
          </a:p>
          <a:p>
            <a:r>
              <a:rPr lang="en-US" sz="2800" dirty="0"/>
              <a:t>  Calorie tracker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46DB9E65-E072-43AF-A8C9-9744BA0CC2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96867" y="6"/>
            <a:ext cx="4831627" cy="4520011"/>
          </a:xfrm>
          <a:custGeom>
            <a:avLst/>
            <a:gdLst>
              <a:gd name="connsiteX0" fmla="*/ 0 w 4831627"/>
              <a:gd name="connsiteY0" fmla="*/ 0 h 4520011"/>
              <a:gd name="connsiteX1" fmla="*/ 4831627 w 4831627"/>
              <a:gd name="connsiteY1" fmla="*/ 0 h 4520011"/>
              <a:gd name="connsiteX2" fmla="*/ 1416677 w 4831627"/>
              <a:gd name="connsiteY2" fmla="*/ 4520011 h 4520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31627" h="4520011">
                <a:moveTo>
                  <a:pt x="0" y="0"/>
                </a:moveTo>
                <a:lnTo>
                  <a:pt x="4831627" y="0"/>
                </a:lnTo>
                <a:lnTo>
                  <a:pt x="1416677" y="452001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A group of meats and vegetables">
            <a:extLst>
              <a:ext uri="{FF2B5EF4-FFF2-40B4-BE49-F238E27FC236}">
                <a16:creationId xmlns:a16="http://schemas.microsoft.com/office/drawing/2014/main" id="{82F8B333-70C5-DCE1-D2D7-0A183BB53B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8778" y="636696"/>
            <a:ext cx="2104587" cy="123968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Picture 6" descr="A hand holding a magnifying glass over a bowl of food&#10;&#10;Description automatically generated">
            <a:extLst>
              <a:ext uri="{FF2B5EF4-FFF2-40B4-BE49-F238E27FC236}">
                <a16:creationId xmlns:a16="http://schemas.microsoft.com/office/drawing/2014/main" id="{75B1F306-FB36-74FA-80AA-8E04057AA2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1718" y="2878204"/>
            <a:ext cx="3994005" cy="244928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635035920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280503B-53F6-2D36-D1EF-FEF9E764A01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8183" b="1120"/>
          <a:stretch/>
        </p:blipFill>
        <p:spPr>
          <a:xfrm>
            <a:off x="212548" y="-1"/>
            <a:ext cx="4671437" cy="4236855"/>
          </a:xfrm>
          <a:custGeom>
            <a:avLst/>
            <a:gdLst/>
            <a:ahLst/>
            <a:cxnLst/>
            <a:rect l="l" t="t" r="r" b="b"/>
            <a:pathLst>
              <a:path w="4671437" h="4236855">
                <a:moveTo>
                  <a:pt x="630049" y="0"/>
                </a:moveTo>
                <a:lnTo>
                  <a:pt x="4671437" y="0"/>
                </a:lnTo>
                <a:lnTo>
                  <a:pt x="4671437" y="1"/>
                </a:lnTo>
                <a:lnTo>
                  <a:pt x="3814017" y="1"/>
                </a:lnTo>
                <a:lnTo>
                  <a:pt x="3181159" y="4236855"/>
                </a:lnTo>
                <a:lnTo>
                  <a:pt x="0" y="4236855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853AF20-62B9-BFC6-1E27-FE136C389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9225" y="609600"/>
            <a:ext cx="5114776" cy="1320800"/>
          </a:xfrm>
        </p:spPr>
        <p:txBody>
          <a:bodyPr>
            <a:normAutofit/>
          </a:bodyPr>
          <a:lstStyle/>
          <a:p>
            <a:r>
              <a:rPr lang="en-US" dirty="0"/>
              <a:t>3. Access Management</a:t>
            </a:r>
          </a:p>
        </p:txBody>
      </p:sp>
      <p:pic>
        <p:nvPicPr>
          <p:cNvPr id="2050" name="Picture 2" descr="login icon Royalty Free Vector Image ...">
            <a:extLst>
              <a:ext uri="{FF2B5EF4-FFF2-40B4-BE49-F238E27FC236}">
                <a16:creationId xmlns:a16="http://schemas.microsoft.com/office/drawing/2014/main" id="{A4812109-A1EC-3C35-B859-86030CD996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05" r="-3" b="15261"/>
          <a:stretch/>
        </p:blipFill>
        <p:spPr bwMode="auto">
          <a:xfrm>
            <a:off x="20" y="4235547"/>
            <a:ext cx="3393882" cy="2622453"/>
          </a:xfrm>
          <a:custGeom>
            <a:avLst/>
            <a:gdLst/>
            <a:ahLst/>
            <a:cxnLst/>
            <a:rect l="l" t="t" r="r" b="b"/>
            <a:pathLst>
              <a:path w="3393902" h="2622453">
                <a:moveTo>
                  <a:pt x="212741" y="0"/>
                </a:moveTo>
                <a:lnTo>
                  <a:pt x="3393902" y="0"/>
                </a:lnTo>
                <a:lnTo>
                  <a:pt x="3002186" y="2622453"/>
                </a:lnTo>
                <a:lnTo>
                  <a:pt x="0" y="2622453"/>
                </a:lnTo>
                <a:lnTo>
                  <a:pt x="0" y="1430607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5" name="Isosceles Triangle 30">
            <a:extLst>
              <a:ext uri="{FF2B5EF4-FFF2-40B4-BE49-F238E27FC236}">
                <a16:creationId xmlns:a16="http://schemas.microsoft.com/office/drawing/2014/main" id="{B09A8B04-373D-40BD-9442-2D3540D3CF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2057" name="Straight Connector 2056">
            <a:extLst>
              <a:ext uri="{FF2B5EF4-FFF2-40B4-BE49-F238E27FC236}">
                <a16:creationId xmlns:a16="http://schemas.microsoft.com/office/drawing/2014/main" id="{B5028193-7250-4674-AA37-E9040429A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12887" y="4236854"/>
            <a:ext cx="326396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ADE0A-BB2D-4AF5-8CDA-3E71859F13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9225" y="2160589"/>
            <a:ext cx="5114776" cy="3880773"/>
          </a:xfrm>
        </p:spPr>
        <p:txBody>
          <a:bodyPr>
            <a:normAutofit/>
          </a:bodyPr>
          <a:lstStyle/>
          <a:p>
            <a:r>
              <a:rPr lang="en-US"/>
              <a:t>Login  </a:t>
            </a:r>
          </a:p>
          <a:p>
            <a:r>
              <a:rPr lang="en-US"/>
              <a:t>Logout  </a:t>
            </a:r>
          </a:p>
          <a:p>
            <a:r>
              <a:rPr lang="en-US"/>
              <a:t>Create account  </a:t>
            </a:r>
          </a:p>
          <a:p>
            <a:r>
              <a:rPr lang="en-US"/>
              <a:t>Forgot Password  </a:t>
            </a:r>
          </a:p>
          <a:p>
            <a:r>
              <a:rPr lang="en-US"/>
              <a:t>Edit Person, User Data</a:t>
            </a:r>
          </a:p>
        </p:txBody>
      </p:sp>
    </p:spTree>
    <p:extLst>
      <p:ext uri="{BB962C8B-B14F-4D97-AF65-F5344CB8AC3E}">
        <p14:creationId xmlns:p14="http://schemas.microsoft.com/office/powerpoint/2010/main" val="3712108957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1313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290979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2568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0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534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3425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4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5592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2758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A5EC319D-0FEA-4B95-A3EA-01E35672C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7631" y="-8467"/>
            <a:ext cx="5994369" cy="6866467"/>
          </a:xfrm>
          <a:custGeom>
            <a:avLst/>
            <a:gdLst>
              <a:gd name="connsiteX0" fmla="*/ 0 w 5994369"/>
              <a:gd name="connsiteY0" fmla="*/ 0 h 6866467"/>
              <a:gd name="connsiteX1" fmla="*/ 1249825 w 5994369"/>
              <a:gd name="connsiteY1" fmla="*/ 0 h 6866467"/>
              <a:gd name="connsiteX2" fmla="*/ 1249825 w 5994369"/>
              <a:gd name="connsiteY2" fmla="*/ 8467 h 6866467"/>
              <a:gd name="connsiteX3" fmla="*/ 5994369 w 5994369"/>
              <a:gd name="connsiteY3" fmla="*/ 8467 h 6866467"/>
              <a:gd name="connsiteX4" fmla="*/ 5994369 w 5994369"/>
              <a:gd name="connsiteY4" fmla="*/ 6866467 h 6866467"/>
              <a:gd name="connsiteX5" fmla="*/ 1249825 w 5994369"/>
              <a:gd name="connsiteY5" fmla="*/ 6866467 h 6866467"/>
              <a:gd name="connsiteX6" fmla="*/ 1109382 w 5994369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B6A265-DC62-C4C5-BABC-8D8FF5951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1723" y="609600"/>
            <a:ext cx="4512989" cy="2227730"/>
          </a:xfrm>
        </p:spPr>
        <p:txBody>
          <a:bodyPr anchor="ctr">
            <a:normAutofit/>
          </a:bodyPr>
          <a:lstStyle/>
          <a:p>
            <a:r>
              <a:rPr lang="en-CA" dirty="0">
                <a:solidFill>
                  <a:srgbClr val="FFFFFF"/>
                </a:solidFill>
              </a:rPr>
              <a:t>Role Distribution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7" name="Graphic 6" descr="Database">
            <a:extLst>
              <a:ext uri="{FF2B5EF4-FFF2-40B4-BE49-F238E27FC236}">
                <a16:creationId xmlns:a16="http://schemas.microsoft.com/office/drawing/2014/main" id="{2F711D01-C2D0-481C-E381-D1941797F3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7251" y="1545062"/>
            <a:ext cx="3856774" cy="385677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E2597-6879-6273-7907-2A03478B4A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1724" y="2837330"/>
            <a:ext cx="4512988" cy="3317938"/>
          </a:xfrm>
        </p:spPr>
        <p:txBody>
          <a:bodyPr anchor="t">
            <a:normAutofit/>
          </a:bodyPr>
          <a:lstStyle/>
          <a:p>
            <a:r>
              <a:rPr lang="en-CA">
                <a:solidFill>
                  <a:srgbClr val="FFFFFF"/>
                </a:solidFill>
              </a:rPr>
              <a:t>Flores: </a:t>
            </a:r>
            <a:r>
              <a:rPr lang="en-US">
                <a:solidFill>
                  <a:srgbClr val="FFFFFF"/>
                </a:solidFill>
              </a:rPr>
              <a:t>UI, Backend, </a:t>
            </a:r>
            <a:r>
              <a:rPr lang="en-CA">
                <a:solidFill>
                  <a:srgbClr val="FFFFFF"/>
                </a:solidFill>
              </a:rPr>
              <a:t>Database</a:t>
            </a:r>
          </a:p>
          <a:p>
            <a:r>
              <a:rPr lang="en-CA">
                <a:solidFill>
                  <a:srgbClr val="FFFFFF"/>
                </a:solidFill>
              </a:rPr>
              <a:t>Dornaz: </a:t>
            </a:r>
            <a:r>
              <a:rPr lang="en-US">
                <a:solidFill>
                  <a:srgbClr val="FFFFFF"/>
                </a:solidFill>
              </a:rPr>
              <a:t>Class diagram, testing</a:t>
            </a:r>
            <a:endParaRPr lang="en-CA">
              <a:solidFill>
                <a:srgbClr val="FFFFFF"/>
              </a:solidFill>
            </a:endParaRPr>
          </a:p>
          <a:p>
            <a:r>
              <a:rPr lang="en-CA">
                <a:solidFill>
                  <a:srgbClr val="FFFFFF"/>
                </a:solidFill>
              </a:rPr>
              <a:t>Jordan: </a:t>
            </a:r>
            <a:r>
              <a:rPr lang="en-US">
                <a:solidFill>
                  <a:srgbClr val="FFFFFF"/>
                </a:solidFill>
              </a:rPr>
              <a:t>UI, </a:t>
            </a:r>
            <a:r>
              <a:rPr lang="en-CA">
                <a:solidFill>
                  <a:srgbClr val="FFFFFF"/>
                </a:solidFill>
              </a:rPr>
              <a:t>Backend</a:t>
            </a:r>
          </a:p>
          <a:p>
            <a:r>
              <a:rPr lang="en-CA">
                <a:solidFill>
                  <a:srgbClr val="FFFFFF"/>
                </a:solidFill>
              </a:rPr>
              <a:t>Aurelien:</a:t>
            </a:r>
            <a:r>
              <a:rPr lang="en-US">
                <a:solidFill>
                  <a:srgbClr val="FFFFFF"/>
                </a:solidFill>
              </a:rPr>
              <a:t> Backend </a:t>
            </a:r>
            <a:endParaRPr lang="en-CA">
              <a:solidFill>
                <a:srgbClr val="FFFFFF"/>
              </a:solidFill>
            </a:endParaRPr>
          </a:p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2828374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10188</TotalTime>
  <Words>320</Words>
  <Application>Microsoft Office PowerPoint</Application>
  <PresentationFormat>Widescreen</PresentationFormat>
  <Paragraphs>73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Facet</vt:lpstr>
      <vt:lpstr>-Fitness Application- </vt:lpstr>
      <vt:lpstr>Members</vt:lpstr>
      <vt:lpstr>What is Fitness Tracker App?</vt:lpstr>
      <vt:lpstr>Objective of sprint</vt:lpstr>
      <vt:lpstr>Functionalities: </vt:lpstr>
      <vt:lpstr>1. BMI Management</vt:lpstr>
      <vt:lpstr>2. Calorie Management</vt:lpstr>
      <vt:lpstr>3. Access Management</vt:lpstr>
      <vt:lpstr>Role Distribution</vt:lpstr>
      <vt:lpstr>Access Management</vt:lpstr>
      <vt:lpstr>Login</vt:lpstr>
      <vt:lpstr>Logout</vt:lpstr>
      <vt:lpstr>Create account</vt:lpstr>
      <vt:lpstr>Forgot Password</vt:lpstr>
      <vt:lpstr>Edit Person, User Data</vt:lpstr>
      <vt:lpstr>PowerPoint Presentation</vt:lpstr>
      <vt:lpstr>What to improve?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-Fitness Application- </dc:title>
  <dc:creator>jordan artzy-mccendie</dc:creator>
  <cp:lastModifiedBy>Guest User</cp:lastModifiedBy>
  <cp:revision>7</cp:revision>
  <dcterms:created xsi:type="dcterms:W3CDTF">2024-10-09T22:53:48Z</dcterms:created>
  <dcterms:modified xsi:type="dcterms:W3CDTF">2024-10-30T05:16:27Z</dcterms:modified>
</cp:coreProperties>
</file>