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"/>
  </p:notesMasterIdLst>
  <p:sldIdLst>
    <p:sldId id="256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1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3842907C-D0AA-4C58-9F94-58B40AD65B29}" type="datetimeFigureOut">
              <a:rPr lang="fr-FR"/>
              <a:pPr/>
              <a:t>17/07/2017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1D76769E-C829-4283-B80E-CB90D995C291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9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fr-F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fr-FR" dirty="0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fr-FR" dirty="0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fr-FR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fr-FR"/>
              <a:pPr/>
              <a:t>lundi 17 juillet 2017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fr-FR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fr-FR"/>
              <a:pPr/>
              <a:t>lundi 17 juillet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fr-FR"/>
              <a:pPr/>
              <a:t>lundi 17 juillet 2017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 dirty="0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 dirty="0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fr-FR"/>
              <a:t>Cliquer ici pour modifier le style du titre du masque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fr-FR"/>
              <a:pPr/>
              <a:t>lundi 17 juillet 2017</a:t>
            </a:fld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fr-F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suivi de stagiaire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Harlé Aurélien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stage</a:t>
            </a:r>
          </a:p>
          <a:p>
            <a:pPr lvl="1"/>
            <a:r>
              <a:rPr lang="fr-FR" dirty="0" smtClean="0"/>
              <a:t>Contexte du stage</a:t>
            </a:r>
          </a:p>
          <a:p>
            <a:pPr lvl="1"/>
            <a:r>
              <a:rPr lang="fr-FR" dirty="0" smtClean="0"/>
              <a:t>Présentation du stage</a:t>
            </a:r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Contexte du projet</a:t>
            </a:r>
          </a:p>
          <a:p>
            <a:pPr lvl="1"/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stage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avoir démissionner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Pourquoi </a:t>
            </a:r>
            <a:r>
              <a:rPr lang="fr-FR" dirty="0" smtClean="0"/>
              <a:t>le </a:t>
            </a:r>
            <a:r>
              <a:rPr lang="fr-FR" dirty="0" smtClean="0"/>
              <a:t>stage a l’AFPA.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stage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</a:p>
          <a:p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Ma situation au sein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0967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ce projet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L’intérêt du </a:t>
            </a:r>
            <a:r>
              <a:rPr lang="fr-FR" dirty="0" smtClean="0"/>
              <a:t>projet</a:t>
            </a:r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01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méthodologie mis en place</a:t>
            </a:r>
          </a:p>
          <a:p>
            <a:pPr lvl="1"/>
            <a:r>
              <a:rPr lang="fr-FR" dirty="0" smtClean="0"/>
              <a:t>Organisation autour du projet.</a:t>
            </a:r>
          </a:p>
          <a:p>
            <a:pPr lvl="1"/>
            <a:r>
              <a:rPr lang="fr-FR" dirty="0"/>
              <a:t>La planification du </a:t>
            </a:r>
            <a:r>
              <a:rPr lang="fr-FR" dirty="0" smtClean="0"/>
              <a:t>projet.</a:t>
            </a:r>
          </a:p>
          <a:p>
            <a:pPr lvl="1"/>
            <a:r>
              <a:rPr lang="fr-FR" dirty="0" smtClean="0"/>
              <a:t>Analyse</a:t>
            </a:r>
          </a:p>
          <a:p>
            <a:pPr lvl="1"/>
            <a:r>
              <a:rPr lang="fr-FR" dirty="0" smtClean="0"/>
              <a:t>Conception</a:t>
            </a:r>
          </a:p>
          <a:p>
            <a:pPr lvl="1"/>
            <a:r>
              <a:rPr lang="fr-FR" dirty="0" smtClean="0"/>
              <a:t>Les tests unitaires</a:t>
            </a:r>
            <a:endParaRPr lang="fr-FR" dirty="0"/>
          </a:p>
          <a:p>
            <a:r>
              <a:rPr lang="fr-FR" dirty="0" smtClean="0"/>
              <a:t>Les technologies utilisées</a:t>
            </a:r>
          </a:p>
          <a:p>
            <a:pPr lvl="1"/>
            <a:r>
              <a:rPr lang="fr-FR" dirty="0" err="1" smtClean="0"/>
              <a:t>Hibernate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Struts2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65301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C’était bien je vais bien,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0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01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73088-B109-45CE-B753-7F1578639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102</Words>
  <Application>Microsoft Office PowerPoint</Application>
  <PresentationFormat>Affichage à l'écran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BrainstrmSess</vt:lpstr>
      <vt:lpstr>Projet suivi de stagiaire</vt:lpstr>
      <vt:lpstr>Sommaire</vt:lpstr>
      <vt:lpstr>Contexte du stage</vt:lpstr>
      <vt:lpstr>Présentation du stage</vt:lpstr>
      <vt:lpstr>Contexte du projet</vt:lpstr>
      <vt:lpstr>Présentation du projet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2017-07-17T11:35:09Z</dcterms:created>
  <dcterms:modified xsi:type="dcterms:W3CDTF">2017-07-17T12:51:43Z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