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5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7" autoAdjust="0"/>
  </p:normalViewPr>
  <p:slideViewPr>
    <p:cSldViewPr>
      <p:cViewPr>
        <p:scale>
          <a:sx n="125" d="100"/>
          <a:sy n="125" d="100"/>
        </p:scale>
        <p:origin x="-59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3A590FE9-0B05-44A1-8E28-B3DBBEE66BAB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DB5CB03D-52F8-45FC-9D51-CC9AF1B89DE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2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avoir démissionner ?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Ambiance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Horaire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Evolution perso/pro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Pourquoi le stage a l’AFPA.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beaucoup </a:t>
            </a:r>
            <a:r>
              <a:rPr lang="fr-FR" dirty="0" smtClean="0"/>
              <a:t>de refus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du </a:t>
            </a:r>
            <a:r>
              <a:rPr lang="fr-FR" baseline="0" dirty="0" smtClean="0"/>
              <a:t>délais restant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Proposition de </a:t>
            </a:r>
            <a:r>
              <a:rPr lang="fr-FR" baseline="0" dirty="0" err="1" smtClean="0"/>
              <a:t>l’afpa</a:t>
            </a:r>
            <a:r>
              <a:rPr lang="fr-FR" baseline="0" dirty="0" smtClean="0"/>
              <a:t>, donc </a:t>
            </a:r>
            <a:r>
              <a:rPr lang="fr-FR" baseline="0" dirty="0" smtClean="0"/>
              <a:t>accepté car mieux que rien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malgré </a:t>
            </a:r>
            <a:r>
              <a:rPr lang="fr-FR" baseline="0" dirty="0" err="1" smtClean="0"/>
              <a:t>afpa</a:t>
            </a:r>
            <a:r>
              <a:rPr lang="fr-FR" baseline="0" dirty="0" smtClean="0"/>
              <a:t> je peux </a:t>
            </a:r>
            <a:r>
              <a:rPr lang="fr-FR" baseline="0" dirty="0" smtClean="0"/>
              <a:t>stage </a:t>
            </a:r>
            <a:r>
              <a:rPr lang="fr-FR" baseline="0" dirty="0" smtClean="0"/>
              <a:t>comme </a:t>
            </a:r>
            <a:r>
              <a:rPr lang="fr-FR" baseline="0" dirty="0" smtClean="0"/>
              <a:t>entreprise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</a:t>
            </a:r>
            <a:r>
              <a:rPr lang="fr-FR" baseline="0" dirty="0" err="1" smtClean="0"/>
              <a:t>possibiliter</a:t>
            </a:r>
            <a:r>
              <a:rPr lang="fr-FR" baseline="0" dirty="0" smtClean="0"/>
              <a:t> aurai </a:t>
            </a:r>
            <a:r>
              <a:rPr lang="fr-FR" baseline="0" dirty="0" err="1" smtClean="0"/>
              <a:t>preferer</a:t>
            </a:r>
            <a:r>
              <a:rPr lang="fr-FR" baseline="0" dirty="0" smtClean="0"/>
              <a:t> stage entreprise </a:t>
            </a:r>
            <a:r>
              <a:rPr lang="fr-FR" baseline="0" dirty="0" err="1" smtClean="0"/>
              <a:t>entreprise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du stage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Dominique </a:t>
            </a:r>
            <a:r>
              <a:rPr lang="fr-FR" dirty="0" smtClean="0"/>
              <a:t>plusieurs rôle </a:t>
            </a:r>
            <a:r>
              <a:rPr lang="fr-FR" dirty="0" smtClean="0"/>
              <a:t>formatrice/tutrice</a:t>
            </a:r>
            <a:r>
              <a:rPr lang="fr-FR" baseline="0" dirty="0" smtClean="0"/>
              <a:t> de </a:t>
            </a:r>
            <a:r>
              <a:rPr lang="fr-FR" baseline="0" dirty="0" smtClean="0"/>
              <a:t>stage/ </a:t>
            </a:r>
            <a:r>
              <a:rPr lang="fr-FR" baseline="0" dirty="0" smtClean="0"/>
              <a:t>cliente qu’on a voulu </a:t>
            </a:r>
            <a:r>
              <a:rPr lang="fr-FR" baseline="0" dirty="0" err="1" smtClean="0"/>
              <a:t>decoupé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client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Seule sur le projet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-EN ANGLAIS</a:t>
            </a:r>
          </a:p>
          <a:p>
            <a:r>
              <a:rPr lang="fr-FR" dirty="0" smtClean="0"/>
              <a:t> - </a:t>
            </a:r>
            <a:r>
              <a:rPr lang="fr-FR" dirty="0" err="1" smtClean="0"/>
              <a:t>l’afpa</a:t>
            </a:r>
            <a:r>
              <a:rPr lang="fr-FR" dirty="0" smtClean="0"/>
              <a:t> est une EPIC (établissement public industriel </a:t>
            </a:r>
            <a:r>
              <a:rPr lang="fr-FR" baseline="0" dirty="0" smtClean="0"/>
              <a:t>commercial) depuis peux</a:t>
            </a:r>
          </a:p>
          <a:p>
            <a:r>
              <a:rPr lang="fr-FR" baseline="0" dirty="0" smtClean="0"/>
              <a:t> - Malgré son changement de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elle continue sur sa lancé</a:t>
            </a:r>
          </a:p>
          <a:p>
            <a:r>
              <a:rPr lang="fr-FR" baseline="0" dirty="0" smtClean="0"/>
              <a:t> - Nombreuse année d’</a:t>
            </a:r>
            <a:r>
              <a:rPr lang="fr-FR" baseline="0" dirty="0" err="1" smtClean="0"/>
              <a:t>experience</a:t>
            </a:r>
            <a:r>
              <a:rPr lang="fr-FR" baseline="0" dirty="0" smtClean="0"/>
              <a:t> créer en 1949</a:t>
            </a:r>
          </a:p>
          <a:p>
            <a:r>
              <a:rPr lang="fr-FR" baseline="0" dirty="0" smtClean="0"/>
              <a:t> - propose des formations</a:t>
            </a:r>
          </a:p>
          <a:p>
            <a:r>
              <a:rPr lang="fr-FR" baseline="0" dirty="0" smtClean="0"/>
              <a:t> - travaille principalement pour.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Organisation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- Deux branche formation /</a:t>
            </a:r>
            <a:r>
              <a:rPr lang="fr-FR" baseline="0" dirty="0" smtClean="0"/>
              <a:t> recherche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baseline="0" dirty="0" smtClean="0"/>
              <a:t> AFPA &gt; Marseille saint </a:t>
            </a:r>
            <a:r>
              <a:rPr lang="fr-FR" baseline="0" dirty="0" err="1" smtClean="0"/>
              <a:t>jerome</a:t>
            </a:r>
            <a:r>
              <a:rPr lang="fr-FR" baseline="0" dirty="0" smtClean="0"/>
              <a:t> &gt; Formation CDI &gt; Dominique &gt; moi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-EN ANGLAIS</a:t>
            </a:r>
          </a:p>
          <a:p>
            <a:r>
              <a:rPr lang="fr-FR" dirty="0" smtClean="0"/>
              <a:t> - </a:t>
            </a:r>
            <a:r>
              <a:rPr lang="fr-FR" dirty="0" err="1" smtClean="0"/>
              <a:t>l’afpa</a:t>
            </a:r>
            <a:r>
              <a:rPr lang="fr-FR" dirty="0" smtClean="0"/>
              <a:t> est une EPIC (établissement public industriel </a:t>
            </a:r>
            <a:r>
              <a:rPr lang="fr-FR" baseline="0" dirty="0" smtClean="0"/>
              <a:t>commercial) depuis peux</a:t>
            </a:r>
          </a:p>
          <a:p>
            <a:r>
              <a:rPr lang="fr-FR" baseline="0" dirty="0" smtClean="0"/>
              <a:t> - Malgré son changement de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elle continue sur sa lancé</a:t>
            </a:r>
          </a:p>
          <a:p>
            <a:r>
              <a:rPr lang="fr-FR" baseline="0" dirty="0" smtClean="0"/>
              <a:t> - Nombreuse année d’</a:t>
            </a:r>
            <a:r>
              <a:rPr lang="fr-FR" baseline="0" dirty="0" err="1" smtClean="0"/>
              <a:t>experience</a:t>
            </a:r>
            <a:r>
              <a:rPr lang="fr-FR" baseline="0" dirty="0" smtClean="0"/>
              <a:t> créer en 1949</a:t>
            </a:r>
          </a:p>
          <a:p>
            <a:r>
              <a:rPr lang="fr-FR" baseline="0" dirty="0" smtClean="0"/>
              <a:t> - propose des formations</a:t>
            </a:r>
          </a:p>
          <a:p>
            <a:r>
              <a:rPr lang="fr-FR" baseline="0" dirty="0" smtClean="0"/>
              <a:t> - travaille principalement pour.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Organisation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- Deux branche formation /</a:t>
            </a:r>
            <a:r>
              <a:rPr lang="fr-FR" baseline="0" dirty="0" smtClean="0"/>
              <a:t> recherche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baseline="0" dirty="0" smtClean="0"/>
              <a:t> AFPA &gt; Marseille saint </a:t>
            </a:r>
            <a:r>
              <a:rPr lang="fr-FR" baseline="0" dirty="0" err="1" smtClean="0"/>
              <a:t>jerome</a:t>
            </a:r>
            <a:r>
              <a:rPr lang="fr-FR" baseline="0" dirty="0" smtClean="0"/>
              <a:t> &gt; Formation CDI &gt; Dominique &gt; moi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ce projet</a:t>
            </a:r>
          </a:p>
          <a:p>
            <a:endParaRPr lang="fr-FR" dirty="0" smtClean="0"/>
          </a:p>
          <a:p>
            <a:r>
              <a:rPr lang="fr-FR" dirty="0" smtClean="0"/>
              <a:t> - Proposition 3 projets</a:t>
            </a:r>
          </a:p>
          <a:p>
            <a:r>
              <a:rPr lang="fr-FR" dirty="0" smtClean="0"/>
              <a:t> - Projet </a:t>
            </a:r>
            <a:r>
              <a:rPr lang="fr-FR" dirty="0" err="1" smtClean="0"/>
              <a:t>moodle</a:t>
            </a:r>
            <a:r>
              <a:rPr lang="fr-FR" dirty="0" smtClean="0"/>
              <a:t> refusé car « trop long » apprendre techno </a:t>
            </a:r>
            <a:r>
              <a:rPr lang="fr-FR" dirty="0" err="1" smtClean="0"/>
              <a:t>php</a:t>
            </a:r>
            <a:r>
              <a:rPr lang="fr-FR" dirty="0" smtClean="0"/>
              <a:t>, </a:t>
            </a:r>
            <a:r>
              <a:rPr lang="fr-FR" dirty="0" err="1" smtClean="0"/>
              <a:t>etudié</a:t>
            </a:r>
            <a:r>
              <a:rPr lang="fr-FR" dirty="0" smtClean="0"/>
              <a:t> existant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etc</a:t>
            </a:r>
            <a:endParaRPr lang="fr-FR" baseline="0" dirty="0" smtClean="0"/>
          </a:p>
          <a:p>
            <a:r>
              <a:rPr lang="fr-FR" baseline="0" dirty="0" smtClean="0"/>
              <a:t> - Projet gestion administrative refusé car choix du projet qui cible le cœur de son </a:t>
            </a:r>
            <a:r>
              <a:rPr lang="fr-FR" baseline="0" dirty="0" err="1" smtClean="0"/>
              <a:t>metier</a:t>
            </a:r>
            <a:endParaRPr lang="fr-FR" dirty="0" smtClean="0"/>
          </a:p>
          <a:p>
            <a:r>
              <a:rPr lang="fr-FR" dirty="0" smtClean="0"/>
              <a:t> - Choix du projet qui cible</a:t>
            </a:r>
            <a:r>
              <a:rPr lang="fr-FR" baseline="0" dirty="0" smtClean="0"/>
              <a:t> le cœur de sont </a:t>
            </a:r>
            <a:r>
              <a:rPr lang="fr-FR" baseline="0" dirty="0" err="1" smtClean="0"/>
              <a:t>metier</a:t>
            </a:r>
            <a:r>
              <a:rPr lang="fr-FR" baseline="0" dirty="0" smtClean="0"/>
              <a:t> c’est-à-dire les stagiaire</a:t>
            </a:r>
          </a:p>
          <a:p>
            <a:endParaRPr lang="fr-FR" dirty="0" smtClean="0"/>
          </a:p>
          <a:p>
            <a:r>
              <a:rPr lang="fr-FR" dirty="0" smtClean="0"/>
              <a:t>L’intérêt du projet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Cible</a:t>
            </a:r>
            <a:r>
              <a:rPr lang="fr-FR" baseline="0" dirty="0" smtClean="0"/>
              <a:t> le cœur du </a:t>
            </a:r>
            <a:r>
              <a:rPr lang="fr-FR" baseline="0" dirty="0" err="1" smtClean="0"/>
              <a:t>metier</a:t>
            </a:r>
            <a:r>
              <a:rPr lang="fr-FR" baseline="0" dirty="0" smtClean="0"/>
              <a:t> du client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Techno déjà </a:t>
            </a:r>
            <a:r>
              <a:rPr lang="fr-FR" baseline="0" dirty="0" err="1" smtClean="0"/>
              <a:t>etudié</a:t>
            </a:r>
            <a:r>
              <a:rPr lang="fr-FR" baseline="0" dirty="0" smtClean="0"/>
              <a:t> mais permet de solidifier les acquis (bien besoin)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 projet</a:t>
            </a:r>
            <a:r>
              <a:rPr lang="fr-FR" baseline="0" dirty="0" smtClean="0"/>
              <a:t> de bonne ampleur, donc analyse, donc conception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Projet « classique » CRUD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Projet qui </a:t>
            </a:r>
            <a:r>
              <a:rPr lang="fr-FR" baseline="0" dirty="0" err="1" smtClean="0"/>
              <a:t>pourais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fait en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Basé sur existant ce que jamais fais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du projet</a:t>
            </a:r>
          </a:p>
          <a:p>
            <a:r>
              <a:rPr lang="fr-FR" dirty="0" smtClean="0"/>
              <a:t> ANNEXE</a:t>
            </a:r>
            <a:r>
              <a:rPr lang="fr-FR" baseline="0" dirty="0" smtClean="0"/>
              <a:t> X</a:t>
            </a:r>
          </a:p>
          <a:p>
            <a:r>
              <a:rPr lang="fr-FR" baseline="0" dirty="0" smtClean="0"/>
              <a:t>- Plateforme web permettant le suivi des stagiaire CAD</a:t>
            </a:r>
          </a:p>
          <a:p>
            <a:pPr lvl="0"/>
            <a:r>
              <a:rPr lang="fr-FR" baseline="0" dirty="0" smtClean="0"/>
              <a:t>	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pédagogique.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- Saisie des feuilles pédagogiques individuelle CAD les entretien entre STAG/FORM	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Suivi ECF.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- Zone document administratif.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	-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recherche de stage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Création de compte utilisateur « Formateur », « Stagiaire » et « Collaborateur ».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Système de notification ou d’envois de mail automatique.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Première itération sur la fonctionnalité Auto-évaluation de suivi-pédago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méthodologie </a:t>
            </a:r>
          </a:p>
          <a:p>
            <a:pPr lvl="1"/>
            <a:r>
              <a:rPr lang="fr-FR" dirty="0" smtClean="0"/>
              <a:t>Organisation autour du </a:t>
            </a:r>
            <a:r>
              <a:rPr lang="fr-FR" dirty="0" smtClean="0"/>
              <a:t>projet.</a:t>
            </a:r>
          </a:p>
          <a:p>
            <a:pPr lvl="1"/>
            <a:r>
              <a:rPr lang="fr-FR" dirty="0" err="1" smtClean="0"/>
              <a:t>Orga</a:t>
            </a:r>
            <a:r>
              <a:rPr lang="fr-FR" baseline="0" dirty="0" smtClean="0"/>
              <a:t> </a:t>
            </a:r>
            <a:r>
              <a:rPr lang="fr-FR" baseline="0" dirty="0" smtClean="0"/>
              <a:t>dossier pour simplifier la suivi du projet malgré prise ampleur</a:t>
            </a:r>
            <a:endParaRPr lang="fr-FR" dirty="0" smtClean="0"/>
          </a:p>
          <a:p>
            <a:pPr lvl="1"/>
            <a:r>
              <a:rPr lang="fr-FR" dirty="0" smtClean="0"/>
              <a:t>sauvegarde</a:t>
            </a:r>
            <a:r>
              <a:rPr lang="fr-FR" baseline="0" dirty="0" smtClean="0"/>
              <a:t> </a:t>
            </a:r>
            <a:r>
              <a:rPr lang="fr-FR" baseline="0" dirty="0" smtClean="0"/>
              <a:t>auto pour </a:t>
            </a:r>
            <a:r>
              <a:rPr lang="fr-FR" baseline="0" dirty="0" err="1" smtClean="0"/>
              <a:t>eviter</a:t>
            </a:r>
            <a:r>
              <a:rPr lang="fr-FR" baseline="0" dirty="0" smtClean="0"/>
              <a:t> tout risque de perte de donné + </a:t>
            </a:r>
            <a:r>
              <a:rPr lang="fr-FR" baseline="0" dirty="0" err="1" smtClean="0"/>
              <a:t>deporté</a:t>
            </a:r>
            <a:r>
              <a:rPr lang="fr-FR" baseline="0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Etude </a:t>
            </a:r>
            <a:r>
              <a:rPr lang="fr-FR" dirty="0" err="1" smtClean="0"/>
              <a:t>jenkins</a:t>
            </a:r>
            <a:r>
              <a:rPr lang="fr-FR" dirty="0" smtClean="0"/>
              <a:t> 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versionnning</a:t>
            </a:r>
            <a:r>
              <a:rPr lang="fr-FR" baseline="0" dirty="0" smtClean="0"/>
              <a:t> + test unitaire auto </a:t>
            </a:r>
          </a:p>
          <a:p>
            <a:pPr lvl="1"/>
            <a:r>
              <a:rPr lang="fr-FR" baseline="0" dirty="0" smtClean="0"/>
              <a:t>	</a:t>
            </a:r>
            <a:r>
              <a:rPr lang="fr-FR" baseline="0" dirty="0" smtClean="0"/>
              <a:t>vouloir </a:t>
            </a:r>
            <a:r>
              <a:rPr lang="fr-FR" baseline="0" dirty="0" smtClean="0"/>
              <a:t>remonté 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pour point </a:t>
            </a:r>
            <a:r>
              <a:rPr lang="fr-FR" baseline="0" dirty="0" err="1" smtClean="0"/>
              <a:t>accées</a:t>
            </a:r>
            <a:endParaRPr lang="fr-FR" baseline="0" dirty="0" smtClean="0"/>
          </a:p>
          <a:p>
            <a:pPr lvl="1"/>
            <a:r>
              <a:rPr lang="fr-FR" baseline="0" dirty="0" smtClean="0"/>
              <a:t>	</a:t>
            </a:r>
            <a:r>
              <a:rPr lang="fr-FR" baseline="0" dirty="0" smtClean="0"/>
              <a:t>abandonner </a:t>
            </a:r>
            <a:r>
              <a:rPr lang="fr-FR" baseline="0" dirty="0" smtClean="0"/>
              <a:t>car API Github compte gratuit = slow</a:t>
            </a:r>
          </a:p>
          <a:p>
            <a:pPr lvl="1"/>
            <a:r>
              <a:rPr lang="fr-FR" baseline="0" dirty="0" smtClean="0"/>
              <a:t>choix </a:t>
            </a:r>
            <a:r>
              <a:rPr lang="fr-FR" baseline="0" dirty="0" smtClean="0"/>
              <a:t>mettre en place Github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fr-FR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fr-FR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25/07/2017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fr-FR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685800" y="3582807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Harlé Aurélien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suivi de stagiaire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Présentation au client.</a:t>
            </a:r>
          </a:p>
          <a:p>
            <a:pPr lvl="1"/>
            <a:r>
              <a:rPr lang="fr-FR" dirty="0" smtClean="0"/>
              <a:t>Validation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Récupération de la documentation.</a:t>
            </a:r>
          </a:p>
          <a:p>
            <a:pPr lvl="1"/>
            <a:r>
              <a:rPr lang="fr-FR" dirty="0" smtClean="0"/>
              <a:t>Etude de la documentation.</a:t>
            </a:r>
          </a:p>
          <a:p>
            <a:pPr lvl="1"/>
            <a:r>
              <a:rPr lang="fr-FR" dirty="0" smtClean="0"/>
              <a:t>Explication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</a:p>
          <a:p>
            <a:pPr lvl="1"/>
            <a:r>
              <a:rPr lang="fr-FR" dirty="0" smtClean="0"/>
              <a:t>Première analyse et erreur.</a:t>
            </a:r>
          </a:p>
          <a:p>
            <a:pPr lvl="1"/>
            <a:r>
              <a:rPr lang="fr-FR" dirty="0" smtClean="0"/>
              <a:t>Dictionnaire de données.</a:t>
            </a:r>
          </a:p>
          <a:p>
            <a:pPr lvl="1"/>
            <a:r>
              <a:rPr lang="fr-FR" dirty="0" smtClean="0"/>
              <a:t>Liste exigence.</a:t>
            </a:r>
          </a:p>
          <a:p>
            <a:pPr lvl="1"/>
            <a:r>
              <a:rPr lang="fr-FR" dirty="0" smtClean="0"/>
              <a:t>Cas utilisation.</a:t>
            </a:r>
          </a:p>
          <a:p>
            <a:pPr lvl="1"/>
            <a:r>
              <a:rPr lang="fr-FR" dirty="0"/>
              <a:t>Modèle conceptuelle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/>
              <a:t>Modèle logique de données</a:t>
            </a:r>
          </a:p>
          <a:p>
            <a:pPr lvl="1"/>
            <a:r>
              <a:rPr lang="fr-FR" dirty="0"/>
              <a:t>Modèle physique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/>
              <a:t>Diagramme de classe</a:t>
            </a:r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3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</a:p>
          <a:p>
            <a:pPr lvl="1"/>
            <a:r>
              <a:rPr lang="fr-FR" b="1" dirty="0"/>
              <a:t>Architecture</a:t>
            </a:r>
          </a:p>
          <a:p>
            <a:pPr lvl="1"/>
            <a:r>
              <a:rPr lang="fr-FR" b="1" dirty="0"/>
              <a:t>Technologie</a:t>
            </a:r>
          </a:p>
          <a:p>
            <a:pPr lvl="1"/>
            <a:r>
              <a:rPr lang="fr-FR" b="1" dirty="0"/>
              <a:t>Choix package</a:t>
            </a:r>
          </a:p>
          <a:p>
            <a:pPr lvl="1"/>
            <a:r>
              <a:rPr lang="fr-FR" b="1" dirty="0"/>
              <a:t>Design pattern</a:t>
            </a:r>
          </a:p>
          <a:p>
            <a:pPr lvl="1"/>
            <a:r>
              <a:rPr lang="fr-FR" b="1" dirty="0"/>
              <a:t>Amélioration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9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Fiche de test</a:t>
            </a:r>
          </a:p>
          <a:p>
            <a:pPr lvl="1"/>
            <a:r>
              <a:rPr lang="fr-FR" dirty="0" smtClean="0"/>
              <a:t>Utilité des tests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4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Code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4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</a:p>
          <a:p>
            <a:pPr lvl="1"/>
            <a:r>
              <a:rPr lang="fr-FR" dirty="0" smtClean="0"/>
              <a:t>Serveur de la 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5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unitaire en transverse</a:t>
            </a:r>
          </a:p>
          <a:p>
            <a:r>
              <a:rPr lang="fr-FR" dirty="0" smtClean="0"/>
              <a:t>Petit itératif</a:t>
            </a:r>
          </a:p>
          <a:p>
            <a:r>
              <a:rPr lang="fr-FR" dirty="0" smtClean="0"/>
              <a:t>N-tiers</a:t>
            </a:r>
          </a:p>
          <a:p>
            <a:r>
              <a:rPr lang="fr-FR" dirty="0" smtClean="0"/>
              <a:t>Planification</a:t>
            </a:r>
          </a:p>
          <a:p>
            <a:r>
              <a:rPr lang="fr-FR" dirty="0" smtClean="0"/>
              <a:t>Axe d’étude et amélioration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9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smtClean="0"/>
              <a:t>stage</a:t>
            </a:r>
          </a:p>
          <a:p>
            <a:pPr lvl="1"/>
            <a:r>
              <a:rPr lang="fr-FR" dirty="0"/>
              <a:t>Contexte du stage</a:t>
            </a:r>
          </a:p>
          <a:p>
            <a:r>
              <a:rPr lang="fr-FR" dirty="0" smtClean="0"/>
              <a:t>La société</a:t>
            </a:r>
          </a:p>
          <a:p>
            <a:pPr lvl="1"/>
            <a:r>
              <a:rPr lang="fr-FR" dirty="0" smtClean="0"/>
              <a:t>Présentation de la société</a:t>
            </a:r>
          </a:p>
          <a:p>
            <a:pPr lvl="1"/>
            <a:r>
              <a:rPr lang="fr-FR" dirty="0" smtClean="0"/>
              <a:t>Organisation de la société</a:t>
            </a:r>
            <a:endParaRPr lang="fr-FR" dirty="0"/>
          </a:p>
          <a:p>
            <a:r>
              <a:rPr lang="fr-FR" dirty="0"/>
              <a:t>Le projet</a:t>
            </a:r>
          </a:p>
          <a:p>
            <a:pPr lvl="1"/>
            <a:r>
              <a:rPr lang="fr-FR" dirty="0"/>
              <a:t>Contexte du projet</a:t>
            </a:r>
          </a:p>
          <a:p>
            <a:pPr lvl="1"/>
            <a:r>
              <a:rPr lang="fr-FR" dirty="0"/>
              <a:t>Le projet</a:t>
            </a:r>
          </a:p>
          <a:p>
            <a:pPr lvl="1"/>
            <a:r>
              <a:rPr lang="fr-FR" dirty="0" smtClean="0"/>
              <a:t>Démonstration</a:t>
            </a:r>
            <a:endParaRPr lang="fr-FR" dirty="0"/>
          </a:p>
          <a:p>
            <a:r>
              <a:rPr lang="fr-FR" dirty="0" smtClean="0"/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/>
              <a:t>avoir </a:t>
            </a:r>
            <a:r>
              <a:rPr lang="fr-FR" dirty="0" smtClean="0"/>
              <a:t>démissionner?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Pourquoi le stage a l’AFPA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Présentation du </a:t>
            </a:r>
            <a:r>
              <a:rPr lang="fr-FR" dirty="0" smtClean="0"/>
              <a:t>stage.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 du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société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</a:t>
            </a:r>
            <a:r>
              <a:rPr lang="fr-FR" dirty="0" smtClean="0"/>
              <a:t>société.</a:t>
            </a:r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Organisation de la société.</a:t>
            </a:r>
          </a:p>
          <a:p>
            <a:pPr marL="109728"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Projet\Suivi stagiaire\Rapport de stage\Annexe\Sans titre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44624"/>
            <a:ext cx="8928992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ce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Proposition de 3 projets</a:t>
            </a:r>
          </a:p>
          <a:p>
            <a:pPr lvl="1"/>
            <a:r>
              <a:rPr lang="fr-FR" dirty="0" smtClean="0"/>
              <a:t>Choix du client</a:t>
            </a:r>
          </a:p>
          <a:p>
            <a:pPr lvl="1"/>
            <a:endParaRPr lang="fr-FR" dirty="0"/>
          </a:p>
          <a:p>
            <a:r>
              <a:rPr lang="fr-FR" dirty="0"/>
              <a:t>L’intérêt du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Cible le cœur du métier</a:t>
            </a:r>
          </a:p>
          <a:p>
            <a:pPr lvl="1"/>
            <a:r>
              <a:rPr lang="fr-FR" dirty="0" smtClean="0"/>
              <a:t>Technologie</a:t>
            </a:r>
          </a:p>
          <a:p>
            <a:pPr lvl="1"/>
            <a:r>
              <a:rPr lang="fr-FR" dirty="0" smtClean="0"/>
              <a:t>Ampleur</a:t>
            </a:r>
          </a:p>
          <a:p>
            <a:pPr lvl="1"/>
            <a:r>
              <a:rPr lang="fr-FR" dirty="0" smtClean="0"/>
              <a:t>Classique</a:t>
            </a:r>
          </a:p>
          <a:p>
            <a:pPr lvl="1"/>
            <a:r>
              <a:rPr lang="fr-FR" dirty="0" smtClean="0"/>
              <a:t>Entreprise</a:t>
            </a:r>
          </a:p>
          <a:p>
            <a:pPr lvl="1"/>
            <a:r>
              <a:rPr lang="fr-FR" dirty="0" smtClean="0"/>
              <a:t>Base existante non informatisée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17954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</a:p>
          <a:p>
            <a:pPr marL="109728" indent="0">
              <a:buNone/>
            </a:pPr>
            <a:endParaRPr lang="fr-FR" dirty="0"/>
          </a:p>
          <a:p>
            <a:pPr lvl="1"/>
            <a:r>
              <a:rPr lang="fr-FR" sz="2400" dirty="0"/>
              <a:t>Suivi pédagogique.</a:t>
            </a:r>
          </a:p>
          <a:p>
            <a:pPr lvl="1"/>
            <a:r>
              <a:rPr lang="fr-FR" sz="2400" dirty="0"/>
              <a:t>Suivi ECF.</a:t>
            </a:r>
          </a:p>
          <a:p>
            <a:pPr lvl="1"/>
            <a:r>
              <a:rPr lang="fr-FR" sz="2400" dirty="0"/>
              <a:t>Zone document administratif.</a:t>
            </a:r>
          </a:p>
          <a:p>
            <a:pPr lvl="1"/>
            <a:r>
              <a:rPr lang="fr-FR" sz="2400" dirty="0"/>
              <a:t>Suivi recherche de stage</a:t>
            </a:r>
          </a:p>
          <a:p>
            <a:pPr lvl="1"/>
            <a:r>
              <a:rPr lang="fr-FR" sz="2400" dirty="0"/>
              <a:t>C</a:t>
            </a:r>
            <a:r>
              <a:rPr lang="fr-FR" sz="2400" dirty="0" smtClean="0"/>
              <a:t>ompte utilisateur</a:t>
            </a:r>
          </a:p>
          <a:p>
            <a:pPr lvl="1"/>
            <a:r>
              <a:rPr lang="fr-FR" sz="2400" dirty="0"/>
              <a:t>Système de notification ou d’envois de mail automatique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méthodologie 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 smtClean="0"/>
              <a:t>Organisation autour du projet.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Sauvegarde automatique.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Versioning.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Méthodologie</a:t>
            </a:r>
          </a:p>
          <a:p>
            <a:pPr lvl="2"/>
            <a:r>
              <a:rPr lang="fr-FR" dirty="0" smtClean="0"/>
              <a:t>Planning général</a:t>
            </a:r>
            <a:endParaRPr lang="fr-FR" dirty="0"/>
          </a:p>
          <a:p>
            <a:pPr lvl="2"/>
            <a:r>
              <a:rPr lang="fr-FR" dirty="0" smtClean="0"/>
              <a:t>Planning détaillée</a:t>
            </a: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bienfaits de la </a:t>
            </a:r>
            <a:r>
              <a:rPr lang="fr-FR" dirty="0" smtClean="0"/>
              <a:t>planification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D317FD-837A-433F-A7EB-09FA1FD2C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EmpOrienPres</Template>
  <TotalTime>0</TotalTime>
  <Words>415</Words>
  <Application>Microsoft Office PowerPoint</Application>
  <PresentationFormat>Affichage à l'écran (4:3)</PresentationFormat>
  <Paragraphs>203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EmpOrienPres</vt:lpstr>
      <vt:lpstr>Projet suivi de stagiaire</vt:lpstr>
      <vt:lpstr>Sommaire</vt:lpstr>
      <vt:lpstr>Contexte du stage</vt:lpstr>
      <vt:lpstr>La société</vt:lpstr>
      <vt:lpstr>Présentation PowerPoint</vt:lpstr>
      <vt:lpstr>Contexte du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2017-07-21T07:50:49Z</dcterms:created>
  <dcterms:modified xsi:type="dcterms:W3CDTF">2017-07-25T13:26:02Z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