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handoutMasterIdLst>
    <p:handoutMasterId r:id="rId14"/>
  </p:handoutMasterIdLst>
  <p:sldIdLst>
    <p:sldId id="273" r:id="rId5"/>
    <p:sldId id="275" r:id="rId6"/>
    <p:sldId id="277" r:id="rId7"/>
    <p:sldId id="280" r:id="rId8"/>
    <p:sldId id="284" r:id="rId9"/>
    <p:sldId id="281" r:id="rId10"/>
    <p:sldId id="285" r:id="rId11"/>
    <p:sldId id="274" r:id="rId12"/>
  </p:sldIdLst>
  <p:sldSz cx="12192000" cy="6858000"/>
  <p:notesSz cx="6858000" cy="9144000"/>
  <p:defaultTextStyle>
    <a:defPPr rtl="0">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1224" userDrawn="1">
          <p15:clr>
            <a:srgbClr val="A4A3A4"/>
          </p15:clr>
        </p15:guide>
        <p15:guide id="3" pos="7368" userDrawn="1">
          <p15:clr>
            <a:srgbClr val="A4A3A4"/>
          </p15:clr>
        </p15:guide>
        <p15:guide id="4" pos="312" userDrawn="1">
          <p15:clr>
            <a:srgbClr val="A4A3A4"/>
          </p15:clr>
        </p15:guide>
        <p15:guide id="6" orient="horz" pos="2856" userDrawn="1">
          <p15:clr>
            <a:srgbClr val="A4A3A4"/>
          </p15:clr>
        </p15:guide>
        <p15:guide id="7" pos="5928" userDrawn="1">
          <p15:clr>
            <a:srgbClr val="A4A3A4"/>
          </p15:clr>
        </p15:guide>
        <p15:guide id="8" pos="6168" userDrawn="1">
          <p15:clr>
            <a:srgbClr val="A4A3A4"/>
          </p15:clr>
        </p15:guide>
        <p15:guide id="9" pos="1512" userDrawn="1">
          <p15:clr>
            <a:srgbClr val="A4A3A4"/>
          </p15:clr>
        </p15:guide>
        <p15:guide id="10" orient="horz" pos="264" userDrawn="1">
          <p15:clr>
            <a:srgbClr val="A4A3A4"/>
          </p15:clr>
        </p15:guide>
        <p15:guide id="11" pos="2496" userDrawn="1">
          <p15:clr>
            <a:srgbClr val="A4A3A4"/>
          </p15:clr>
        </p15:guide>
        <p15:guide id="12" pos="2688" userDrawn="1">
          <p15:clr>
            <a:srgbClr val="A4A3A4"/>
          </p15:clr>
        </p15:guide>
        <p15:guide id="13" pos="4536" userDrawn="1">
          <p15:clr>
            <a:srgbClr val="A4A3A4"/>
          </p15:clr>
        </p15:guide>
        <p15:guide id="14" pos="4008" userDrawn="1">
          <p15:clr>
            <a:srgbClr val="A4A3A4"/>
          </p15:clr>
        </p15:guide>
        <p15:guide id="15" pos="4944" userDrawn="1">
          <p15:clr>
            <a:srgbClr val="A4A3A4"/>
          </p15:clr>
        </p15:guide>
        <p15:guide id="16" pos="5136" userDrawn="1">
          <p15:clr>
            <a:srgbClr val="A4A3A4"/>
          </p15:clr>
        </p15:guide>
        <p15:guide id="17" orient="horz" pos="1584" userDrawn="1">
          <p15:clr>
            <a:srgbClr val="A4A3A4"/>
          </p15:clr>
        </p15:guide>
        <p15:guide id="18" orient="horz" pos="2736" userDrawn="1">
          <p15:clr>
            <a:srgbClr val="A4A3A4"/>
          </p15:clr>
        </p15:guide>
        <p15:guide id="19" orient="horz" pos="3648" userDrawn="1">
          <p15:clr>
            <a:srgbClr val="A4A3A4"/>
          </p15:clr>
        </p15:guide>
        <p15:guide id="20" orient="horz" pos="864" userDrawn="1">
          <p15:clr>
            <a:srgbClr val="A4A3A4"/>
          </p15:clr>
        </p15:guide>
        <p15:guide id="21" orient="horz" pos="3984" userDrawn="1">
          <p15:clr>
            <a:srgbClr val="A4A3A4"/>
          </p15:clr>
        </p15:guide>
        <p15:guide id="22" pos="456" userDrawn="1">
          <p15:clr>
            <a:srgbClr val="A4A3A4"/>
          </p15:clr>
        </p15:guide>
        <p15:guide id="23" pos="7248" userDrawn="1">
          <p15:clr>
            <a:srgbClr val="A4A3A4"/>
          </p15:clr>
        </p15:guide>
        <p15:guide id="24" orient="horz" pos="1920" userDrawn="1">
          <p15:clr>
            <a:srgbClr val="A4A3A4"/>
          </p15:clr>
        </p15:guide>
        <p15:guide id="25" orient="horz" pos="2256" userDrawn="1">
          <p15:clr>
            <a:srgbClr val="A4A3A4"/>
          </p15:clr>
        </p15:guide>
        <p15:guide id="26" pos="7176" userDrawn="1">
          <p15:clr>
            <a:srgbClr val="A4A3A4"/>
          </p15:clr>
        </p15:guide>
        <p15:guide id="27" orient="horz" pos="1704" userDrawn="1">
          <p15:clr>
            <a:srgbClr val="A4A3A4"/>
          </p15:clr>
        </p15:guide>
        <p15:guide id="28" pos="4176" userDrawn="1">
          <p15:clr>
            <a:srgbClr val="A4A3A4"/>
          </p15:clr>
        </p15:guide>
        <p15:guide id="29" orient="horz" pos="2592" userDrawn="1">
          <p15:clr>
            <a:srgbClr val="A4A3A4"/>
          </p15:clr>
        </p15:guide>
        <p15:guide id="30" pos="6912" userDrawn="1">
          <p15:clr>
            <a:srgbClr val="A4A3A4"/>
          </p15:clr>
        </p15:guide>
        <p15:guide id="31" pos="355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8BEB2"/>
    <a:srgbClr val="753F2D"/>
    <a:srgbClr val="5E3324"/>
    <a:srgbClr val="8A4C34"/>
    <a:srgbClr val="815550"/>
    <a:srgbClr val="A3573E"/>
    <a:srgbClr val="E7E6E6"/>
    <a:srgbClr val="C28D6D"/>
    <a:srgbClr val="D2986F"/>
    <a:srgbClr val="333B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6327"/>
  </p:normalViewPr>
  <p:slideViewPr>
    <p:cSldViewPr snapToGrid="0">
      <p:cViewPr varScale="1">
        <p:scale>
          <a:sx n="106" d="100"/>
          <a:sy n="106" d="100"/>
        </p:scale>
        <p:origin x="792" y="114"/>
      </p:cViewPr>
      <p:guideLst>
        <p:guide orient="horz" pos="1224"/>
        <p:guide pos="7368"/>
        <p:guide pos="312"/>
        <p:guide orient="horz" pos="2856"/>
        <p:guide pos="5928"/>
        <p:guide pos="6168"/>
        <p:guide pos="1512"/>
        <p:guide orient="horz" pos="264"/>
        <p:guide pos="2496"/>
        <p:guide pos="2688"/>
        <p:guide pos="4536"/>
        <p:guide pos="4008"/>
        <p:guide pos="4944"/>
        <p:guide pos="5136"/>
        <p:guide orient="horz" pos="1584"/>
        <p:guide orient="horz" pos="2736"/>
        <p:guide orient="horz" pos="3648"/>
        <p:guide orient="horz" pos="864"/>
        <p:guide orient="horz" pos="3984"/>
        <p:guide pos="456"/>
        <p:guide pos="7248"/>
        <p:guide orient="horz" pos="1920"/>
        <p:guide orient="horz" pos="2256"/>
        <p:guide pos="7176"/>
        <p:guide orient="horz" pos="1704"/>
        <p:guide pos="4176"/>
        <p:guide orient="horz" pos="2592"/>
        <p:guide pos="6912"/>
        <p:guide pos="3552"/>
      </p:guideLst>
    </p:cSldViewPr>
  </p:slideViewPr>
  <p:notesTextViewPr>
    <p:cViewPr>
      <p:scale>
        <a:sx n="1" d="1"/>
        <a:sy n="1" d="1"/>
      </p:scale>
      <p:origin x="0" y="0"/>
    </p:cViewPr>
  </p:notesTextViewPr>
  <p:notesViewPr>
    <p:cSldViewPr snapToGrid="0">
      <p:cViewPr varScale="1">
        <p:scale>
          <a:sx n="97" d="100"/>
          <a:sy n="97" d="100"/>
        </p:scale>
        <p:origin x="361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84384739-269E-E1F1-8ABC-69E6FF0B24E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fr-FR" sz="1200"/>
            </a:lvl1pPr>
          </a:lstStyle>
          <a:p>
            <a:pPr rtl="0"/>
            <a:endParaRPr lang="fr-FR"/>
          </a:p>
        </p:txBody>
      </p:sp>
      <p:sp>
        <p:nvSpPr>
          <p:cNvPr id="3" name="Espace réservé de la date 2">
            <a:extLst>
              <a:ext uri="{FF2B5EF4-FFF2-40B4-BE49-F238E27FC236}">
                <a16:creationId xmlns:a16="http://schemas.microsoft.com/office/drawing/2014/main" id="{407E762C-8F56-4D66-7FDD-AEC906335A8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fr-FR" sz="1200"/>
            </a:lvl1pPr>
          </a:lstStyle>
          <a:p>
            <a:pPr rtl="0"/>
            <a:fld id="{31E9EBFA-27ED-41CC-A4EA-8FE27C19D1E5}" type="datetime1">
              <a:rPr lang="fr-FR" smtClean="0"/>
              <a:t>30/10/2024</a:t>
            </a:fld>
            <a:endParaRPr lang="fr-FR"/>
          </a:p>
        </p:txBody>
      </p:sp>
      <p:sp>
        <p:nvSpPr>
          <p:cNvPr id="4" name="Espace réservé du pied de page 3">
            <a:extLst>
              <a:ext uri="{FF2B5EF4-FFF2-40B4-BE49-F238E27FC236}">
                <a16:creationId xmlns:a16="http://schemas.microsoft.com/office/drawing/2014/main" id="{1021BBEC-2A52-4B1C-EAC4-F2506E89EFB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fr-FR" sz="1200"/>
            </a:lvl1pPr>
          </a:lstStyle>
          <a:p>
            <a:pPr rtl="0"/>
            <a:endParaRPr lang="fr-FR" dirty="0"/>
          </a:p>
        </p:txBody>
      </p:sp>
      <p:sp>
        <p:nvSpPr>
          <p:cNvPr id="5" name="Espace réservé du numéro de diapositive 4">
            <a:extLst>
              <a:ext uri="{FF2B5EF4-FFF2-40B4-BE49-F238E27FC236}">
                <a16:creationId xmlns:a16="http://schemas.microsoft.com/office/drawing/2014/main" id="{BECE0FC2-0147-D8D1-D79B-AFEA881A33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fr-FR" sz="1200"/>
            </a:lvl1pPr>
          </a:lstStyle>
          <a:p>
            <a:pPr rtl="0"/>
            <a:fld id="{148931F5-0986-448A-BDF9-01DB8071207B}" type="slidenum">
              <a:rPr lang="fr-FR" smtClean="0"/>
              <a:t>‹N°›</a:t>
            </a:fld>
            <a:endParaRPr lang="fr-FR"/>
          </a:p>
        </p:txBody>
      </p:sp>
    </p:spTree>
    <p:extLst>
      <p:ext uri="{BB962C8B-B14F-4D97-AF65-F5344CB8AC3E}">
        <p14:creationId xmlns:p14="http://schemas.microsoft.com/office/powerpoint/2010/main" val="411005681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fr-F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fr-FR" sz="1200"/>
            </a:lvl1pPr>
          </a:lstStyle>
          <a:p>
            <a:pPr rtl="0"/>
            <a:fld id="{2B0312E2-D86C-47E6-9667-32C167CC236D}" type="datetime1">
              <a:rPr lang="fr-FR" noProof="0" smtClean="0"/>
              <a:t>30/10/2024</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fr-FR"/>
            </a:defPP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fr-FR"/>
            </a:def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fr-F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fr-FR" sz="1200"/>
            </a:lvl1pPr>
          </a:lstStyle>
          <a:p>
            <a:pPr rtl="0"/>
            <a:fld id="{DECDE012-9E2E-4477-8B5C-4E7D4E9BCBA6}" type="slidenum">
              <a:rPr lang="fr-FR" noProof="0" smtClean="0"/>
              <a:t>‹N°›</a:t>
            </a:fld>
            <a:endParaRPr lang="fr-FR" noProof="0"/>
          </a:p>
        </p:txBody>
      </p:sp>
    </p:spTree>
    <p:extLst>
      <p:ext uri="{BB962C8B-B14F-4D97-AF65-F5344CB8AC3E}">
        <p14:creationId xmlns:p14="http://schemas.microsoft.com/office/powerpoint/2010/main" val="73938590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lang="fr-FR" sz="1200" kern="1200">
        <a:solidFill>
          <a:schemeClr val="tx1"/>
        </a:solidFill>
        <a:latin typeface="+mn-lt"/>
        <a:ea typeface="+mn-ea"/>
        <a:cs typeface="+mn-cs"/>
      </a:defRPr>
    </a:lvl1pPr>
    <a:lvl2pPr marL="457200" algn="l" defTabSz="914400" rtl="0" eaLnBrk="1" latinLnBrk="0" hangingPunct="1">
      <a:defRPr lang="fr-FR" sz="1200" kern="1200">
        <a:solidFill>
          <a:schemeClr val="tx1"/>
        </a:solidFill>
        <a:latin typeface="+mn-lt"/>
        <a:ea typeface="+mn-ea"/>
        <a:cs typeface="+mn-cs"/>
      </a:defRPr>
    </a:lvl2pPr>
    <a:lvl3pPr marL="914400" algn="l" defTabSz="914400" rtl="0" eaLnBrk="1" latinLnBrk="0" hangingPunct="1">
      <a:defRPr lang="fr-FR" sz="1200" kern="1200">
        <a:solidFill>
          <a:schemeClr val="tx1"/>
        </a:solidFill>
        <a:latin typeface="+mn-lt"/>
        <a:ea typeface="+mn-ea"/>
        <a:cs typeface="+mn-cs"/>
      </a:defRPr>
    </a:lvl3pPr>
    <a:lvl4pPr marL="1371600" algn="l" defTabSz="914400" rtl="0" eaLnBrk="1" latinLnBrk="0" hangingPunct="1">
      <a:defRPr lang="fr-FR" sz="1200" kern="1200">
        <a:solidFill>
          <a:schemeClr val="tx1"/>
        </a:solidFill>
        <a:latin typeface="+mn-lt"/>
        <a:ea typeface="+mn-ea"/>
        <a:cs typeface="+mn-cs"/>
      </a:defRPr>
    </a:lvl4pPr>
    <a:lvl5pPr marL="1828800" algn="l" defTabSz="914400" rtl="0" eaLnBrk="1" latinLnBrk="0" hangingPunct="1">
      <a:defRPr lang="fr-FR" sz="1200" kern="1200">
        <a:solidFill>
          <a:schemeClr val="tx1"/>
        </a:solidFill>
        <a:latin typeface="+mn-lt"/>
        <a:ea typeface="+mn-ea"/>
        <a:cs typeface="+mn-cs"/>
      </a:defRPr>
    </a:lvl5pPr>
    <a:lvl6pPr marL="2286000" algn="l" defTabSz="914400" rtl="0" eaLnBrk="1" latinLnBrk="0" hangingPunct="1">
      <a:defRPr lang="fr-FR" sz="1200" kern="1200">
        <a:solidFill>
          <a:schemeClr val="tx1"/>
        </a:solidFill>
        <a:latin typeface="+mn-lt"/>
        <a:ea typeface="+mn-ea"/>
        <a:cs typeface="+mn-cs"/>
      </a:defRPr>
    </a:lvl6pPr>
    <a:lvl7pPr marL="2743200" algn="l" defTabSz="914400" rtl="0" eaLnBrk="1" latinLnBrk="0" hangingPunct="1">
      <a:defRPr lang="fr-FR" sz="1200" kern="1200">
        <a:solidFill>
          <a:schemeClr val="tx1"/>
        </a:solidFill>
        <a:latin typeface="+mn-lt"/>
        <a:ea typeface="+mn-ea"/>
        <a:cs typeface="+mn-cs"/>
      </a:defRPr>
    </a:lvl7pPr>
    <a:lvl8pPr marL="3200400" algn="l" defTabSz="914400" rtl="0" eaLnBrk="1" latinLnBrk="0" hangingPunct="1">
      <a:defRPr lang="fr-FR" sz="1200" kern="1200">
        <a:solidFill>
          <a:schemeClr val="tx1"/>
        </a:solidFill>
        <a:latin typeface="+mn-lt"/>
        <a:ea typeface="+mn-ea"/>
        <a:cs typeface="+mn-cs"/>
      </a:defRPr>
    </a:lvl8pPr>
    <a:lvl9pPr marL="3657600" algn="l" defTabSz="914400" rtl="0" eaLnBrk="1" latinLnBrk="0" hangingPunct="1">
      <a:defRPr lang="fr-F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i="1" dirty="0"/>
              <a:t>"Bonjour à tous. Aujourd'hui, nous allons explorer le projet d'enrichissement géomarketing que nous avons développé pour améliorer notre connaissance </a:t>
            </a:r>
            <a:r>
              <a:rPr lang="fr-FR" i="1" dirty="0" err="1"/>
              <a:t>client.""Ce</a:t>
            </a:r>
            <a:r>
              <a:rPr lang="fr-FR" i="1" dirty="0"/>
              <a:t> projet vise à enrichir nos données clients à partir d'informations de géocodage, d'estimations d'âge, et de caractéristiques </a:t>
            </a:r>
            <a:r>
              <a:rPr lang="fr-FR" i="1" dirty="0" err="1"/>
              <a:t>géomarketing.""Nous</a:t>
            </a:r>
            <a:r>
              <a:rPr lang="fr-FR" i="1" dirty="0"/>
              <a:t> avons conçu des fonctions Python capables d'intégrer ces enrichissements dans nos bases de données, en nous appuyant sur </a:t>
            </a:r>
            <a:r>
              <a:rPr lang="fr-FR" i="1" dirty="0" err="1"/>
              <a:t>SQLAlchemy</a:t>
            </a:r>
            <a:r>
              <a:rPr lang="fr-FR" i="1" dirty="0"/>
              <a:t> pour les connexions à la base de données."</a:t>
            </a:r>
            <a:endParaRPr lang="fr-FR" dirty="0"/>
          </a:p>
        </p:txBody>
      </p:sp>
      <p:sp>
        <p:nvSpPr>
          <p:cNvPr id="4" name="Espace réservé du numéro de diapositive 3"/>
          <p:cNvSpPr>
            <a:spLocks noGrp="1"/>
          </p:cNvSpPr>
          <p:nvPr>
            <p:ph type="sldNum" sz="quarter" idx="5"/>
          </p:nvPr>
        </p:nvSpPr>
        <p:spPr/>
        <p:txBody>
          <a:bodyPr/>
          <a:lstStyle/>
          <a:p>
            <a:pPr rtl="0"/>
            <a:fld id="{DECDE012-9E2E-4477-8B5C-4E7D4E9BCBA6}" type="slidenum">
              <a:rPr lang="fr-FR" noProof="0" smtClean="0"/>
              <a:t>1</a:t>
            </a:fld>
            <a:endParaRPr lang="fr-FR" noProof="0"/>
          </a:p>
        </p:txBody>
      </p:sp>
    </p:spTree>
    <p:extLst>
      <p:ext uri="{BB962C8B-B14F-4D97-AF65-F5344CB8AC3E}">
        <p14:creationId xmlns:p14="http://schemas.microsoft.com/office/powerpoint/2010/main" val="4178605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i="1" dirty="0"/>
              <a:t>"Bonjour à tous. Aujourd'hui, nous allons explorer le projet d'enrichissement géomarketing que nous avons développé pour améliorer notre connaissance </a:t>
            </a:r>
            <a:r>
              <a:rPr lang="fr-FR" i="1" dirty="0" err="1"/>
              <a:t>client.""Ce</a:t>
            </a:r>
            <a:r>
              <a:rPr lang="fr-FR" i="1" dirty="0"/>
              <a:t> projet vise à enrichir nos données clients à partir d'informations de géocodage, d'estimations d'âge, et de caractéristiques </a:t>
            </a:r>
            <a:r>
              <a:rPr lang="fr-FR" i="1" dirty="0" err="1"/>
              <a:t>géomarketing.""Nous</a:t>
            </a:r>
            <a:r>
              <a:rPr lang="fr-FR" i="1" dirty="0"/>
              <a:t> avons conçu des fonctions Python capables d'intégrer ces enrichissements dans nos bases de données, en nous appuyant sur </a:t>
            </a:r>
            <a:r>
              <a:rPr lang="fr-FR" i="1" dirty="0" err="1"/>
              <a:t>SQLAlchemy</a:t>
            </a:r>
            <a:r>
              <a:rPr lang="fr-FR" i="1" dirty="0"/>
              <a:t> pour les connexions à la base de données."</a:t>
            </a:r>
            <a:endParaRPr lang="fr-FR" dirty="0"/>
          </a:p>
          <a:p>
            <a:endParaRPr lang="fr-FR" dirty="0"/>
          </a:p>
        </p:txBody>
      </p:sp>
      <p:sp>
        <p:nvSpPr>
          <p:cNvPr id="4" name="Espace réservé du numéro de diapositive 3"/>
          <p:cNvSpPr>
            <a:spLocks noGrp="1"/>
          </p:cNvSpPr>
          <p:nvPr>
            <p:ph type="sldNum" sz="quarter" idx="5"/>
          </p:nvPr>
        </p:nvSpPr>
        <p:spPr/>
        <p:txBody>
          <a:bodyPr/>
          <a:lstStyle/>
          <a:p>
            <a:pPr rtl="0"/>
            <a:fld id="{DECDE012-9E2E-4477-8B5C-4E7D4E9BCBA6}" type="slidenum">
              <a:rPr lang="fr-FR" noProof="0" smtClean="0"/>
              <a:t>2</a:t>
            </a:fld>
            <a:endParaRPr lang="fr-FR" noProof="0"/>
          </a:p>
        </p:txBody>
      </p:sp>
    </p:spTree>
    <p:extLst>
      <p:ext uri="{BB962C8B-B14F-4D97-AF65-F5344CB8AC3E}">
        <p14:creationId xmlns:p14="http://schemas.microsoft.com/office/powerpoint/2010/main" val="3899257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i="1" dirty="0"/>
              <a:t>"Le processus d'enrichissement géomarketing repose sur quatre étapes principales, dont deux sont couvertes par les programmes que nous avons développés : le géocodage et l'estimation de l'</a:t>
            </a:r>
            <a:r>
              <a:rPr lang="fr-FR" i="1" dirty="0" err="1"/>
              <a:t>âge.""Nous</a:t>
            </a:r>
            <a:r>
              <a:rPr lang="fr-FR" i="1" dirty="0"/>
              <a:t> avons structuré les données pour utiliser les tables de référence, comme celles de codes postaux et de prénoms, pour enrichir efficacement nos enregistrements clients.« </a:t>
            </a:r>
          </a:p>
          <a:p>
            <a:r>
              <a:rPr lang="fr-FR" i="1" dirty="0"/>
              <a:t>Ajout de table client, </a:t>
            </a:r>
            <a:r>
              <a:rPr lang="fr-FR" i="1" dirty="0" err="1"/>
              <a:t>refcp</a:t>
            </a:r>
            <a:r>
              <a:rPr lang="fr-FR" i="1" dirty="0"/>
              <a:t> et </a:t>
            </a:r>
            <a:r>
              <a:rPr lang="fr-FR" i="1" dirty="0" err="1"/>
              <a:t>refiris</a:t>
            </a:r>
            <a:endParaRPr lang="fr-FR" dirty="0"/>
          </a:p>
        </p:txBody>
      </p:sp>
      <p:sp>
        <p:nvSpPr>
          <p:cNvPr id="4" name="Espace réservé du numéro de diapositive 3"/>
          <p:cNvSpPr>
            <a:spLocks noGrp="1"/>
          </p:cNvSpPr>
          <p:nvPr>
            <p:ph type="sldNum" sz="quarter" idx="5"/>
          </p:nvPr>
        </p:nvSpPr>
        <p:spPr/>
        <p:txBody>
          <a:bodyPr/>
          <a:lstStyle/>
          <a:p>
            <a:pPr rtl="0"/>
            <a:fld id="{DECDE012-9E2E-4477-8B5C-4E7D4E9BCBA6}" type="slidenum">
              <a:rPr lang="fr-FR" noProof="0" smtClean="0"/>
              <a:t>3</a:t>
            </a:fld>
            <a:endParaRPr lang="fr-FR" noProof="0"/>
          </a:p>
        </p:txBody>
      </p:sp>
    </p:spTree>
    <p:extLst>
      <p:ext uri="{BB962C8B-B14F-4D97-AF65-F5344CB8AC3E}">
        <p14:creationId xmlns:p14="http://schemas.microsoft.com/office/powerpoint/2010/main" val="3676487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i="1" dirty="0"/>
              <a:t>"Le géocodage est la première étape. Son objectif est de récupérer les codes INSEE et IRIS des adresses de nos clients, qui sont des identifiants géographiques très utiles pour notre </a:t>
            </a:r>
            <a:r>
              <a:rPr lang="fr-FR" i="1" dirty="0" err="1"/>
              <a:t>analyse.""Nous</a:t>
            </a:r>
            <a:r>
              <a:rPr lang="fr-FR" i="1" dirty="0"/>
              <a:t> avons créé la fonction </a:t>
            </a:r>
            <a:r>
              <a:rPr lang="fr-FR" i="1" dirty="0" err="1"/>
              <a:t>EG_Insee_Iris</a:t>
            </a:r>
            <a:r>
              <a:rPr lang="fr-FR" i="1" dirty="0"/>
              <a:t> qui permet de géocoder en s'appuyant sur des paramètres obligatoires et facultatifs. Par exemple, elle prend en compte la structuration des noms et prénoms selon qu’ils soient dans un même champ ou </a:t>
            </a:r>
            <a:r>
              <a:rPr lang="fr-FR" i="1" dirty="0" err="1"/>
              <a:t>séparés.""Le</a:t>
            </a:r>
            <a:r>
              <a:rPr lang="fr-FR" i="1" dirty="0"/>
              <a:t> processus inclut la normalisation des noms de colonnes pour une compatibilité optimale, et s'assure que les correspondances avec nos tables de référence soient précises.« </a:t>
            </a:r>
          </a:p>
          <a:p>
            <a:endParaRPr lang="fr-FR" i="1" dirty="0"/>
          </a:p>
          <a:p>
            <a:r>
              <a:rPr lang="fr-FR" dirty="0"/>
              <a:t>Expliquer pourquoi </a:t>
            </a:r>
            <a:r>
              <a:rPr lang="fr-FR" dirty="0" err="1"/>
              <a:t>top_tnp</a:t>
            </a:r>
            <a:r>
              <a:rPr lang="fr-FR" dirty="0"/>
              <a:t> est utilisé pour indiquer la structure des champs nom et </a:t>
            </a:r>
            <a:r>
              <a:rPr lang="fr-FR" dirty="0" err="1"/>
              <a:t>prénom.Décrire</a:t>
            </a:r>
            <a:r>
              <a:rPr lang="fr-FR" dirty="0"/>
              <a:t> brièvement la normalisation des données avec </a:t>
            </a:r>
            <a:r>
              <a:rPr lang="fr-FR" dirty="0" err="1"/>
              <a:t>unidecode</a:t>
            </a:r>
            <a:r>
              <a:rPr lang="fr-FR" dirty="0"/>
              <a:t> pour les accents, très utile dans les correspondances géographiques</a:t>
            </a:r>
          </a:p>
        </p:txBody>
      </p:sp>
      <p:sp>
        <p:nvSpPr>
          <p:cNvPr id="4" name="Espace réservé du numéro de diapositive 3"/>
          <p:cNvSpPr>
            <a:spLocks noGrp="1"/>
          </p:cNvSpPr>
          <p:nvPr>
            <p:ph type="sldNum" sz="quarter" idx="5"/>
          </p:nvPr>
        </p:nvSpPr>
        <p:spPr/>
        <p:txBody>
          <a:bodyPr/>
          <a:lstStyle/>
          <a:p>
            <a:pPr rtl="0"/>
            <a:fld id="{DECDE012-9E2E-4477-8B5C-4E7D4E9BCBA6}" type="slidenum">
              <a:rPr lang="fr-FR" noProof="0" smtClean="0"/>
              <a:t>4</a:t>
            </a:fld>
            <a:endParaRPr lang="fr-FR" noProof="0"/>
          </a:p>
        </p:txBody>
      </p:sp>
    </p:spTree>
    <p:extLst>
      <p:ext uri="{BB962C8B-B14F-4D97-AF65-F5344CB8AC3E}">
        <p14:creationId xmlns:p14="http://schemas.microsoft.com/office/powerpoint/2010/main" val="401655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DECDE012-9E2E-4477-8B5C-4E7D4E9BCBA6}" type="slidenum">
              <a:rPr lang="fr-FR" noProof="0" smtClean="0"/>
              <a:t>5</a:t>
            </a:fld>
            <a:endParaRPr lang="fr-FR" noProof="0"/>
          </a:p>
        </p:txBody>
      </p:sp>
    </p:spTree>
    <p:extLst>
      <p:ext uri="{BB962C8B-B14F-4D97-AF65-F5344CB8AC3E}">
        <p14:creationId xmlns:p14="http://schemas.microsoft.com/office/powerpoint/2010/main" val="22893513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i="1" dirty="0"/>
              <a:t>"Pour l'estimation de l'âge, nous avons développé la fonction </a:t>
            </a:r>
            <a:r>
              <a:rPr lang="fr-FR" i="1" dirty="0" err="1"/>
              <a:t>EG_age_sexe</a:t>
            </a:r>
            <a:r>
              <a:rPr lang="fr-FR" i="1" dirty="0"/>
              <a:t>, qui utilise le prénom et le code géographique pour estimer l'âge et, si nécessaire, le sexe de nos </a:t>
            </a:r>
            <a:r>
              <a:rPr lang="fr-FR" i="1" dirty="0" err="1"/>
              <a:t>clients.""Cette</a:t>
            </a:r>
            <a:r>
              <a:rPr lang="fr-FR" i="1" dirty="0"/>
              <a:t> fonction combine deux méthodes : une estimation basée sur la localisation géographique et une autre basée sur le </a:t>
            </a:r>
            <a:r>
              <a:rPr lang="fr-FR" i="1" dirty="0" err="1"/>
              <a:t>prénom.""Si</a:t>
            </a:r>
            <a:r>
              <a:rPr lang="fr-FR" i="1" dirty="0"/>
              <a:t> l'âge est estimé via la géographie, la fonction utilise les données démographiques de la zone de résidence ; si elle utilise le prénom, elle se réfère aux données historiques sur la popularité des prénoms.« </a:t>
            </a:r>
          </a:p>
          <a:p>
            <a:r>
              <a:rPr lang="fr-FR" dirty="0"/>
              <a:t>Expliquer l'option </a:t>
            </a:r>
            <a:r>
              <a:rPr lang="fr-FR" dirty="0" err="1"/>
              <a:t>top_estim_sexe</a:t>
            </a:r>
            <a:r>
              <a:rPr lang="fr-FR" dirty="0"/>
              <a:t> pour estimer le sexe selon le </a:t>
            </a:r>
            <a:r>
              <a:rPr lang="fr-FR" dirty="0" err="1"/>
              <a:t>prénom.Décrire</a:t>
            </a:r>
            <a:r>
              <a:rPr lang="fr-FR" dirty="0"/>
              <a:t> le concept d'ajustement : </a:t>
            </a:r>
            <a:r>
              <a:rPr lang="fr-FR" i="1" dirty="0"/>
              <a:t>"L'ajustement est appliqué pour uniformiser les âges en fonction de critères spécifiques, comme le sexe, pour assurer la cohérence des estimations dans notre base."</a:t>
            </a:r>
            <a:endParaRPr lang="fr-FR" dirty="0"/>
          </a:p>
        </p:txBody>
      </p:sp>
      <p:sp>
        <p:nvSpPr>
          <p:cNvPr id="4" name="Espace réservé du numéro de diapositive 3"/>
          <p:cNvSpPr>
            <a:spLocks noGrp="1"/>
          </p:cNvSpPr>
          <p:nvPr>
            <p:ph type="sldNum" sz="quarter" idx="5"/>
          </p:nvPr>
        </p:nvSpPr>
        <p:spPr/>
        <p:txBody>
          <a:bodyPr/>
          <a:lstStyle/>
          <a:p>
            <a:pPr rtl="0"/>
            <a:fld id="{DECDE012-9E2E-4477-8B5C-4E7D4E9BCBA6}" type="slidenum">
              <a:rPr lang="fr-FR" noProof="0" smtClean="0"/>
              <a:t>6</a:t>
            </a:fld>
            <a:endParaRPr lang="fr-FR" noProof="0"/>
          </a:p>
        </p:txBody>
      </p:sp>
    </p:spTree>
    <p:extLst>
      <p:ext uri="{BB962C8B-B14F-4D97-AF65-F5344CB8AC3E}">
        <p14:creationId xmlns:p14="http://schemas.microsoft.com/office/powerpoint/2010/main" val="2958008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DECDE012-9E2E-4477-8B5C-4E7D4E9BCBA6}" type="slidenum">
              <a:rPr lang="fr-FR" noProof="0" smtClean="0"/>
              <a:t>7</a:t>
            </a:fld>
            <a:endParaRPr lang="fr-FR" noProof="0"/>
          </a:p>
        </p:txBody>
      </p:sp>
    </p:spTree>
    <p:extLst>
      <p:ext uri="{BB962C8B-B14F-4D97-AF65-F5344CB8AC3E}">
        <p14:creationId xmlns:p14="http://schemas.microsoft.com/office/powerpoint/2010/main" val="19847722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DECDE012-9E2E-4477-8B5C-4E7D4E9BCBA6}" type="slidenum">
              <a:rPr lang="fr-FR" noProof="0" smtClean="0"/>
              <a:t>8</a:t>
            </a:fld>
            <a:endParaRPr lang="fr-FR" noProof="0"/>
          </a:p>
        </p:txBody>
      </p:sp>
    </p:spTree>
    <p:extLst>
      <p:ext uri="{BB962C8B-B14F-4D97-AF65-F5344CB8AC3E}">
        <p14:creationId xmlns:p14="http://schemas.microsoft.com/office/powerpoint/2010/main" val="1345779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tx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6B8029-33F3-9414-AD10-00871D91AA5D}"/>
              </a:ext>
            </a:extLst>
          </p:cNvPr>
          <p:cNvSpPr>
            <a:spLocks noGrp="1"/>
          </p:cNvSpPr>
          <p:nvPr>
            <p:ph type="ctrTitle"/>
          </p:nvPr>
        </p:nvSpPr>
        <p:spPr>
          <a:xfrm>
            <a:off x="2267712" y="1408176"/>
            <a:ext cx="6400800" cy="2387600"/>
          </a:xfrm>
        </p:spPr>
        <p:txBody>
          <a:bodyPr rtlCol="0" anchor="t">
            <a:normAutofit/>
          </a:bodyPr>
          <a:lstStyle>
            <a:lvl1pPr algn="l">
              <a:lnSpc>
                <a:spcPct val="80000"/>
              </a:lnSpc>
              <a:defRPr lang="fr-FR" sz="7200" cap="all" baseline="0">
                <a:solidFill>
                  <a:schemeClr val="bg1"/>
                </a:solidFill>
              </a:defRPr>
            </a:lvl1pPr>
          </a:lstStyle>
          <a:p>
            <a:pPr rtl="0"/>
            <a:r>
              <a:rPr lang="fr-FR"/>
              <a:t>Modifiez le style du titre</a:t>
            </a:r>
            <a:endParaRPr lang="fr-FR" dirty="0"/>
          </a:p>
        </p:txBody>
      </p:sp>
      <p:sp>
        <p:nvSpPr>
          <p:cNvPr id="3" name="Sous-titre 2">
            <a:extLst>
              <a:ext uri="{FF2B5EF4-FFF2-40B4-BE49-F238E27FC236}">
                <a16:creationId xmlns:a16="http://schemas.microsoft.com/office/drawing/2014/main" id="{4F32B008-64B6-378D-9C5D-DCC8DFEBC69E}"/>
              </a:ext>
            </a:extLst>
          </p:cNvPr>
          <p:cNvSpPr>
            <a:spLocks noGrp="1"/>
          </p:cNvSpPr>
          <p:nvPr>
            <p:ph type="subTitle" idx="1"/>
          </p:nvPr>
        </p:nvSpPr>
        <p:spPr>
          <a:xfrm>
            <a:off x="3867912" y="5047488"/>
            <a:ext cx="5486400" cy="384048"/>
          </a:xfrm>
        </p:spPr>
        <p:txBody>
          <a:bodyPr rtlCol="0"/>
          <a:lstStyle>
            <a:lvl1pPr marL="0" indent="0" algn="l">
              <a:lnSpc>
                <a:spcPct val="80000"/>
              </a:lnSpc>
              <a:spcBef>
                <a:spcPts val="0"/>
              </a:spcBef>
              <a:buNone/>
              <a:defRPr lang="fr-FR" sz="2400" b="1">
                <a:solidFill>
                  <a:schemeClr val="bg1"/>
                </a:solidFill>
              </a:defRPr>
            </a:lvl1pPr>
            <a:lvl2pPr marL="457200" indent="0" algn="ctr">
              <a:buNone/>
              <a:defRPr lang="fr-FR" sz="2000"/>
            </a:lvl2pPr>
            <a:lvl3pPr marL="914400" indent="0" algn="ctr">
              <a:buNone/>
              <a:defRPr lang="fr-FR" sz="1800"/>
            </a:lvl3pPr>
            <a:lvl4pPr marL="1371600" indent="0" algn="ctr">
              <a:buNone/>
              <a:defRPr lang="fr-FR" sz="1600"/>
            </a:lvl4pPr>
            <a:lvl5pPr marL="1828800" indent="0" algn="ctr">
              <a:buNone/>
              <a:defRPr lang="fr-FR" sz="1600"/>
            </a:lvl5pPr>
            <a:lvl6pPr marL="2286000" indent="0" algn="ctr">
              <a:buNone/>
              <a:defRPr lang="fr-FR" sz="1600"/>
            </a:lvl6pPr>
            <a:lvl7pPr marL="2743200" indent="0" algn="ctr">
              <a:buNone/>
              <a:defRPr lang="fr-FR" sz="1600"/>
            </a:lvl7pPr>
            <a:lvl8pPr marL="3200400" indent="0" algn="ctr">
              <a:buNone/>
              <a:defRPr lang="fr-FR" sz="1600"/>
            </a:lvl8pPr>
            <a:lvl9pPr marL="3657600" indent="0" algn="ctr">
              <a:buNone/>
              <a:defRPr lang="fr-FR" sz="1600"/>
            </a:lvl9pPr>
          </a:lstStyle>
          <a:p>
            <a:pPr rtl="0"/>
            <a:r>
              <a:rPr lang="fr-FR"/>
              <a:t>Modifiez le style des sous-titres du masque</a:t>
            </a:r>
          </a:p>
        </p:txBody>
      </p:sp>
      <p:grpSp>
        <p:nvGrpSpPr>
          <p:cNvPr id="7" name="Groupe 6">
            <a:extLst>
              <a:ext uri="{FF2B5EF4-FFF2-40B4-BE49-F238E27FC236}">
                <a16:creationId xmlns:a16="http://schemas.microsoft.com/office/drawing/2014/main" id="{15444BA9-47A2-8EBA-F11F-AF833CBC1FB6}"/>
              </a:ext>
            </a:extLst>
          </p:cNvPr>
          <p:cNvGrpSpPr/>
          <p:nvPr userDrawn="1"/>
        </p:nvGrpSpPr>
        <p:grpSpPr>
          <a:xfrm>
            <a:off x="3979533" y="5801746"/>
            <a:ext cx="8221703" cy="0"/>
            <a:chOff x="3733800" y="5539861"/>
            <a:chExt cx="8221703" cy="0"/>
          </a:xfrm>
        </p:grpSpPr>
        <p:cxnSp>
          <p:nvCxnSpPr>
            <p:cNvPr id="8" name="Connecteur droit 7">
              <a:extLst>
                <a:ext uri="{FF2B5EF4-FFF2-40B4-BE49-F238E27FC236}">
                  <a16:creationId xmlns:a16="http://schemas.microsoft.com/office/drawing/2014/main" id="{F7C7E957-5A54-C6BB-DBCA-B0A579E99122}"/>
                </a:ext>
              </a:extLst>
            </p:cNvPr>
            <p:cNvCxnSpPr>
              <a:cxnSpLocks/>
            </p:cNvCxnSpPr>
            <p:nvPr/>
          </p:nvCxnSpPr>
          <p:spPr>
            <a:xfrm>
              <a:off x="3733800" y="5539861"/>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Connecteur droit 8">
              <a:extLst>
                <a:ext uri="{FF2B5EF4-FFF2-40B4-BE49-F238E27FC236}">
                  <a16:creationId xmlns:a16="http://schemas.microsoft.com/office/drawing/2014/main" id="{F75792F5-3B57-83E5-2E85-1B67A64BF570}"/>
                </a:ext>
              </a:extLst>
            </p:cNvPr>
            <p:cNvCxnSpPr>
              <a:cxnSpLocks/>
            </p:cNvCxnSpPr>
            <p:nvPr/>
          </p:nvCxnSpPr>
          <p:spPr>
            <a:xfrm>
              <a:off x="9783803" y="5539861"/>
              <a:ext cx="217170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80638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ux contenus">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6" name="Espace réservé du pied de page 5">
            <a:extLst>
              <a:ext uri="{FF2B5EF4-FFF2-40B4-BE49-F238E27FC236}">
                <a16:creationId xmlns:a16="http://schemas.microsoft.com/office/drawing/2014/main" id="{DACF6E0F-D722-BAD9-C6AD-9A11DAE47EC0}"/>
              </a:ext>
            </a:extLst>
          </p:cNvPr>
          <p:cNvSpPr>
            <a:spLocks noGrp="1"/>
          </p:cNvSpPr>
          <p:nvPr>
            <p:ph type="ftr" sz="quarter" idx="11"/>
          </p:nvPr>
        </p:nvSpPr>
        <p:spPr/>
        <p:txBody>
          <a:bodyPr rtlCol="0"/>
          <a:lstStyle>
            <a:defPPr>
              <a:defRPr lang="fr-FR"/>
            </a:defPPr>
          </a:lstStyle>
          <a:p>
            <a:pPr rtl="0"/>
            <a:r>
              <a:rPr lang="fr-FR" noProof="0"/>
              <a:t>Titre de la présentation</a:t>
            </a:r>
          </a:p>
        </p:txBody>
      </p:sp>
      <p:sp>
        <p:nvSpPr>
          <p:cNvPr id="7" name="Espace réservé du numéro de diapositive 6">
            <a:extLst>
              <a:ext uri="{FF2B5EF4-FFF2-40B4-BE49-F238E27FC236}">
                <a16:creationId xmlns:a16="http://schemas.microsoft.com/office/drawing/2014/main" id="{61160B7A-B490-F67E-2740-38CA3A987691}"/>
              </a:ext>
            </a:extLst>
          </p:cNvPr>
          <p:cNvSpPr>
            <a:spLocks noGrp="1"/>
          </p:cNvSpPr>
          <p:nvPr>
            <p:ph type="sldNum" sz="quarter" idx="12"/>
          </p:nvPr>
        </p:nvSpPr>
        <p:spPr/>
        <p:txBody>
          <a:bodyPr rtlCol="0"/>
          <a:lstStyle>
            <a:defPPr>
              <a:defRPr lang="fr-FR"/>
            </a:defPPr>
          </a:lstStyle>
          <a:p>
            <a:pPr rtl="0"/>
            <a:fld id="{5BFCF61C-3B18-4C03-8326-CC3B32D710C9}" type="slidenum">
              <a:rPr lang="fr-FR" noProof="0" smtClean="0"/>
              <a:t>‹N°›</a:t>
            </a:fld>
            <a:endParaRPr lang="fr-FR" noProof="0"/>
          </a:p>
        </p:txBody>
      </p:sp>
      <p:sp>
        <p:nvSpPr>
          <p:cNvPr id="8" name="Titre 1">
            <a:extLst>
              <a:ext uri="{FF2B5EF4-FFF2-40B4-BE49-F238E27FC236}">
                <a16:creationId xmlns:a16="http://schemas.microsoft.com/office/drawing/2014/main" id="{814A6C9A-83F0-5E94-8A5B-89CB08282C38}"/>
              </a:ext>
            </a:extLst>
          </p:cNvPr>
          <p:cNvSpPr>
            <a:spLocks noGrp="1"/>
          </p:cNvSpPr>
          <p:nvPr>
            <p:ph type="title"/>
          </p:nvPr>
        </p:nvSpPr>
        <p:spPr>
          <a:xfrm>
            <a:off x="2295144" y="1463040"/>
            <a:ext cx="7498080" cy="704088"/>
          </a:xfrm>
        </p:spPr>
        <p:txBody>
          <a:bodyPr rtlCol="0"/>
          <a:lstStyle>
            <a:lvl1pPr>
              <a:defRPr lang="fr-FR" sz="5000"/>
            </a:lvl1pPr>
          </a:lstStyle>
          <a:p>
            <a:pPr rtl="0"/>
            <a:r>
              <a:rPr lang="fr-FR" noProof="0"/>
              <a:t>Modifiez le style du titre</a:t>
            </a:r>
          </a:p>
        </p:txBody>
      </p:sp>
      <p:grpSp>
        <p:nvGrpSpPr>
          <p:cNvPr id="9" name="Groupe 8">
            <a:extLst>
              <a:ext uri="{FF2B5EF4-FFF2-40B4-BE49-F238E27FC236}">
                <a16:creationId xmlns:a16="http://schemas.microsoft.com/office/drawing/2014/main" id="{52784B99-8374-AA22-4161-578F9BF77E2B}"/>
              </a:ext>
            </a:extLst>
          </p:cNvPr>
          <p:cNvGrpSpPr/>
          <p:nvPr userDrawn="1"/>
        </p:nvGrpSpPr>
        <p:grpSpPr>
          <a:xfrm>
            <a:off x="2400300" y="2535841"/>
            <a:ext cx="9801127" cy="821"/>
            <a:chOff x="2286319" y="5546299"/>
            <a:chExt cx="9801127" cy="903"/>
          </a:xfrm>
        </p:grpSpPr>
        <p:cxnSp>
          <p:nvCxnSpPr>
            <p:cNvPr id="10" name="Connecteur droit 9">
              <a:extLst>
                <a:ext uri="{FF2B5EF4-FFF2-40B4-BE49-F238E27FC236}">
                  <a16:creationId xmlns:a16="http://schemas.microsoft.com/office/drawing/2014/main" id="{F0F45B19-145D-7398-7A64-A88B28251AAD}"/>
                </a:ext>
              </a:extLst>
            </p:cNvPr>
            <p:cNvCxnSpPr>
              <a:cxnSpLocks/>
            </p:cNvCxnSpPr>
            <p:nvPr/>
          </p:nvCxnSpPr>
          <p:spPr>
            <a:xfrm>
              <a:off x="2286319" y="5546299"/>
              <a:ext cx="7391400"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Connecteur droit 10">
              <a:extLst>
                <a:ext uri="{FF2B5EF4-FFF2-40B4-BE49-F238E27FC236}">
                  <a16:creationId xmlns:a16="http://schemas.microsoft.com/office/drawing/2014/main" id="{0029EB3C-D7BA-1FCE-3158-8F1116C6F5BE}"/>
                </a:ext>
              </a:extLst>
            </p:cNvPr>
            <p:cNvCxnSpPr>
              <a:cxnSpLocks/>
            </p:cNvCxnSpPr>
            <p:nvPr/>
          </p:nvCxnSpPr>
          <p:spPr>
            <a:xfrm>
              <a:off x="9676016" y="5547202"/>
              <a:ext cx="241143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2" name="Espace réservé du texte 10">
            <a:extLst>
              <a:ext uri="{FF2B5EF4-FFF2-40B4-BE49-F238E27FC236}">
                <a16:creationId xmlns:a16="http://schemas.microsoft.com/office/drawing/2014/main" id="{F8F78388-68BC-0124-C243-36D5B5DC78E6}"/>
              </a:ext>
            </a:extLst>
          </p:cNvPr>
          <p:cNvSpPr>
            <a:spLocks noGrp="1"/>
          </p:cNvSpPr>
          <p:nvPr>
            <p:ph type="body" sz="quarter" idx="13"/>
          </p:nvPr>
        </p:nvSpPr>
        <p:spPr>
          <a:xfrm>
            <a:off x="2322576" y="2971800"/>
            <a:ext cx="4828032" cy="490538"/>
          </a:xfrm>
        </p:spPr>
        <p:txBody>
          <a:bodyPr rtlCol="0"/>
          <a:lstStyle>
            <a:lvl1pPr marL="0" indent="0">
              <a:lnSpc>
                <a:spcPct val="100000"/>
              </a:lnSpc>
              <a:spcBef>
                <a:spcPts val="0"/>
              </a:spcBef>
              <a:buNone/>
              <a:defRPr lang="fr-FR" sz="2200" b="1">
                <a:solidFill>
                  <a:schemeClr val="tx2"/>
                </a:solidFill>
              </a:defRPr>
            </a:lvl1pPr>
            <a:lvl2pPr>
              <a:defRPr lang="fr-FR">
                <a:solidFill>
                  <a:schemeClr val="bg1"/>
                </a:solidFill>
              </a:defRPr>
            </a:lvl2pPr>
            <a:lvl3pPr>
              <a:defRPr lang="fr-FR">
                <a:solidFill>
                  <a:schemeClr val="bg1"/>
                </a:solidFill>
              </a:defRPr>
            </a:lvl3pPr>
            <a:lvl4pPr>
              <a:defRPr lang="fr-FR">
                <a:solidFill>
                  <a:schemeClr val="bg1"/>
                </a:solidFill>
              </a:defRPr>
            </a:lvl4pPr>
            <a:lvl5pPr>
              <a:defRPr lang="fr-FR">
                <a:solidFill>
                  <a:schemeClr val="bg1"/>
                </a:solidFill>
              </a:defRPr>
            </a:lvl5pPr>
          </a:lstStyle>
          <a:p>
            <a:pPr lvl="0" rtl="0"/>
            <a:r>
              <a:rPr lang="fr-FR" noProof="0"/>
              <a:t>Cliquez pour modifier les styles du texte du masque</a:t>
            </a:r>
          </a:p>
        </p:txBody>
      </p:sp>
      <p:sp>
        <p:nvSpPr>
          <p:cNvPr id="13" name="Espace réservé du texte 10">
            <a:extLst>
              <a:ext uri="{FF2B5EF4-FFF2-40B4-BE49-F238E27FC236}">
                <a16:creationId xmlns:a16="http://schemas.microsoft.com/office/drawing/2014/main" id="{D7FBEF6F-7749-849E-36C5-CC056F30711F}"/>
              </a:ext>
            </a:extLst>
          </p:cNvPr>
          <p:cNvSpPr>
            <a:spLocks noGrp="1"/>
          </p:cNvSpPr>
          <p:nvPr>
            <p:ph type="body" sz="quarter" idx="14"/>
          </p:nvPr>
        </p:nvSpPr>
        <p:spPr>
          <a:xfrm>
            <a:off x="2322576" y="4443984"/>
            <a:ext cx="4828032" cy="490538"/>
          </a:xfrm>
        </p:spPr>
        <p:txBody>
          <a:bodyPr rtlCol="0"/>
          <a:lstStyle>
            <a:lvl1pPr marL="0" indent="0">
              <a:lnSpc>
                <a:spcPct val="100000"/>
              </a:lnSpc>
              <a:spcBef>
                <a:spcPts val="0"/>
              </a:spcBef>
              <a:buNone/>
              <a:defRPr lang="fr-FR" sz="2200" b="1">
                <a:solidFill>
                  <a:schemeClr val="tx2"/>
                </a:solidFill>
              </a:defRPr>
            </a:lvl1pPr>
            <a:lvl2pPr>
              <a:defRPr lang="fr-FR">
                <a:solidFill>
                  <a:schemeClr val="bg1"/>
                </a:solidFill>
              </a:defRPr>
            </a:lvl2pPr>
            <a:lvl3pPr>
              <a:defRPr lang="fr-FR">
                <a:solidFill>
                  <a:schemeClr val="bg1"/>
                </a:solidFill>
              </a:defRPr>
            </a:lvl3pPr>
            <a:lvl4pPr>
              <a:defRPr lang="fr-FR">
                <a:solidFill>
                  <a:schemeClr val="bg1"/>
                </a:solidFill>
              </a:defRPr>
            </a:lvl4pPr>
            <a:lvl5pPr>
              <a:defRPr lang="fr-FR">
                <a:solidFill>
                  <a:schemeClr val="bg1"/>
                </a:solidFill>
              </a:defRPr>
            </a:lvl5pPr>
          </a:lstStyle>
          <a:p>
            <a:pPr lvl="0" rtl="0"/>
            <a:r>
              <a:rPr lang="fr-FR" noProof="0"/>
              <a:t>Cliquez pour modifier les styles du texte du masque</a:t>
            </a:r>
          </a:p>
        </p:txBody>
      </p:sp>
      <p:sp>
        <p:nvSpPr>
          <p:cNvPr id="14" name="Espace réservé du texte 13">
            <a:extLst>
              <a:ext uri="{FF2B5EF4-FFF2-40B4-BE49-F238E27FC236}">
                <a16:creationId xmlns:a16="http://schemas.microsoft.com/office/drawing/2014/main" id="{8A350182-DD59-73E2-C20A-4B5FE6715444}"/>
              </a:ext>
            </a:extLst>
          </p:cNvPr>
          <p:cNvSpPr>
            <a:spLocks noGrp="1"/>
          </p:cNvSpPr>
          <p:nvPr>
            <p:ph type="body" sz="quarter" idx="15"/>
          </p:nvPr>
        </p:nvSpPr>
        <p:spPr>
          <a:xfrm>
            <a:off x="2020824" y="3401568"/>
            <a:ext cx="8379220" cy="975260"/>
          </a:xfrm>
        </p:spPr>
        <p:txBody>
          <a:bodyPr numCol="2" spcCol="91440" rtlCol="0"/>
          <a:lstStyle>
            <a:lvl1pPr marL="283464" indent="-283464">
              <a:lnSpc>
                <a:spcPct val="150000"/>
              </a:lnSpc>
              <a:spcBef>
                <a:spcPts val="0"/>
              </a:spcBef>
              <a:defRPr lang="fr-FR" sz="1600">
                <a:solidFill>
                  <a:schemeClr val="tx2"/>
                </a:solidFill>
              </a:defRPr>
            </a:lvl1pPr>
            <a:lvl2pPr indent="-283464">
              <a:lnSpc>
                <a:spcPct val="150000"/>
              </a:lnSpc>
              <a:spcBef>
                <a:spcPts val="0"/>
              </a:spcBef>
              <a:defRPr lang="fr-FR" sz="1600">
                <a:solidFill>
                  <a:schemeClr val="tx2"/>
                </a:solidFill>
              </a:defRPr>
            </a:lvl2pPr>
            <a:lvl3pPr indent="-283464">
              <a:lnSpc>
                <a:spcPct val="150000"/>
              </a:lnSpc>
              <a:spcBef>
                <a:spcPts val="0"/>
              </a:spcBef>
              <a:defRPr lang="fr-FR" sz="1600">
                <a:solidFill>
                  <a:schemeClr val="tx2"/>
                </a:solidFill>
              </a:defRPr>
            </a:lvl3pPr>
            <a:lvl4pPr indent="-283464">
              <a:lnSpc>
                <a:spcPct val="150000"/>
              </a:lnSpc>
              <a:spcBef>
                <a:spcPts val="0"/>
              </a:spcBef>
              <a:defRPr lang="fr-FR" sz="1600">
                <a:solidFill>
                  <a:schemeClr val="tx2"/>
                </a:solidFill>
              </a:defRPr>
            </a:lvl4pPr>
            <a:lvl5pPr indent="-283464">
              <a:lnSpc>
                <a:spcPct val="150000"/>
              </a:lnSpc>
              <a:spcBef>
                <a:spcPts val="0"/>
              </a:spcBef>
              <a:defRPr lang="fr-FR" sz="1600">
                <a:solidFill>
                  <a:schemeClr val="tx2"/>
                </a:solidFill>
              </a:defRPr>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p:txBody>
      </p:sp>
      <p:sp>
        <p:nvSpPr>
          <p:cNvPr id="15" name="Espace réservé du texte 13">
            <a:extLst>
              <a:ext uri="{FF2B5EF4-FFF2-40B4-BE49-F238E27FC236}">
                <a16:creationId xmlns:a16="http://schemas.microsoft.com/office/drawing/2014/main" id="{5E14A588-A920-9AE0-A268-A008EAF6FCBA}"/>
              </a:ext>
            </a:extLst>
          </p:cNvPr>
          <p:cNvSpPr>
            <a:spLocks noGrp="1"/>
          </p:cNvSpPr>
          <p:nvPr>
            <p:ph type="body" sz="quarter" idx="16"/>
          </p:nvPr>
        </p:nvSpPr>
        <p:spPr>
          <a:xfrm>
            <a:off x="2020824" y="4901184"/>
            <a:ext cx="8379220" cy="975260"/>
          </a:xfrm>
        </p:spPr>
        <p:txBody>
          <a:bodyPr numCol="2" spcCol="91440" rtlCol="0"/>
          <a:lstStyle>
            <a:lvl1pPr marL="283464" indent="-283464">
              <a:lnSpc>
                <a:spcPct val="150000"/>
              </a:lnSpc>
              <a:spcBef>
                <a:spcPts val="0"/>
              </a:spcBef>
              <a:defRPr lang="fr-FR" sz="1600">
                <a:solidFill>
                  <a:schemeClr val="tx2"/>
                </a:solidFill>
              </a:defRPr>
            </a:lvl1pPr>
            <a:lvl2pPr indent="-283464">
              <a:lnSpc>
                <a:spcPct val="150000"/>
              </a:lnSpc>
              <a:spcBef>
                <a:spcPts val="0"/>
              </a:spcBef>
              <a:defRPr lang="fr-FR" sz="1600">
                <a:solidFill>
                  <a:schemeClr val="tx2"/>
                </a:solidFill>
              </a:defRPr>
            </a:lvl2pPr>
            <a:lvl3pPr indent="-283464">
              <a:lnSpc>
                <a:spcPct val="150000"/>
              </a:lnSpc>
              <a:spcBef>
                <a:spcPts val="0"/>
              </a:spcBef>
              <a:defRPr lang="fr-FR" sz="1600">
                <a:solidFill>
                  <a:schemeClr val="tx2"/>
                </a:solidFill>
              </a:defRPr>
            </a:lvl3pPr>
            <a:lvl4pPr indent="-283464">
              <a:lnSpc>
                <a:spcPct val="150000"/>
              </a:lnSpc>
              <a:spcBef>
                <a:spcPts val="0"/>
              </a:spcBef>
              <a:defRPr lang="fr-FR" sz="1600">
                <a:solidFill>
                  <a:schemeClr val="tx2"/>
                </a:solidFill>
              </a:defRPr>
            </a:lvl4pPr>
            <a:lvl5pPr indent="-283464">
              <a:lnSpc>
                <a:spcPct val="150000"/>
              </a:lnSpc>
              <a:spcBef>
                <a:spcPts val="0"/>
              </a:spcBef>
              <a:defRPr lang="fr-FR" sz="1600">
                <a:solidFill>
                  <a:schemeClr val="tx2"/>
                </a:solidFill>
              </a:defRPr>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p:txBody>
      </p:sp>
    </p:spTree>
    <p:extLst>
      <p:ext uri="{BB962C8B-B14F-4D97-AF65-F5344CB8AC3E}">
        <p14:creationId xmlns:p14="http://schemas.microsoft.com/office/powerpoint/2010/main" val="1789022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rois contenus">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6" name="Espace réservé du pied de page 5">
            <a:extLst>
              <a:ext uri="{FF2B5EF4-FFF2-40B4-BE49-F238E27FC236}">
                <a16:creationId xmlns:a16="http://schemas.microsoft.com/office/drawing/2014/main" id="{DACF6E0F-D722-BAD9-C6AD-9A11DAE47EC0}"/>
              </a:ext>
            </a:extLst>
          </p:cNvPr>
          <p:cNvSpPr>
            <a:spLocks noGrp="1"/>
          </p:cNvSpPr>
          <p:nvPr>
            <p:ph type="ftr" sz="quarter" idx="11"/>
          </p:nvPr>
        </p:nvSpPr>
        <p:spPr/>
        <p:txBody>
          <a:bodyPr rtlCol="0"/>
          <a:lstStyle>
            <a:defPPr>
              <a:defRPr lang="fr-FR"/>
            </a:defPPr>
          </a:lstStyle>
          <a:p>
            <a:pPr rtl="0"/>
            <a:r>
              <a:rPr lang="fr-FR" noProof="0"/>
              <a:t>Titre de la présentation</a:t>
            </a:r>
          </a:p>
        </p:txBody>
      </p:sp>
      <p:sp>
        <p:nvSpPr>
          <p:cNvPr id="7" name="Espace réservé du numéro de diapositive 6">
            <a:extLst>
              <a:ext uri="{FF2B5EF4-FFF2-40B4-BE49-F238E27FC236}">
                <a16:creationId xmlns:a16="http://schemas.microsoft.com/office/drawing/2014/main" id="{61160B7A-B490-F67E-2740-38CA3A987691}"/>
              </a:ext>
            </a:extLst>
          </p:cNvPr>
          <p:cNvSpPr>
            <a:spLocks noGrp="1"/>
          </p:cNvSpPr>
          <p:nvPr>
            <p:ph type="sldNum" sz="quarter" idx="12"/>
          </p:nvPr>
        </p:nvSpPr>
        <p:spPr/>
        <p:txBody>
          <a:bodyPr rtlCol="0"/>
          <a:lstStyle>
            <a:defPPr>
              <a:defRPr lang="fr-FR"/>
            </a:defPPr>
          </a:lstStyle>
          <a:p>
            <a:pPr rtl="0"/>
            <a:fld id="{5BFCF61C-3B18-4C03-8326-CC3B32D710C9}" type="slidenum">
              <a:rPr lang="fr-FR" noProof="0" smtClean="0"/>
              <a:t>‹N°›</a:t>
            </a:fld>
            <a:endParaRPr lang="fr-FR" noProof="0"/>
          </a:p>
        </p:txBody>
      </p:sp>
      <p:sp>
        <p:nvSpPr>
          <p:cNvPr id="8" name="Titre 1">
            <a:extLst>
              <a:ext uri="{FF2B5EF4-FFF2-40B4-BE49-F238E27FC236}">
                <a16:creationId xmlns:a16="http://schemas.microsoft.com/office/drawing/2014/main" id="{814A6C9A-83F0-5E94-8A5B-89CB08282C38}"/>
              </a:ext>
            </a:extLst>
          </p:cNvPr>
          <p:cNvSpPr>
            <a:spLocks noGrp="1"/>
          </p:cNvSpPr>
          <p:nvPr>
            <p:ph type="title"/>
          </p:nvPr>
        </p:nvSpPr>
        <p:spPr>
          <a:xfrm>
            <a:off x="603504" y="1463040"/>
            <a:ext cx="10871708" cy="704088"/>
          </a:xfrm>
        </p:spPr>
        <p:txBody>
          <a:bodyPr rtlCol="0"/>
          <a:lstStyle>
            <a:lvl1pPr>
              <a:defRPr lang="fr-FR" sz="5000"/>
            </a:lvl1pPr>
          </a:lstStyle>
          <a:p>
            <a:pPr rtl="0"/>
            <a:r>
              <a:rPr lang="fr-FR" noProof="0"/>
              <a:t>Modifiez le style du titre</a:t>
            </a:r>
          </a:p>
        </p:txBody>
      </p:sp>
      <p:sp>
        <p:nvSpPr>
          <p:cNvPr id="12" name="Espace réservé du texte 10">
            <a:extLst>
              <a:ext uri="{FF2B5EF4-FFF2-40B4-BE49-F238E27FC236}">
                <a16:creationId xmlns:a16="http://schemas.microsoft.com/office/drawing/2014/main" id="{F8F78388-68BC-0124-C243-36D5B5DC78E6}"/>
              </a:ext>
            </a:extLst>
          </p:cNvPr>
          <p:cNvSpPr>
            <a:spLocks noGrp="1"/>
          </p:cNvSpPr>
          <p:nvPr>
            <p:ph type="body" sz="quarter" idx="13"/>
          </p:nvPr>
        </p:nvSpPr>
        <p:spPr>
          <a:xfrm>
            <a:off x="649224" y="2980944"/>
            <a:ext cx="3282696" cy="1106424"/>
          </a:xfrm>
        </p:spPr>
        <p:txBody>
          <a:bodyPr rtlCol="0"/>
          <a:lstStyle>
            <a:lvl1pPr marL="0" indent="0">
              <a:lnSpc>
                <a:spcPct val="100000"/>
              </a:lnSpc>
              <a:spcBef>
                <a:spcPts val="0"/>
              </a:spcBef>
              <a:buNone/>
              <a:defRPr lang="fr-FR" sz="2200" b="1">
                <a:solidFill>
                  <a:schemeClr val="tx2"/>
                </a:solidFill>
              </a:defRPr>
            </a:lvl1pPr>
            <a:lvl2pPr>
              <a:defRPr lang="fr-FR">
                <a:solidFill>
                  <a:schemeClr val="bg1"/>
                </a:solidFill>
              </a:defRPr>
            </a:lvl2pPr>
            <a:lvl3pPr>
              <a:defRPr lang="fr-FR">
                <a:solidFill>
                  <a:schemeClr val="bg1"/>
                </a:solidFill>
              </a:defRPr>
            </a:lvl3pPr>
            <a:lvl4pPr>
              <a:defRPr lang="fr-FR">
                <a:solidFill>
                  <a:schemeClr val="bg1"/>
                </a:solidFill>
              </a:defRPr>
            </a:lvl4pPr>
            <a:lvl5pPr>
              <a:defRPr lang="fr-FR">
                <a:solidFill>
                  <a:schemeClr val="bg1"/>
                </a:solidFill>
              </a:defRPr>
            </a:lvl5pPr>
          </a:lstStyle>
          <a:p>
            <a:pPr lvl="0" rtl="0"/>
            <a:r>
              <a:rPr lang="fr-FR" noProof="0"/>
              <a:t>Cliquez pour modifier les styles du texte du masque</a:t>
            </a:r>
          </a:p>
        </p:txBody>
      </p:sp>
      <p:sp>
        <p:nvSpPr>
          <p:cNvPr id="13" name="Espace réservé du texte 10">
            <a:extLst>
              <a:ext uri="{FF2B5EF4-FFF2-40B4-BE49-F238E27FC236}">
                <a16:creationId xmlns:a16="http://schemas.microsoft.com/office/drawing/2014/main" id="{D7FBEF6F-7749-849E-36C5-CC056F30711F}"/>
              </a:ext>
            </a:extLst>
          </p:cNvPr>
          <p:cNvSpPr>
            <a:spLocks noGrp="1"/>
          </p:cNvSpPr>
          <p:nvPr>
            <p:ph type="body" sz="quarter" idx="14"/>
          </p:nvPr>
        </p:nvSpPr>
        <p:spPr>
          <a:xfrm>
            <a:off x="4334256" y="2980944"/>
            <a:ext cx="3282696" cy="1106424"/>
          </a:xfrm>
        </p:spPr>
        <p:txBody>
          <a:bodyPr rtlCol="0"/>
          <a:lstStyle>
            <a:lvl1pPr marL="0" indent="0">
              <a:lnSpc>
                <a:spcPct val="100000"/>
              </a:lnSpc>
              <a:spcBef>
                <a:spcPts val="0"/>
              </a:spcBef>
              <a:buNone/>
              <a:defRPr lang="fr-FR" sz="2200" b="1">
                <a:solidFill>
                  <a:schemeClr val="tx2"/>
                </a:solidFill>
              </a:defRPr>
            </a:lvl1pPr>
            <a:lvl2pPr>
              <a:defRPr lang="fr-FR">
                <a:solidFill>
                  <a:schemeClr val="bg1"/>
                </a:solidFill>
              </a:defRPr>
            </a:lvl2pPr>
            <a:lvl3pPr>
              <a:defRPr lang="fr-FR">
                <a:solidFill>
                  <a:schemeClr val="bg1"/>
                </a:solidFill>
              </a:defRPr>
            </a:lvl3pPr>
            <a:lvl4pPr>
              <a:defRPr lang="fr-FR">
                <a:solidFill>
                  <a:schemeClr val="bg1"/>
                </a:solidFill>
              </a:defRPr>
            </a:lvl4pPr>
            <a:lvl5pPr>
              <a:defRPr lang="fr-FR">
                <a:solidFill>
                  <a:schemeClr val="bg1"/>
                </a:solidFill>
              </a:defRPr>
            </a:lvl5pPr>
          </a:lstStyle>
          <a:p>
            <a:pPr lvl="0" rtl="0"/>
            <a:r>
              <a:rPr lang="fr-FR" noProof="0"/>
              <a:t>Cliquez pour modifier les styles du texte du masque</a:t>
            </a:r>
          </a:p>
        </p:txBody>
      </p:sp>
      <p:sp>
        <p:nvSpPr>
          <p:cNvPr id="14" name="Espace réservé du texte 13">
            <a:extLst>
              <a:ext uri="{FF2B5EF4-FFF2-40B4-BE49-F238E27FC236}">
                <a16:creationId xmlns:a16="http://schemas.microsoft.com/office/drawing/2014/main" id="{8A350182-DD59-73E2-C20A-4B5FE6715444}"/>
              </a:ext>
            </a:extLst>
          </p:cNvPr>
          <p:cNvSpPr>
            <a:spLocks noGrp="1"/>
          </p:cNvSpPr>
          <p:nvPr>
            <p:ph type="body" sz="quarter" idx="15"/>
          </p:nvPr>
        </p:nvSpPr>
        <p:spPr>
          <a:xfrm>
            <a:off x="365760" y="4114800"/>
            <a:ext cx="3282696" cy="975260"/>
          </a:xfrm>
        </p:spPr>
        <p:txBody>
          <a:bodyPr numCol="1" spcCol="91440" rtlCol="0"/>
          <a:lstStyle>
            <a:lvl1pPr marL="283464" indent="-283464">
              <a:lnSpc>
                <a:spcPct val="150000"/>
              </a:lnSpc>
              <a:spcBef>
                <a:spcPts val="0"/>
              </a:spcBef>
              <a:defRPr lang="fr-FR" sz="1600">
                <a:solidFill>
                  <a:schemeClr val="tx2"/>
                </a:solidFill>
              </a:defRPr>
            </a:lvl1pPr>
            <a:lvl2pPr indent="-283464">
              <a:lnSpc>
                <a:spcPct val="150000"/>
              </a:lnSpc>
              <a:spcBef>
                <a:spcPts val="0"/>
              </a:spcBef>
              <a:defRPr lang="fr-FR" sz="1600">
                <a:solidFill>
                  <a:schemeClr val="tx2"/>
                </a:solidFill>
              </a:defRPr>
            </a:lvl2pPr>
            <a:lvl3pPr indent="-283464">
              <a:lnSpc>
                <a:spcPct val="150000"/>
              </a:lnSpc>
              <a:spcBef>
                <a:spcPts val="0"/>
              </a:spcBef>
              <a:defRPr lang="fr-FR" sz="1600">
                <a:solidFill>
                  <a:schemeClr val="tx2"/>
                </a:solidFill>
              </a:defRPr>
            </a:lvl3pPr>
            <a:lvl4pPr indent="-283464">
              <a:lnSpc>
                <a:spcPct val="150000"/>
              </a:lnSpc>
              <a:spcBef>
                <a:spcPts val="0"/>
              </a:spcBef>
              <a:defRPr lang="fr-FR" sz="1600">
                <a:solidFill>
                  <a:schemeClr val="tx2"/>
                </a:solidFill>
              </a:defRPr>
            </a:lvl4pPr>
            <a:lvl5pPr indent="-283464">
              <a:lnSpc>
                <a:spcPct val="150000"/>
              </a:lnSpc>
              <a:spcBef>
                <a:spcPts val="0"/>
              </a:spcBef>
              <a:defRPr lang="fr-FR" sz="1600">
                <a:solidFill>
                  <a:schemeClr val="tx2"/>
                </a:solidFill>
              </a:defRPr>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p:txBody>
      </p:sp>
      <p:sp>
        <p:nvSpPr>
          <p:cNvPr id="15" name="Espace réservé du texte 13">
            <a:extLst>
              <a:ext uri="{FF2B5EF4-FFF2-40B4-BE49-F238E27FC236}">
                <a16:creationId xmlns:a16="http://schemas.microsoft.com/office/drawing/2014/main" id="{5E14A588-A920-9AE0-A268-A008EAF6FCBA}"/>
              </a:ext>
            </a:extLst>
          </p:cNvPr>
          <p:cNvSpPr>
            <a:spLocks noGrp="1"/>
          </p:cNvSpPr>
          <p:nvPr>
            <p:ph type="body" sz="quarter" idx="16"/>
          </p:nvPr>
        </p:nvSpPr>
        <p:spPr>
          <a:xfrm>
            <a:off x="4005072" y="4114800"/>
            <a:ext cx="3282696" cy="975260"/>
          </a:xfrm>
        </p:spPr>
        <p:txBody>
          <a:bodyPr numCol="1" spcCol="91440" rtlCol="0"/>
          <a:lstStyle>
            <a:lvl1pPr marL="283464" indent="-283464">
              <a:lnSpc>
                <a:spcPct val="150000"/>
              </a:lnSpc>
              <a:spcBef>
                <a:spcPts val="0"/>
              </a:spcBef>
              <a:defRPr lang="fr-FR" sz="1600">
                <a:solidFill>
                  <a:schemeClr val="tx2"/>
                </a:solidFill>
              </a:defRPr>
            </a:lvl1pPr>
            <a:lvl2pPr indent="-283464">
              <a:lnSpc>
                <a:spcPct val="150000"/>
              </a:lnSpc>
              <a:spcBef>
                <a:spcPts val="0"/>
              </a:spcBef>
              <a:defRPr lang="fr-FR" sz="1600">
                <a:solidFill>
                  <a:schemeClr val="tx2"/>
                </a:solidFill>
              </a:defRPr>
            </a:lvl2pPr>
            <a:lvl3pPr indent="-283464">
              <a:lnSpc>
                <a:spcPct val="150000"/>
              </a:lnSpc>
              <a:spcBef>
                <a:spcPts val="0"/>
              </a:spcBef>
              <a:defRPr lang="fr-FR" sz="1600">
                <a:solidFill>
                  <a:schemeClr val="tx2"/>
                </a:solidFill>
              </a:defRPr>
            </a:lvl3pPr>
            <a:lvl4pPr indent="-283464">
              <a:lnSpc>
                <a:spcPct val="150000"/>
              </a:lnSpc>
              <a:spcBef>
                <a:spcPts val="0"/>
              </a:spcBef>
              <a:defRPr lang="fr-FR" sz="1600">
                <a:solidFill>
                  <a:schemeClr val="tx2"/>
                </a:solidFill>
              </a:defRPr>
            </a:lvl4pPr>
            <a:lvl5pPr indent="-283464">
              <a:lnSpc>
                <a:spcPct val="150000"/>
              </a:lnSpc>
              <a:spcBef>
                <a:spcPts val="0"/>
              </a:spcBef>
              <a:defRPr lang="fr-FR" sz="1600">
                <a:solidFill>
                  <a:schemeClr val="tx2"/>
                </a:solidFill>
              </a:defRPr>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p:txBody>
      </p:sp>
      <p:grpSp>
        <p:nvGrpSpPr>
          <p:cNvPr id="16" name="Groupe 15">
            <a:extLst>
              <a:ext uri="{FF2B5EF4-FFF2-40B4-BE49-F238E27FC236}">
                <a16:creationId xmlns:a16="http://schemas.microsoft.com/office/drawing/2014/main" id="{B8221A12-8B19-605A-2244-2D732269C955}"/>
              </a:ext>
            </a:extLst>
          </p:cNvPr>
          <p:cNvGrpSpPr/>
          <p:nvPr userDrawn="1"/>
        </p:nvGrpSpPr>
        <p:grpSpPr>
          <a:xfrm>
            <a:off x="716788" y="2527173"/>
            <a:ext cx="10758424" cy="1564"/>
            <a:chOff x="2792270" y="5541172"/>
            <a:chExt cx="11391900" cy="158"/>
          </a:xfrm>
        </p:grpSpPr>
        <p:cxnSp>
          <p:nvCxnSpPr>
            <p:cNvPr id="17" name="Connecteur droit 16">
              <a:extLst>
                <a:ext uri="{FF2B5EF4-FFF2-40B4-BE49-F238E27FC236}">
                  <a16:creationId xmlns:a16="http://schemas.microsoft.com/office/drawing/2014/main" id="{A86C500B-5A93-298F-7CEF-ED445452E460}"/>
                </a:ext>
              </a:extLst>
            </p:cNvPr>
            <p:cNvCxnSpPr>
              <a:cxnSpLocks/>
            </p:cNvCxnSpPr>
            <p:nvPr/>
          </p:nvCxnSpPr>
          <p:spPr>
            <a:xfrm>
              <a:off x="2792270" y="5541172"/>
              <a:ext cx="6760464"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a16="http://schemas.microsoft.com/office/drawing/2014/main" id="{D7A559BC-EF4A-29D4-CF56-6425516A5D91}"/>
                </a:ext>
              </a:extLst>
            </p:cNvPr>
            <p:cNvCxnSpPr>
              <a:cxnSpLocks/>
            </p:cNvCxnSpPr>
            <p:nvPr/>
          </p:nvCxnSpPr>
          <p:spPr>
            <a:xfrm>
              <a:off x="9552734" y="5541330"/>
              <a:ext cx="4631436"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9" name="Espace réservé du texte 10">
            <a:extLst>
              <a:ext uri="{FF2B5EF4-FFF2-40B4-BE49-F238E27FC236}">
                <a16:creationId xmlns:a16="http://schemas.microsoft.com/office/drawing/2014/main" id="{D2D34186-8505-57AE-F518-0C83BF1C06C9}"/>
              </a:ext>
            </a:extLst>
          </p:cNvPr>
          <p:cNvSpPr>
            <a:spLocks noGrp="1"/>
          </p:cNvSpPr>
          <p:nvPr>
            <p:ph type="body" sz="quarter" idx="17"/>
          </p:nvPr>
        </p:nvSpPr>
        <p:spPr>
          <a:xfrm>
            <a:off x="8266176" y="2980944"/>
            <a:ext cx="3282696" cy="1106424"/>
          </a:xfrm>
        </p:spPr>
        <p:txBody>
          <a:bodyPr rtlCol="0"/>
          <a:lstStyle>
            <a:lvl1pPr marL="0" indent="0">
              <a:lnSpc>
                <a:spcPct val="100000"/>
              </a:lnSpc>
              <a:spcBef>
                <a:spcPts val="0"/>
              </a:spcBef>
              <a:buNone/>
              <a:defRPr lang="fr-FR" sz="2200" b="1">
                <a:solidFill>
                  <a:schemeClr val="tx2"/>
                </a:solidFill>
              </a:defRPr>
            </a:lvl1pPr>
            <a:lvl2pPr>
              <a:defRPr lang="fr-FR">
                <a:solidFill>
                  <a:schemeClr val="bg1"/>
                </a:solidFill>
              </a:defRPr>
            </a:lvl2pPr>
            <a:lvl3pPr>
              <a:defRPr lang="fr-FR">
                <a:solidFill>
                  <a:schemeClr val="bg1"/>
                </a:solidFill>
              </a:defRPr>
            </a:lvl3pPr>
            <a:lvl4pPr>
              <a:defRPr lang="fr-FR">
                <a:solidFill>
                  <a:schemeClr val="bg1"/>
                </a:solidFill>
              </a:defRPr>
            </a:lvl4pPr>
            <a:lvl5pPr>
              <a:defRPr lang="fr-FR">
                <a:solidFill>
                  <a:schemeClr val="bg1"/>
                </a:solidFill>
              </a:defRPr>
            </a:lvl5pPr>
          </a:lstStyle>
          <a:p>
            <a:pPr lvl="0" rtl="0"/>
            <a:r>
              <a:rPr lang="fr-FR" noProof="0"/>
              <a:t>Cliquez pour modifier les styles du texte du masque</a:t>
            </a:r>
          </a:p>
        </p:txBody>
      </p:sp>
      <p:sp>
        <p:nvSpPr>
          <p:cNvPr id="20" name="Espace réservé du texte 13">
            <a:extLst>
              <a:ext uri="{FF2B5EF4-FFF2-40B4-BE49-F238E27FC236}">
                <a16:creationId xmlns:a16="http://schemas.microsoft.com/office/drawing/2014/main" id="{ABE767DA-9D93-94AD-D34D-2B8A51A76645}"/>
              </a:ext>
            </a:extLst>
          </p:cNvPr>
          <p:cNvSpPr>
            <a:spLocks noGrp="1"/>
          </p:cNvSpPr>
          <p:nvPr>
            <p:ph type="body" sz="quarter" idx="18"/>
          </p:nvPr>
        </p:nvSpPr>
        <p:spPr>
          <a:xfrm>
            <a:off x="7973568" y="4114800"/>
            <a:ext cx="3282696" cy="975260"/>
          </a:xfrm>
        </p:spPr>
        <p:txBody>
          <a:bodyPr numCol="1" spcCol="91440" rtlCol="0"/>
          <a:lstStyle>
            <a:lvl1pPr marL="283464" indent="-283464">
              <a:lnSpc>
                <a:spcPct val="150000"/>
              </a:lnSpc>
              <a:spcBef>
                <a:spcPts val="0"/>
              </a:spcBef>
              <a:defRPr lang="fr-FR" sz="1600">
                <a:solidFill>
                  <a:schemeClr val="tx2"/>
                </a:solidFill>
              </a:defRPr>
            </a:lvl1pPr>
            <a:lvl2pPr indent="-283464">
              <a:lnSpc>
                <a:spcPct val="150000"/>
              </a:lnSpc>
              <a:spcBef>
                <a:spcPts val="0"/>
              </a:spcBef>
              <a:defRPr lang="fr-FR" sz="1600">
                <a:solidFill>
                  <a:schemeClr val="tx2"/>
                </a:solidFill>
              </a:defRPr>
            </a:lvl2pPr>
            <a:lvl3pPr indent="-283464">
              <a:lnSpc>
                <a:spcPct val="150000"/>
              </a:lnSpc>
              <a:spcBef>
                <a:spcPts val="0"/>
              </a:spcBef>
              <a:defRPr lang="fr-FR" sz="1600">
                <a:solidFill>
                  <a:schemeClr val="tx2"/>
                </a:solidFill>
              </a:defRPr>
            </a:lvl3pPr>
            <a:lvl4pPr indent="-283464">
              <a:lnSpc>
                <a:spcPct val="150000"/>
              </a:lnSpc>
              <a:spcBef>
                <a:spcPts val="0"/>
              </a:spcBef>
              <a:defRPr lang="fr-FR" sz="1600">
                <a:solidFill>
                  <a:schemeClr val="tx2"/>
                </a:solidFill>
              </a:defRPr>
            </a:lvl4pPr>
            <a:lvl5pPr indent="-283464">
              <a:lnSpc>
                <a:spcPct val="150000"/>
              </a:lnSpc>
              <a:spcBef>
                <a:spcPts val="0"/>
              </a:spcBef>
              <a:defRPr lang="fr-FR" sz="1600">
                <a:solidFill>
                  <a:schemeClr val="tx2"/>
                </a:solidFill>
              </a:defRPr>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p:txBody>
      </p:sp>
    </p:spTree>
    <p:extLst>
      <p:ext uri="{BB962C8B-B14F-4D97-AF65-F5344CB8AC3E}">
        <p14:creationId xmlns:p14="http://schemas.microsoft.com/office/powerpoint/2010/main" val="3181475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erci">
    <p:bg>
      <p:bgPr>
        <a:solidFill>
          <a:schemeClr val="accent6"/>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AE86B75-C16C-C033-D27D-FF84EFB71131}"/>
              </a:ext>
            </a:extLst>
          </p:cNvPr>
          <p:cNvSpPr/>
          <p:nvPr userDrawn="1"/>
        </p:nvSpPr>
        <p:spPr>
          <a:xfrm>
            <a:off x="0" y="0"/>
            <a:ext cx="100203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noProof="0"/>
          </a:p>
        </p:txBody>
      </p:sp>
      <p:sp>
        <p:nvSpPr>
          <p:cNvPr id="2" name="Titre 1">
            <a:extLst>
              <a:ext uri="{FF2B5EF4-FFF2-40B4-BE49-F238E27FC236}">
                <a16:creationId xmlns:a16="http://schemas.microsoft.com/office/drawing/2014/main" id="{CE31443F-EAC2-06D1-A3D1-D73510EAF2A3}"/>
              </a:ext>
            </a:extLst>
          </p:cNvPr>
          <p:cNvSpPr>
            <a:spLocks noGrp="1"/>
          </p:cNvSpPr>
          <p:nvPr>
            <p:ph type="title"/>
          </p:nvPr>
        </p:nvSpPr>
        <p:spPr>
          <a:xfrm>
            <a:off x="2313432" y="1426464"/>
            <a:ext cx="6675120" cy="1702816"/>
          </a:xfrm>
        </p:spPr>
        <p:txBody>
          <a:bodyPr rtlCol="0" anchor="t"/>
          <a:lstStyle>
            <a:lvl1pPr>
              <a:lnSpc>
                <a:spcPct val="80000"/>
              </a:lnSpc>
              <a:defRPr lang="fr-FR" sz="7200" cap="all" baseline="0">
                <a:solidFill>
                  <a:schemeClr val="bg1"/>
                </a:solidFill>
              </a:defRPr>
            </a:lvl1pPr>
          </a:lstStyle>
          <a:p>
            <a:pPr rtl="0"/>
            <a:r>
              <a:rPr lang="fr-FR" noProof="0"/>
              <a:t>Modifiez le style du titre</a:t>
            </a:r>
          </a:p>
        </p:txBody>
      </p:sp>
      <p:grpSp>
        <p:nvGrpSpPr>
          <p:cNvPr id="7" name="Groupe 6">
            <a:extLst>
              <a:ext uri="{FF2B5EF4-FFF2-40B4-BE49-F238E27FC236}">
                <a16:creationId xmlns:a16="http://schemas.microsoft.com/office/drawing/2014/main" id="{D80535FC-1B0E-C4EB-FE55-190522219FEA}"/>
              </a:ext>
            </a:extLst>
          </p:cNvPr>
          <p:cNvGrpSpPr/>
          <p:nvPr userDrawn="1"/>
        </p:nvGrpSpPr>
        <p:grpSpPr>
          <a:xfrm>
            <a:off x="3979533" y="5799270"/>
            <a:ext cx="8212467" cy="0"/>
            <a:chOff x="3733800" y="5537385"/>
            <a:chExt cx="8212467" cy="0"/>
          </a:xfrm>
        </p:grpSpPr>
        <p:cxnSp>
          <p:nvCxnSpPr>
            <p:cNvPr id="8" name="Connecteur droit 7">
              <a:extLst>
                <a:ext uri="{FF2B5EF4-FFF2-40B4-BE49-F238E27FC236}">
                  <a16:creationId xmlns:a16="http://schemas.microsoft.com/office/drawing/2014/main" id="{9CA6B206-18E0-06D2-958F-E859A1428A57}"/>
                </a:ext>
              </a:extLst>
            </p:cNvPr>
            <p:cNvCxnSpPr>
              <a:cxnSpLocks/>
            </p:cNvCxnSpPr>
            <p:nvPr/>
          </p:nvCxnSpPr>
          <p:spPr>
            <a:xfrm>
              <a:off x="3733800" y="5537385"/>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Connecteur droit 8">
              <a:extLst>
                <a:ext uri="{FF2B5EF4-FFF2-40B4-BE49-F238E27FC236}">
                  <a16:creationId xmlns:a16="http://schemas.microsoft.com/office/drawing/2014/main" id="{0447EEA7-F856-F6C0-18DD-5D37FD51D45B}"/>
                </a:ext>
              </a:extLst>
            </p:cNvPr>
            <p:cNvCxnSpPr>
              <a:cxnSpLocks/>
            </p:cNvCxnSpPr>
            <p:nvPr/>
          </p:nvCxnSpPr>
          <p:spPr>
            <a:xfrm>
              <a:off x="9774567" y="5537385"/>
              <a:ext cx="217170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1" name="Espace réservé du texte 10">
            <a:extLst>
              <a:ext uri="{FF2B5EF4-FFF2-40B4-BE49-F238E27FC236}">
                <a16:creationId xmlns:a16="http://schemas.microsoft.com/office/drawing/2014/main" id="{A9C909AE-4D54-F197-103E-29E9C2597F56}"/>
              </a:ext>
            </a:extLst>
          </p:cNvPr>
          <p:cNvSpPr>
            <a:spLocks noGrp="1"/>
          </p:cNvSpPr>
          <p:nvPr>
            <p:ph type="body" sz="quarter" idx="10"/>
          </p:nvPr>
        </p:nvSpPr>
        <p:spPr>
          <a:xfrm>
            <a:off x="3877056" y="3383280"/>
            <a:ext cx="4754880" cy="2057400"/>
          </a:xfrm>
        </p:spPr>
        <p:txBody>
          <a:bodyPr rtlCol="0"/>
          <a:lstStyle>
            <a:lvl1pPr marL="0" indent="0">
              <a:lnSpc>
                <a:spcPct val="150000"/>
              </a:lnSpc>
              <a:spcBef>
                <a:spcPts val="0"/>
              </a:spcBef>
              <a:buNone/>
              <a:defRPr lang="fr-FR" sz="2200" b="1">
                <a:solidFill>
                  <a:schemeClr val="bg1"/>
                </a:solidFill>
              </a:defRPr>
            </a:lvl1pPr>
            <a:lvl2pPr marL="0" indent="0">
              <a:lnSpc>
                <a:spcPct val="150000"/>
              </a:lnSpc>
              <a:spcBef>
                <a:spcPts val="0"/>
              </a:spcBef>
              <a:buNone/>
              <a:defRPr lang="fr-FR" sz="2200">
                <a:solidFill>
                  <a:schemeClr val="bg1"/>
                </a:solidFill>
              </a:defRPr>
            </a:lvl2pPr>
            <a:lvl3pPr>
              <a:defRPr lang="fr-FR">
                <a:solidFill>
                  <a:schemeClr val="bg1"/>
                </a:solidFill>
              </a:defRPr>
            </a:lvl3pPr>
            <a:lvl4pPr>
              <a:defRPr lang="fr-FR">
                <a:solidFill>
                  <a:schemeClr val="bg1"/>
                </a:solidFill>
              </a:defRPr>
            </a:lvl4pPr>
            <a:lvl5pPr>
              <a:defRPr lang="fr-FR">
                <a:solidFill>
                  <a:schemeClr val="bg1"/>
                </a:solidFill>
              </a:defRPr>
            </a:lvl5pPr>
          </a:lstStyle>
          <a:p>
            <a:pPr lvl="0" rtl="0"/>
            <a:r>
              <a:rPr lang="fr-FR" noProof="0"/>
              <a:t>Cliquez pour modifier les styles du texte du masque</a:t>
            </a:r>
          </a:p>
          <a:p>
            <a:pPr lvl="1" rtl="0"/>
            <a:r>
              <a:rPr lang="fr-FR" noProof="0"/>
              <a:t>Deuxième niveau</a:t>
            </a:r>
          </a:p>
        </p:txBody>
      </p:sp>
    </p:spTree>
    <p:extLst>
      <p:ext uri="{BB962C8B-B14F-4D97-AF65-F5344CB8AC3E}">
        <p14:creationId xmlns:p14="http://schemas.microsoft.com/office/powerpoint/2010/main" val="1525968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re uniquement">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D74C5F1F-F8B7-6C5F-6A7F-5F8F6128A1C8}"/>
              </a:ext>
            </a:extLst>
          </p:cNvPr>
          <p:cNvSpPr>
            <a:spLocks noGrp="1"/>
          </p:cNvSpPr>
          <p:nvPr>
            <p:ph type="ftr" sz="quarter" idx="11"/>
          </p:nvPr>
        </p:nvSpPr>
        <p:spPr/>
        <p:txBody>
          <a:bodyPr rtlCol="0"/>
          <a:lstStyle>
            <a:defPPr>
              <a:defRPr lang="fr-FR"/>
            </a:defPPr>
          </a:lstStyle>
          <a:p>
            <a:pPr rtl="0"/>
            <a:r>
              <a:rPr lang="fr-FR" noProof="0"/>
              <a:t>Titre de la présentation</a:t>
            </a:r>
          </a:p>
        </p:txBody>
      </p:sp>
      <p:sp>
        <p:nvSpPr>
          <p:cNvPr id="5" name="Espace réservé du numéro de diapositive 4">
            <a:extLst>
              <a:ext uri="{FF2B5EF4-FFF2-40B4-BE49-F238E27FC236}">
                <a16:creationId xmlns:a16="http://schemas.microsoft.com/office/drawing/2014/main" id="{EFD9287E-E726-E0E6-2871-FE77159B5E01}"/>
              </a:ext>
            </a:extLst>
          </p:cNvPr>
          <p:cNvSpPr>
            <a:spLocks noGrp="1"/>
          </p:cNvSpPr>
          <p:nvPr>
            <p:ph type="sldNum" sz="quarter" idx="12"/>
          </p:nvPr>
        </p:nvSpPr>
        <p:spPr/>
        <p:txBody>
          <a:bodyPr rtlCol="0"/>
          <a:lstStyle>
            <a:defPPr>
              <a:defRPr lang="fr-FR"/>
            </a:defPPr>
          </a:lstStyle>
          <a:p>
            <a:pPr rtl="0"/>
            <a:fld id="{5BFCF61C-3B18-4C03-8326-CC3B32D710C9}" type="slidenum">
              <a:rPr lang="fr-FR" noProof="0" smtClean="0"/>
              <a:t>‹N°›</a:t>
            </a:fld>
            <a:endParaRPr lang="fr-FR" noProof="0"/>
          </a:p>
        </p:txBody>
      </p:sp>
      <p:sp>
        <p:nvSpPr>
          <p:cNvPr id="6" name="Titre 5">
            <a:extLst>
              <a:ext uri="{FF2B5EF4-FFF2-40B4-BE49-F238E27FC236}">
                <a16:creationId xmlns:a16="http://schemas.microsoft.com/office/drawing/2014/main" id="{160592E8-155C-36FA-DA0A-52B23CE8AF5A}"/>
              </a:ext>
            </a:extLst>
          </p:cNvPr>
          <p:cNvSpPr>
            <a:spLocks noGrp="1"/>
          </p:cNvSpPr>
          <p:nvPr>
            <p:ph type="title"/>
          </p:nvPr>
        </p:nvSpPr>
        <p:spPr/>
        <p:txBody>
          <a:bodyPr rtlCol="0"/>
          <a:lstStyle>
            <a:defPPr>
              <a:defRPr lang="fr-FR"/>
            </a:defPPr>
          </a:lstStyle>
          <a:p>
            <a:pPr rtl="0"/>
            <a:r>
              <a:rPr lang="fr-FR" noProof="0"/>
              <a:t>Modifiez le style du titre</a:t>
            </a:r>
          </a:p>
        </p:txBody>
      </p:sp>
    </p:spTree>
    <p:extLst>
      <p:ext uri="{BB962C8B-B14F-4D97-AF65-F5344CB8AC3E}">
        <p14:creationId xmlns:p14="http://schemas.microsoft.com/office/powerpoint/2010/main" val="325763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3" name="Espace réservé du pied de page 2">
            <a:extLst>
              <a:ext uri="{FF2B5EF4-FFF2-40B4-BE49-F238E27FC236}">
                <a16:creationId xmlns:a16="http://schemas.microsoft.com/office/drawing/2014/main" id="{7F1F3471-B7F6-01DB-D712-136C1626DFAE}"/>
              </a:ext>
            </a:extLst>
          </p:cNvPr>
          <p:cNvSpPr>
            <a:spLocks noGrp="1"/>
          </p:cNvSpPr>
          <p:nvPr>
            <p:ph type="ftr" sz="quarter" idx="11"/>
          </p:nvPr>
        </p:nvSpPr>
        <p:spPr/>
        <p:txBody>
          <a:bodyPr rtlCol="0"/>
          <a:lstStyle>
            <a:defPPr>
              <a:defRPr lang="fr-FR"/>
            </a:defPPr>
          </a:lstStyle>
          <a:p>
            <a:pPr rtl="0"/>
            <a:r>
              <a:rPr lang="fr-FR" noProof="0"/>
              <a:t>Titre de la présentation</a:t>
            </a:r>
          </a:p>
        </p:txBody>
      </p:sp>
      <p:sp>
        <p:nvSpPr>
          <p:cNvPr id="4" name="Espace réservé du numéro de diapositive 3">
            <a:extLst>
              <a:ext uri="{FF2B5EF4-FFF2-40B4-BE49-F238E27FC236}">
                <a16:creationId xmlns:a16="http://schemas.microsoft.com/office/drawing/2014/main" id="{32C05956-4CA5-988F-7C93-317A88D1202C}"/>
              </a:ext>
            </a:extLst>
          </p:cNvPr>
          <p:cNvSpPr>
            <a:spLocks noGrp="1"/>
          </p:cNvSpPr>
          <p:nvPr>
            <p:ph type="sldNum" sz="quarter" idx="12"/>
          </p:nvPr>
        </p:nvSpPr>
        <p:spPr/>
        <p:txBody>
          <a:bodyPr rtlCol="0"/>
          <a:lstStyle>
            <a:defPPr>
              <a:defRPr lang="fr-FR"/>
            </a:defPPr>
          </a:lstStyle>
          <a:p>
            <a:pPr rtl="0"/>
            <a:fld id="{5BFCF61C-3B18-4C03-8326-CC3B32D710C9}" type="slidenum">
              <a:rPr lang="fr-FR" noProof="0" smtClean="0"/>
              <a:t>‹N°›</a:t>
            </a:fld>
            <a:endParaRPr lang="fr-FR" noProof="0"/>
          </a:p>
        </p:txBody>
      </p:sp>
    </p:spTree>
    <p:extLst>
      <p:ext uri="{BB962C8B-B14F-4D97-AF65-F5344CB8AC3E}">
        <p14:creationId xmlns:p14="http://schemas.microsoft.com/office/powerpoint/2010/main" val="18561461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AB670E-478C-D301-FCE5-E83002469725}"/>
              </a:ext>
            </a:extLst>
          </p:cNvPr>
          <p:cNvSpPr>
            <a:spLocks noGrp="1"/>
          </p:cNvSpPr>
          <p:nvPr>
            <p:ph type="title"/>
          </p:nvPr>
        </p:nvSpPr>
        <p:spPr>
          <a:xfrm>
            <a:off x="839788" y="457200"/>
            <a:ext cx="3932237" cy="1600200"/>
          </a:xfrm>
        </p:spPr>
        <p:txBody>
          <a:bodyPr rtlCol="0" anchor="b"/>
          <a:lstStyle>
            <a:lvl1pPr>
              <a:defRPr lang="fr-FR" sz="3200"/>
            </a:lvl1pPr>
          </a:lstStyle>
          <a:p>
            <a:pPr rtl="0"/>
            <a:r>
              <a:rPr lang="fr-FR" noProof="0"/>
              <a:t>Modifiez le style du titre</a:t>
            </a:r>
          </a:p>
        </p:txBody>
      </p:sp>
      <p:sp>
        <p:nvSpPr>
          <p:cNvPr id="3" name="Espace réservé du contenu 2">
            <a:extLst>
              <a:ext uri="{FF2B5EF4-FFF2-40B4-BE49-F238E27FC236}">
                <a16:creationId xmlns:a16="http://schemas.microsoft.com/office/drawing/2014/main" id="{283B16CD-30BD-156F-11B4-9CF89A064227}"/>
              </a:ext>
            </a:extLst>
          </p:cNvPr>
          <p:cNvSpPr>
            <a:spLocks noGrp="1"/>
          </p:cNvSpPr>
          <p:nvPr>
            <p:ph idx="1"/>
          </p:nvPr>
        </p:nvSpPr>
        <p:spPr>
          <a:xfrm>
            <a:off x="5183188" y="987425"/>
            <a:ext cx="6172200" cy="4873625"/>
          </a:xfrm>
        </p:spPr>
        <p:txBody>
          <a:bodyPr rtlCol="0"/>
          <a:lstStyle>
            <a:lvl1pPr>
              <a:defRPr lang="fr-FR" sz="3200"/>
            </a:lvl1pPr>
            <a:lvl2pPr>
              <a:defRPr lang="fr-FR" sz="2800"/>
            </a:lvl2pPr>
            <a:lvl3pPr>
              <a:defRPr lang="fr-FR" sz="2400"/>
            </a:lvl3pPr>
            <a:lvl4pPr>
              <a:defRPr lang="fr-FR" sz="2000"/>
            </a:lvl4pPr>
            <a:lvl5pPr>
              <a:defRPr lang="fr-FR" sz="2000"/>
            </a:lvl5pPr>
            <a:lvl6pPr>
              <a:defRPr lang="fr-FR" sz="2000"/>
            </a:lvl6pPr>
            <a:lvl7pPr>
              <a:defRPr lang="fr-FR" sz="2000"/>
            </a:lvl7pPr>
            <a:lvl8pPr>
              <a:defRPr lang="fr-FR" sz="2000"/>
            </a:lvl8pPr>
            <a:lvl9pPr>
              <a:defRPr lang="fr-FR" sz="200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a:extLst>
              <a:ext uri="{FF2B5EF4-FFF2-40B4-BE49-F238E27FC236}">
                <a16:creationId xmlns:a16="http://schemas.microsoft.com/office/drawing/2014/main" id="{0E3C54B0-9878-1911-8DE9-EC464D2027EF}"/>
              </a:ext>
            </a:extLst>
          </p:cNvPr>
          <p:cNvSpPr>
            <a:spLocks noGrp="1"/>
          </p:cNvSpPr>
          <p:nvPr>
            <p:ph type="body" sz="half" idx="2"/>
          </p:nvPr>
        </p:nvSpPr>
        <p:spPr>
          <a:xfrm>
            <a:off x="839788" y="2057400"/>
            <a:ext cx="3932237" cy="3811588"/>
          </a:xfrm>
        </p:spPr>
        <p:txBody>
          <a:bodyPr rtlCol="0"/>
          <a:lstStyle>
            <a:lvl1pPr marL="0" indent="0">
              <a:buNone/>
              <a:defRPr lang="fr-FR" sz="1600"/>
            </a:lvl1pPr>
            <a:lvl2pPr marL="457200" indent="0">
              <a:buNone/>
              <a:defRPr lang="fr-FR" sz="1400"/>
            </a:lvl2pPr>
            <a:lvl3pPr marL="914400" indent="0">
              <a:buNone/>
              <a:defRPr lang="fr-FR" sz="1200"/>
            </a:lvl3pPr>
            <a:lvl4pPr marL="1371600" indent="0">
              <a:buNone/>
              <a:defRPr lang="fr-FR" sz="1000"/>
            </a:lvl4pPr>
            <a:lvl5pPr marL="1828800" indent="0">
              <a:buNone/>
              <a:defRPr lang="fr-FR" sz="1000"/>
            </a:lvl5pPr>
            <a:lvl6pPr marL="2286000" indent="0">
              <a:buNone/>
              <a:defRPr lang="fr-FR" sz="1000"/>
            </a:lvl6pPr>
            <a:lvl7pPr marL="2743200" indent="0">
              <a:buNone/>
              <a:defRPr lang="fr-FR" sz="1000"/>
            </a:lvl7pPr>
            <a:lvl8pPr marL="3200400" indent="0">
              <a:buNone/>
              <a:defRPr lang="fr-FR" sz="1000"/>
            </a:lvl8pPr>
            <a:lvl9pPr marL="3657600" indent="0">
              <a:buNone/>
              <a:defRPr lang="fr-FR" sz="1000"/>
            </a:lvl9pPr>
          </a:lstStyle>
          <a:p>
            <a:pPr lvl="0" rtl="0"/>
            <a:r>
              <a:rPr lang="fr-FR" noProof="0"/>
              <a:t>Cliquez pour modifier les styles du texte du masque</a:t>
            </a:r>
          </a:p>
        </p:txBody>
      </p:sp>
      <p:sp>
        <p:nvSpPr>
          <p:cNvPr id="6" name="Espace réservé du pied de page 5">
            <a:extLst>
              <a:ext uri="{FF2B5EF4-FFF2-40B4-BE49-F238E27FC236}">
                <a16:creationId xmlns:a16="http://schemas.microsoft.com/office/drawing/2014/main" id="{A697EEE8-8F1E-8F14-E2ED-333A1FF24725}"/>
              </a:ext>
            </a:extLst>
          </p:cNvPr>
          <p:cNvSpPr>
            <a:spLocks noGrp="1"/>
          </p:cNvSpPr>
          <p:nvPr>
            <p:ph type="ftr" sz="quarter" idx="11"/>
          </p:nvPr>
        </p:nvSpPr>
        <p:spPr/>
        <p:txBody>
          <a:bodyPr rtlCol="0"/>
          <a:lstStyle>
            <a:defPPr>
              <a:defRPr lang="fr-FR"/>
            </a:defPPr>
          </a:lstStyle>
          <a:p>
            <a:pPr rtl="0"/>
            <a:r>
              <a:rPr lang="fr-FR" noProof="0"/>
              <a:t>Titre de la présentation</a:t>
            </a:r>
          </a:p>
        </p:txBody>
      </p:sp>
      <p:sp>
        <p:nvSpPr>
          <p:cNvPr id="7" name="Espace réservé du numéro de diapositive 6">
            <a:extLst>
              <a:ext uri="{FF2B5EF4-FFF2-40B4-BE49-F238E27FC236}">
                <a16:creationId xmlns:a16="http://schemas.microsoft.com/office/drawing/2014/main" id="{B9DFABEB-B6B7-2591-AE85-265A3F873192}"/>
              </a:ext>
            </a:extLst>
          </p:cNvPr>
          <p:cNvSpPr>
            <a:spLocks noGrp="1"/>
          </p:cNvSpPr>
          <p:nvPr>
            <p:ph type="sldNum" sz="quarter" idx="12"/>
          </p:nvPr>
        </p:nvSpPr>
        <p:spPr/>
        <p:txBody>
          <a:bodyPr rtlCol="0"/>
          <a:lstStyle>
            <a:defPPr>
              <a:defRPr lang="fr-FR"/>
            </a:defPPr>
          </a:lstStyle>
          <a:p>
            <a:pPr rtl="0"/>
            <a:fld id="{5BFCF61C-3B18-4C03-8326-CC3B32D710C9}" type="slidenum">
              <a:rPr lang="fr-FR" noProof="0" smtClean="0"/>
              <a:t>‹N°›</a:t>
            </a:fld>
            <a:endParaRPr lang="fr-FR" noProof="0"/>
          </a:p>
        </p:txBody>
      </p:sp>
    </p:spTree>
    <p:extLst>
      <p:ext uri="{BB962C8B-B14F-4D97-AF65-F5344CB8AC3E}">
        <p14:creationId xmlns:p14="http://schemas.microsoft.com/office/powerpoint/2010/main" val="20623095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E52A6A-C17E-2616-3199-C8D78E7EE7EC}"/>
              </a:ext>
            </a:extLst>
          </p:cNvPr>
          <p:cNvSpPr>
            <a:spLocks noGrp="1"/>
          </p:cNvSpPr>
          <p:nvPr>
            <p:ph type="title"/>
          </p:nvPr>
        </p:nvSpPr>
        <p:spPr>
          <a:xfrm>
            <a:off x="839788" y="457200"/>
            <a:ext cx="3932237" cy="1600200"/>
          </a:xfrm>
        </p:spPr>
        <p:txBody>
          <a:bodyPr rtlCol="0" anchor="b"/>
          <a:lstStyle>
            <a:lvl1pPr>
              <a:defRPr lang="fr-FR" sz="3200"/>
            </a:lvl1pPr>
          </a:lstStyle>
          <a:p>
            <a:pPr rtl="0"/>
            <a:r>
              <a:rPr lang="fr-FR" noProof="0"/>
              <a:t>Modifiez le style du titre</a:t>
            </a:r>
          </a:p>
        </p:txBody>
      </p:sp>
      <p:sp>
        <p:nvSpPr>
          <p:cNvPr id="3" name="Espace réservé d’image 2">
            <a:extLst>
              <a:ext uri="{FF2B5EF4-FFF2-40B4-BE49-F238E27FC236}">
                <a16:creationId xmlns:a16="http://schemas.microsoft.com/office/drawing/2014/main" id="{37705714-E101-08DD-6A13-D561A3EC2C8F}"/>
              </a:ext>
            </a:extLst>
          </p:cNvPr>
          <p:cNvSpPr>
            <a:spLocks noGrp="1"/>
          </p:cNvSpPr>
          <p:nvPr>
            <p:ph type="pic" idx="1"/>
          </p:nvPr>
        </p:nvSpPr>
        <p:spPr>
          <a:xfrm>
            <a:off x="5183188" y="987425"/>
            <a:ext cx="6172200" cy="4873625"/>
          </a:xfrm>
        </p:spPr>
        <p:txBody>
          <a:bodyPr rtlCol="0"/>
          <a:lstStyle>
            <a:lvl1pPr marL="0" indent="0">
              <a:buNone/>
              <a:defRPr lang="fr-FR" sz="3200"/>
            </a:lvl1pPr>
            <a:lvl2pPr marL="457200" indent="0">
              <a:buNone/>
              <a:defRPr lang="fr-FR" sz="2800"/>
            </a:lvl2pPr>
            <a:lvl3pPr marL="914400" indent="0">
              <a:buNone/>
              <a:defRPr lang="fr-FR" sz="2400"/>
            </a:lvl3pPr>
            <a:lvl4pPr marL="1371600" indent="0">
              <a:buNone/>
              <a:defRPr lang="fr-FR" sz="2000"/>
            </a:lvl4pPr>
            <a:lvl5pPr marL="1828800" indent="0">
              <a:buNone/>
              <a:defRPr lang="fr-FR" sz="2000"/>
            </a:lvl5pPr>
            <a:lvl6pPr marL="2286000" indent="0">
              <a:buNone/>
              <a:defRPr lang="fr-FR" sz="2000"/>
            </a:lvl6pPr>
            <a:lvl7pPr marL="2743200" indent="0">
              <a:buNone/>
              <a:defRPr lang="fr-FR" sz="2000"/>
            </a:lvl7pPr>
            <a:lvl8pPr marL="3200400" indent="0">
              <a:buNone/>
              <a:defRPr lang="fr-FR" sz="2000"/>
            </a:lvl8pPr>
            <a:lvl9pPr marL="3657600" indent="0">
              <a:buNone/>
              <a:defRPr lang="fr-FR" sz="2000"/>
            </a:lvl9pPr>
          </a:lstStyle>
          <a:p>
            <a:pPr rtl="0"/>
            <a:r>
              <a:rPr lang="fr-FR" noProof="0"/>
              <a:t>Cliquez sur l'icône pour ajouter une image</a:t>
            </a:r>
          </a:p>
        </p:txBody>
      </p:sp>
      <p:sp>
        <p:nvSpPr>
          <p:cNvPr id="4" name="Espace réservé du texte 3">
            <a:extLst>
              <a:ext uri="{FF2B5EF4-FFF2-40B4-BE49-F238E27FC236}">
                <a16:creationId xmlns:a16="http://schemas.microsoft.com/office/drawing/2014/main" id="{B16ECB26-D659-5BC3-C669-1B45225D27D2}"/>
              </a:ext>
            </a:extLst>
          </p:cNvPr>
          <p:cNvSpPr>
            <a:spLocks noGrp="1"/>
          </p:cNvSpPr>
          <p:nvPr>
            <p:ph type="body" sz="half" idx="2"/>
          </p:nvPr>
        </p:nvSpPr>
        <p:spPr>
          <a:xfrm>
            <a:off x="839788" y="2057400"/>
            <a:ext cx="3932237" cy="3811588"/>
          </a:xfrm>
        </p:spPr>
        <p:txBody>
          <a:bodyPr rtlCol="0"/>
          <a:lstStyle>
            <a:lvl1pPr marL="0" indent="0">
              <a:buNone/>
              <a:defRPr lang="fr-FR" sz="1600"/>
            </a:lvl1pPr>
            <a:lvl2pPr marL="457200" indent="0">
              <a:buNone/>
              <a:defRPr lang="fr-FR" sz="1400"/>
            </a:lvl2pPr>
            <a:lvl3pPr marL="914400" indent="0">
              <a:buNone/>
              <a:defRPr lang="fr-FR" sz="1200"/>
            </a:lvl3pPr>
            <a:lvl4pPr marL="1371600" indent="0">
              <a:buNone/>
              <a:defRPr lang="fr-FR" sz="1000"/>
            </a:lvl4pPr>
            <a:lvl5pPr marL="1828800" indent="0">
              <a:buNone/>
              <a:defRPr lang="fr-FR" sz="1000"/>
            </a:lvl5pPr>
            <a:lvl6pPr marL="2286000" indent="0">
              <a:buNone/>
              <a:defRPr lang="fr-FR" sz="1000"/>
            </a:lvl6pPr>
            <a:lvl7pPr marL="2743200" indent="0">
              <a:buNone/>
              <a:defRPr lang="fr-FR" sz="1000"/>
            </a:lvl7pPr>
            <a:lvl8pPr marL="3200400" indent="0">
              <a:buNone/>
              <a:defRPr lang="fr-FR" sz="1000"/>
            </a:lvl8pPr>
            <a:lvl9pPr marL="3657600" indent="0">
              <a:buNone/>
              <a:defRPr lang="fr-FR" sz="1000"/>
            </a:lvl9pPr>
          </a:lstStyle>
          <a:p>
            <a:pPr lvl="0" rtl="0"/>
            <a:r>
              <a:rPr lang="fr-FR" noProof="0"/>
              <a:t>Cliquez pour modifier les styles du texte du masque</a:t>
            </a:r>
          </a:p>
        </p:txBody>
      </p:sp>
      <p:sp>
        <p:nvSpPr>
          <p:cNvPr id="6" name="Espace réservé du pied de page 5">
            <a:extLst>
              <a:ext uri="{FF2B5EF4-FFF2-40B4-BE49-F238E27FC236}">
                <a16:creationId xmlns:a16="http://schemas.microsoft.com/office/drawing/2014/main" id="{1BC595AB-D292-D355-47CD-748C160B1BD3}"/>
              </a:ext>
            </a:extLst>
          </p:cNvPr>
          <p:cNvSpPr>
            <a:spLocks noGrp="1"/>
          </p:cNvSpPr>
          <p:nvPr>
            <p:ph type="ftr" sz="quarter" idx="11"/>
          </p:nvPr>
        </p:nvSpPr>
        <p:spPr/>
        <p:txBody>
          <a:bodyPr rtlCol="0"/>
          <a:lstStyle>
            <a:defPPr>
              <a:defRPr lang="fr-FR"/>
            </a:defPPr>
          </a:lstStyle>
          <a:p>
            <a:pPr rtl="0"/>
            <a:r>
              <a:rPr lang="fr-FR" noProof="0"/>
              <a:t>Titre de la présentation</a:t>
            </a:r>
          </a:p>
        </p:txBody>
      </p:sp>
      <p:sp>
        <p:nvSpPr>
          <p:cNvPr id="7" name="Espace réservé du numéro de diapositive 6">
            <a:extLst>
              <a:ext uri="{FF2B5EF4-FFF2-40B4-BE49-F238E27FC236}">
                <a16:creationId xmlns:a16="http://schemas.microsoft.com/office/drawing/2014/main" id="{CC1CEE5F-F44A-DD2C-EEC3-D4C76B69D15D}"/>
              </a:ext>
            </a:extLst>
          </p:cNvPr>
          <p:cNvSpPr>
            <a:spLocks noGrp="1"/>
          </p:cNvSpPr>
          <p:nvPr>
            <p:ph type="sldNum" sz="quarter" idx="12"/>
          </p:nvPr>
        </p:nvSpPr>
        <p:spPr/>
        <p:txBody>
          <a:bodyPr rtlCol="0"/>
          <a:lstStyle>
            <a:defPPr>
              <a:defRPr lang="fr-FR"/>
            </a:defPPr>
          </a:lstStyle>
          <a:p>
            <a:pPr rtl="0"/>
            <a:fld id="{5BFCF61C-3B18-4C03-8326-CC3B32D710C9}" type="slidenum">
              <a:rPr lang="fr-FR" noProof="0" smtClean="0"/>
              <a:t>‹N°›</a:t>
            </a:fld>
            <a:endParaRPr lang="fr-FR" noProof="0"/>
          </a:p>
        </p:txBody>
      </p:sp>
    </p:spTree>
    <p:extLst>
      <p:ext uri="{BB962C8B-B14F-4D97-AF65-F5344CB8AC3E}">
        <p14:creationId xmlns:p14="http://schemas.microsoft.com/office/powerpoint/2010/main" val="752938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703BBE-23DC-E951-32B6-0E91B8089184}"/>
              </a:ext>
            </a:extLst>
          </p:cNvPr>
          <p:cNvSpPr>
            <a:spLocks noGrp="1"/>
          </p:cNvSpPr>
          <p:nvPr>
            <p:ph type="title"/>
          </p:nvPr>
        </p:nvSpPr>
        <p:spPr>
          <a:xfrm>
            <a:off x="2295144" y="1463040"/>
            <a:ext cx="7498080" cy="704088"/>
          </a:xfrm>
        </p:spPr>
        <p:txBody>
          <a:bodyPr rtlCol="0"/>
          <a:lstStyle>
            <a:lvl1pPr>
              <a:defRPr lang="fr-FR" sz="5000"/>
            </a:lvl1pPr>
          </a:lstStyle>
          <a:p>
            <a:pPr rtl="0"/>
            <a:r>
              <a:rPr lang="fr-FR" noProof="0"/>
              <a:t>Modifiez le style du titre</a:t>
            </a:r>
          </a:p>
        </p:txBody>
      </p:sp>
      <p:sp>
        <p:nvSpPr>
          <p:cNvPr id="3" name="Espace réservé du contenu 2">
            <a:extLst>
              <a:ext uri="{FF2B5EF4-FFF2-40B4-BE49-F238E27FC236}">
                <a16:creationId xmlns:a16="http://schemas.microsoft.com/office/drawing/2014/main" id="{4110836A-7452-872A-28D0-081C1338DC63}"/>
              </a:ext>
            </a:extLst>
          </p:cNvPr>
          <p:cNvSpPr>
            <a:spLocks noGrp="1"/>
          </p:cNvSpPr>
          <p:nvPr>
            <p:ph idx="1"/>
          </p:nvPr>
        </p:nvSpPr>
        <p:spPr>
          <a:xfrm>
            <a:off x="2322576" y="2953512"/>
            <a:ext cx="7470648" cy="3296563"/>
          </a:xfrm>
        </p:spPr>
        <p:txBody>
          <a:bodyPr rtlCol="0"/>
          <a:lstStyle>
            <a:lvl1pPr marL="0" indent="0">
              <a:lnSpc>
                <a:spcPct val="100000"/>
              </a:lnSpc>
              <a:spcBef>
                <a:spcPts val="0"/>
              </a:spcBef>
              <a:spcAft>
                <a:spcPts val="1500"/>
              </a:spcAft>
              <a:buNone/>
              <a:defRPr lang="fr-FR" sz="2200" b="1"/>
            </a:lvl1pPr>
            <a:lvl2pPr marL="0" indent="0">
              <a:lnSpc>
                <a:spcPct val="100000"/>
              </a:lnSpc>
              <a:spcBef>
                <a:spcPts val="0"/>
              </a:spcBef>
              <a:buNone/>
              <a:defRPr lang="fr-FR" sz="1600" i="1"/>
            </a:lvl2pPr>
          </a:lstStyle>
          <a:p>
            <a:pPr lvl="0" rtl="0"/>
            <a:r>
              <a:rPr lang="fr-FR" noProof="0"/>
              <a:t>Cliquez pour modifier les styles du texte du masque</a:t>
            </a:r>
          </a:p>
          <a:p>
            <a:pPr lvl="1" rtl="0"/>
            <a:r>
              <a:rPr lang="fr-FR" noProof="0"/>
              <a:t>Deuxième niveau</a:t>
            </a:r>
          </a:p>
          <a:p>
            <a:pPr lvl="2" rtl="0"/>
            <a:r>
              <a:rPr lang="fr-FR" noProof="0"/>
              <a:t>Troisième niveau</a:t>
            </a:r>
          </a:p>
        </p:txBody>
      </p:sp>
      <p:sp>
        <p:nvSpPr>
          <p:cNvPr id="5" name="Espace réservé du pied de page 4">
            <a:extLst>
              <a:ext uri="{FF2B5EF4-FFF2-40B4-BE49-F238E27FC236}">
                <a16:creationId xmlns:a16="http://schemas.microsoft.com/office/drawing/2014/main" id="{35E39F35-2573-69E0-B17D-B4B0F85CE77B}"/>
              </a:ext>
            </a:extLst>
          </p:cNvPr>
          <p:cNvSpPr>
            <a:spLocks noGrp="1"/>
          </p:cNvSpPr>
          <p:nvPr>
            <p:ph type="ftr" sz="quarter" idx="11"/>
          </p:nvPr>
        </p:nvSpPr>
        <p:spPr/>
        <p:txBody>
          <a:bodyPr rtlCol="0"/>
          <a:lstStyle>
            <a:defPPr>
              <a:defRPr lang="fr-FR"/>
            </a:defPPr>
          </a:lstStyle>
          <a:p>
            <a:pPr rtl="0"/>
            <a:r>
              <a:rPr lang="fr-FR" noProof="0"/>
              <a:t>Titre de la présentation</a:t>
            </a:r>
          </a:p>
        </p:txBody>
      </p:sp>
      <p:sp>
        <p:nvSpPr>
          <p:cNvPr id="6" name="Espace réservé du numéro de diapositive 5">
            <a:extLst>
              <a:ext uri="{FF2B5EF4-FFF2-40B4-BE49-F238E27FC236}">
                <a16:creationId xmlns:a16="http://schemas.microsoft.com/office/drawing/2014/main" id="{35B5CE41-241D-72CD-1C8F-006A477B5301}"/>
              </a:ext>
            </a:extLst>
          </p:cNvPr>
          <p:cNvSpPr>
            <a:spLocks noGrp="1"/>
          </p:cNvSpPr>
          <p:nvPr>
            <p:ph type="sldNum" sz="quarter" idx="12"/>
          </p:nvPr>
        </p:nvSpPr>
        <p:spPr/>
        <p:txBody>
          <a:bodyPr rtlCol="0"/>
          <a:lstStyle>
            <a:defPPr>
              <a:defRPr lang="fr-FR"/>
            </a:defPPr>
          </a:lstStyle>
          <a:p>
            <a:pPr rtl="0"/>
            <a:fld id="{5BFCF61C-3B18-4C03-8326-CC3B32D710C9}" type="slidenum">
              <a:rPr lang="fr-FR" noProof="0" smtClean="0"/>
              <a:t>‹N°›</a:t>
            </a:fld>
            <a:endParaRPr lang="fr-FR" noProof="0"/>
          </a:p>
        </p:txBody>
      </p:sp>
      <p:grpSp>
        <p:nvGrpSpPr>
          <p:cNvPr id="7" name="Groupe 6">
            <a:extLst>
              <a:ext uri="{FF2B5EF4-FFF2-40B4-BE49-F238E27FC236}">
                <a16:creationId xmlns:a16="http://schemas.microsoft.com/office/drawing/2014/main" id="{52789DD7-8E5F-BCF6-7A1E-0AC33BD880AC}"/>
              </a:ext>
            </a:extLst>
          </p:cNvPr>
          <p:cNvGrpSpPr/>
          <p:nvPr userDrawn="1"/>
        </p:nvGrpSpPr>
        <p:grpSpPr>
          <a:xfrm>
            <a:off x="2400300" y="2535841"/>
            <a:ext cx="9801127" cy="821"/>
            <a:chOff x="2286319" y="5546299"/>
            <a:chExt cx="9801127" cy="903"/>
          </a:xfrm>
        </p:grpSpPr>
        <p:cxnSp>
          <p:nvCxnSpPr>
            <p:cNvPr id="8" name="Connecteur droit 7">
              <a:extLst>
                <a:ext uri="{FF2B5EF4-FFF2-40B4-BE49-F238E27FC236}">
                  <a16:creationId xmlns:a16="http://schemas.microsoft.com/office/drawing/2014/main" id="{D610F86C-F479-AC03-216E-DD60112AC854}"/>
                </a:ext>
              </a:extLst>
            </p:cNvPr>
            <p:cNvCxnSpPr>
              <a:cxnSpLocks/>
            </p:cNvCxnSpPr>
            <p:nvPr/>
          </p:nvCxnSpPr>
          <p:spPr>
            <a:xfrm>
              <a:off x="2286319" y="5546299"/>
              <a:ext cx="7391400"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 name="Connecteur droit 8">
              <a:extLst>
                <a:ext uri="{FF2B5EF4-FFF2-40B4-BE49-F238E27FC236}">
                  <a16:creationId xmlns:a16="http://schemas.microsoft.com/office/drawing/2014/main" id="{0A02E8F6-3623-48C2-4F02-9472E2977FB8}"/>
                </a:ext>
              </a:extLst>
            </p:cNvPr>
            <p:cNvCxnSpPr>
              <a:cxnSpLocks/>
            </p:cNvCxnSpPr>
            <p:nvPr/>
          </p:nvCxnSpPr>
          <p:spPr>
            <a:xfrm>
              <a:off x="9676016" y="5547202"/>
              <a:ext cx="241143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68269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bg>
      <p:bgPr>
        <a:solidFill>
          <a:schemeClr val="accent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F39D39-DAD0-D550-D3C7-42F702A78C3A}"/>
              </a:ext>
            </a:extLst>
          </p:cNvPr>
          <p:cNvSpPr>
            <a:spLocks noGrp="1"/>
          </p:cNvSpPr>
          <p:nvPr>
            <p:ph type="title"/>
          </p:nvPr>
        </p:nvSpPr>
        <p:spPr>
          <a:xfrm>
            <a:off x="4056992" y="1709738"/>
            <a:ext cx="7290458" cy="2852737"/>
          </a:xfrm>
        </p:spPr>
        <p:txBody>
          <a:bodyPr rtlCol="0" anchor="b"/>
          <a:lstStyle>
            <a:lvl1pPr>
              <a:defRPr lang="fr-FR" sz="6000">
                <a:solidFill>
                  <a:schemeClr val="bg1"/>
                </a:solidFill>
              </a:defRPr>
            </a:lvl1pPr>
          </a:lstStyle>
          <a:p>
            <a:pPr rtl="0"/>
            <a:r>
              <a:rPr lang="fr-FR"/>
              <a:t>Modifiez le style du titre</a:t>
            </a:r>
            <a:endParaRPr lang="fr-FR" dirty="0"/>
          </a:p>
        </p:txBody>
      </p:sp>
      <p:sp>
        <p:nvSpPr>
          <p:cNvPr id="3" name="Espace réservé du texte 2">
            <a:extLst>
              <a:ext uri="{FF2B5EF4-FFF2-40B4-BE49-F238E27FC236}">
                <a16:creationId xmlns:a16="http://schemas.microsoft.com/office/drawing/2014/main" id="{8E054DFA-4C17-2AA0-0E19-8D452B73AA20}"/>
              </a:ext>
            </a:extLst>
          </p:cNvPr>
          <p:cNvSpPr>
            <a:spLocks noGrp="1"/>
          </p:cNvSpPr>
          <p:nvPr>
            <p:ph type="body" idx="1"/>
          </p:nvPr>
        </p:nvSpPr>
        <p:spPr>
          <a:xfrm>
            <a:off x="4056992" y="4589463"/>
            <a:ext cx="7290457" cy="1500187"/>
          </a:xfrm>
        </p:spPr>
        <p:txBody>
          <a:bodyPr rtlCol="0"/>
          <a:lstStyle>
            <a:lvl1pPr marL="0" indent="0">
              <a:buNone/>
              <a:defRPr lang="fr-FR" sz="2400">
                <a:solidFill>
                  <a:schemeClr val="bg1"/>
                </a:solidFill>
              </a:defRPr>
            </a:lvl1pPr>
            <a:lvl2pPr marL="457200" indent="0">
              <a:buNone/>
              <a:defRPr lang="fr-FR" sz="2000">
                <a:solidFill>
                  <a:schemeClr val="tx1">
                    <a:tint val="75000"/>
                  </a:schemeClr>
                </a:solidFill>
              </a:defRPr>
            </a:lvl2pPr>
            <a:lvl3pPr marL="914400" indent="0">
              <a:buNone/>
              <a:defRPr lang="fr-FR" sz="1800">
                <a:solidFill>
                  <a:schemeClr val="tx1">
                    <a:tint val="75000"/>
                  </a:schemeClr>
                </a:solidFill>
              </a:defRPr>
            </a:lvl3pPr>
            <a:lvl4pPr marL="1371600" indent="0">
              <a:buNone/>
              <a:defRPr lang="fr-FR" sz="1600">
                <a:solidFill>
                  <a:schemeClr val="tx1">
                    <a:tint val="75000"/>
                  </a:schemeClr>
                </a:solidFill>
              </a:defRPr>
            </a:lvl4pPr>
            <a:lvl5pPr marL="1828800" indent="0">
              <a:buNone/>
              <a:defRPr lang="fr-FR" sz="1600">
                <a:solidFill>
                  <a:schemeClr val="tx1">
                    <a:tint val="75000"/>
                  </a:schemeClr>
                </a:solidFill>
              </a:defRPr>
            </a:lvl5pPr>
            <a:lvl6pPr marL="2286000" indent="0">
              <a:buNone/>
              <a:defRPr lang="fr-FR" sz="1600">
                <a:solidFill>
                  <a:schemeClr val="tx1">
                    <a:tint val="75000"/>
                  </a:schemeClr>
                </a:solidFill>
              </a:defRPr>
            </a:lvl6pPr>
            <a:lvl7pPr marL="2743200" indent="0">
              <a:buNone/>
              <a:defRPr lang="fr-FR" sz="1600">
                <a:solidFill>
                  <a:schemeClr val="tx1">
                    <a:tint val="75000"/>
                  </a:schemeClr>
                </a:solidFill>
              </a:defRPr>
            </a:lvl7pPr>
            <a:lvl8pPr marL="3200400" indent="0">
              <a:buNone/>
              <a:defRPr lang="fr-FR" sz="1600">
                <a:solidFill>
                  <a:schemeClr val="tx1">
                    <a:tint val="75000"/>
                  </a:schemeClr>
                </a:solidFill>
              </a:defRPr>
            </a:lvl8pPr>
            <a:lvl9pPr marL="3657600" indent="0">
              <a:buNone/>
              <a:defRPr lang="fr-FR" sz="1600">
                <a:solidFill>
                  <a:schemeClr val="tx1">
                    <a:tint val="75000"/>
                  </a:schemeClr>
                </a:solidFill>
              </a:defRPr>
            </a:lvl9pPr>
          </a:lstStyle>
          <a:p>
            <a:pPr lvl="0" rtl="0"/>
            <a:r>
              <a:rPr lang="fr-FR"/>
              <a:t>Cliquez pour modifier les styles du texte du masque</a:t>
            </a:r>
          </a:p>
        </p:txBody>
      </p:sp>
      <p:grpSp>
        <p:nvGrpSpPr>
          <p:cNvPr id="7" name="Groupe 6">
            <a:extLst>
              <a:ext uri="{FF2B5EF4-FFF2-40B4-BE49-F238E27FC236}">
                <a16:creationId xmlns:a16="http://schemas.microsoft.com/office/drawing/2014/main" id="{AF8D5DED-A875-4BFE-015E-C29679EC468C}"/>
              </a:ext>
            </a:extLst>
          </p:cNvPr>
          <p:cNvGrpSpPr/>
          <p:nvPr userDrawn="1"/>
        </p:nvGrpSpPr>
        <p:grpSpPr>
          <a:xfrm>
            <a:off x="3979533" y="5801746"/>
            <a:ext cx="8221703" cy="0"/>
            <a:chOff x="3733800" y="5539861"/>
            <a:chExt cx="8221703" cy="0"/>
          </a:xfrm>
        </p:grpSpPr>
        <p:cxnSp>
          <p:nvCxnSpPr>
            <p:cNvPr id="8" name="Connecteur droit 7">
              <a:extLst>
                <a:ext uri="{FF2B5EF4-FFF2-40B4-BE49-F238E27FC236}">
                  <a16:creationId xmlns:a16="http://schemas.microsoft.com/office/drawing/2014/main" id="{4ED54A14-B37E-AA5D-2F7D-4530DEF3C347}"/>
                </a:ext>
              </a:extLst>
            </p:cNvPr>
            <p:cNvCxnSpPr>
              <a:cxnSpLocks/>
            </p:cNvCxnSpPr>
            <p:nvPr/>
          </p:nvCxnSpPr>
          <p:spPr>
            <a:xfrm>
              <a:off x="3733800" y="5539861"/>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Connecteur droit 8">
              <a:extLst>
                <a:ext uri="{FF2B5EF4-FFF2-40B4-BE49-F238E27FC236}">
                  <a16:creationId xmlns:a16="http://schemas.microsoft.com/office/drawing/2014/main" id="{8611F7DB-0F8D-8E5A-0137-AD5E5B20C351}"/>
                </a:ext>
              </a:extLst>
            </p:cNvPr>
            <p:cNvCxnSpPr>
              <a:cxnSpLocks/>
            </p:cNvCxnSpPr>
            <p:nvPr/>
          </p:nvCxnSpPr>
          <p:spPr>
            <a:xfrm>
              <a:off x="9783803" y="5539861"/>
              <a:ext cx="217170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22719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et deux colonnes foncées">
    <p:bg>
      <p:bgPr>
        <a:solidFill>
          <a:schemeClr val="accent5"/>
        </a:solidFill>
        <a:effectLst/>
      </p:bgPr>
    </p:bg>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BA0C7E2C-83B2-58E9-DE90-AB1857F1A170}"/>
              </a:ext>
            </a:extLst>
          </p:cNvPr>
          <p:cNvSpPr>
            <a:spLocks noGrp="1"/>
          </p:cNvSpPr>
          <p:nvPr>
            <p:ph type="ftr" sz="quarter" idx="11"/>
          </p:nvPr>
        </p:nvSpPr>
        <p:spPr/>
        <p:txBody>
          <a:bodyPr rtlCol="0"/>
          <a:lstStyle>
            <a:defPPr>
              <a:defRPr lang="fr-FR"/>
            </a:defPPr>
          </a:lstStyle>
          <a:p>
            <a:pPr rtl="0"/>
            <a:r>
              <a:rPr lang="fr-FR" noProof="0"/>
              <a:t>Titre de la présentation</a:t>
            </a:r>
          </a:p>
        </p:txBody>
      </p:sp>
      <p:sp>
        <p:nvSpPr>
          <p:cNvPr id="5" name="Espace réservé du numéro de diapositive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rtlCol="0"/>
          <a:lstStyle>
            <a:defPPr>
              <a:defRPr lang="fr-FR"/>
            </a:defPPr>
          </a:lstStyle>
          <a:p>
            <a:pPr rtl="0"/>
            <a:fld id="{5BFCF61C-3B18-4C03-8326-CC3B32D710C9}" type="slidenum">
              <a:rPr lang="fr-FR" noProof="0" smtClean="0"/>
              <a:pPr/>
              <a:t>‹N°›</a:t>
            </a:fld>
            <a:endParaRPr lang="fr-FR" noProof="0"/>
          </a:p>
        </p:txBody>
      </p:sp>
      <p:sp>
        <p:nvSpPr>
          <p:cNvPr id="6" name="Rectangle 5">
            <a:extLst>
              <a:ext uri="{FF2B5EF4-FFF2-40B4-BE49-F238E27FC236}">
                <a16:creationId xmlns:a16="http://schemas.microsoft.com/office/drawing/2014/main" id="{D62C33EA-A741-FA13-451C-6F35902CBDD0}"/>
              </a:ext>
            </a:extLst>
          </p:cNvPr>
          <p:cNvSpPr/>
          <p:nvPr userDrawn="1"/>
        </p:nvSpPr>
        <p:spPr>
          <a:xfrm>
            <a:off x="0" y="722376"/>
            <a:ext cx="12192000" cy="5413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noProof="0"/>
          </a:p>
        </p:txBody>
      </p:sp>
      <p:cxnSp>
        <p:nvCxnSpPr>
          <p:cNvPr id="7" name="Connecteur droit 6">
            <a:extLst>
              <a:ext uri="{FF2B5EF4-FFF2-40B4-BE49-F238E27FC236}">
                <a16:creationId xmlns:a16="http://schemas.microsoft.com/office/drawing/2014/main" id="{01882412-D2D4-9CF0-CD39-2EAE79B8A310}"/>
              </a:ext>
            </a:extLst>
          </p:cNvPr>
          <p:cNvCxnSpPr>
            <a:cxnSpLocks/>
          </p:cNvCxnSpPr>
          <p:nvPr userDrawn="1"/>
        </p:nvCxnSpPr>
        <p:spPr>
          <a:xfrm>
            <a:off x="4267200" y="2523744"/>
            <a:ext cx="7924800" cy="883"/>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 name="Connecteur droit 7">
            <a:extLst>
              <a:ext uri="{FF2B5EF4-FFF2-40B4-BE49-F238E27FC236}">
                <a16:creationId xmlns:a16="http://schemas.microsoft.com/office/drawing/2014/main" id="{F229B6F2-011B-853F-5BA1-FA1722B6E1C8}"/>
              </a:ext>
            </a:extLst>
          </p:cNvPr>
          <p:cNvCxnSpPr>
            <a:cxnSpLocks/>
          </p:cNvCxnSpPr>
          <p:nvPr userDrawn="1"/>
        </p:nvCxnSpPr>
        <p:spPr>
          <a:xfrm>
            <a:off x="723384" y="2523744"/>
            <a:ext cx="3543816"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itr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rtlCol="0"/>
          <a:lstStyle>
            <a:lvl1pPr>
              <a:defRPr lang="fr-FR" sz="5000">
                <a:solidFill>
                  <a:schemeClr val="bg1"/>
                </a:solidFill>
              </a:defRPr>
            </a:lvl1pPr>
          </a:lstStyle>
          <a:p>
            <a:pPr rtl="0"/>
            <a:r>
              <a:rPr lang="fr-FR" noProof="0"/>
              <a:t>Modifiez le style du titre</a:t>
            </a:r>
          </a:p>
        </p:txBody>
      </p:sp>
      <p:sp>
        <p:nvSpPr>
          <p:cNvPr id="11" name="Espace réservé du texte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2971800"/>
            <a:ext cx="4828032" cy="490538"/>
          </a:xfrm>
        </p:spPr>
        <p:txBody>
          <a:bodyPr rtlCol="0"/>
          <a:lstStyle>
            <a:lvl1pPr marL="0" indent="0">
              <a:lnSpc>
                <a:spcPct val="100000"/>
              </a:lnSpc>
              <a:spcBef>
                <a:spcPts val="0"/>
              </a:spcBef>
              <a:buNone/>
              <a:defRPr lang="fr-FR" sz="2200" b="1">
                <a:solidFill>
                  <a:schemeClr val="bg1"/>
                </a:solidFill>
              </a:defRPr>
            </a:lvl1pPr>
            <a:lvl2pPr>
              <a:defRPr lang="fr-FR">
                <a:solidFill>
                  <a:schemeClr val="bg1"/>
                </a:solidFill>
              </a:defRPr>
            </a:lvl2pPr>
            <a:lvl3pPr>
              <a:defRPr lang="fr-FR">
                <a:solidFill>
                  <a:schemeClr val="bg1"/>
                </a:solidFill>
              </a:defRPr>
            </a:lvl3pPr>
            <a:lvl4pPr>
              <a:defRPr lang="fr-FR">
                <a:solidFill>
                  <a:schemeClr val="bg1"/>
                </a:solidFill>
              </a:defRPr>
            </a:lvl4pPr>
            <a:lvl5pPr>
              <a:defRPr lang="fr-FR">
                <a:solidFill>
                  <a:schemeClr val="bg1"/>
                </a:solidFill>
              </a:defRPr>
            </a:lvl5pPr>
          </a:lstStyle>
          <a:p>
            <a:pPr lvl="0" rtl="0"/>
            <a:r>
              <a:rPr lang="fr-FR" noProof="0"/>
              <a:t>Cliquez pour modifier les styles du texte du masque</a:t>
            </a:r>
          </a:p>
        </p:txBody>
      </p:sp>
      <p:sp>
        <p:nvSpPr>
          <p:cNvPr id="12" name="Espace réservé du texte 10">
            <a:extLst>
              <a:ext uri="{FF2B5EF4-FFF2-40B4-BE49-F238E27FC236}">
                <a16:creationId xmlns:a16="http://schemas.microsoft.com/office/drawing/2014/main" id="{BA37E40B-957E-C00E-3B34-1B67D341A771}"/>
              </a:ext>
            </a:extLst>
          </p:cNvPr>
          <p:cNvSpPr>
            <a:spLocks noGrp="1"/>
          </p:cNvSpPr>
          <p:nvPr>
            <p:ph type="body" sz="quarter" idx="14"/>
          </p:nvPr>
        </p:nvSpPr>
        <p:spPr>
          <a:xfrm>
            <a:off x="6236208" y="2971800"/>
            <a:ext cx="4828032" cy="490538"/>
          </a:xfrm>
        </p:spPr>
        <p:txBody>
          <a:bodyPr rtlCol="0"/>
          <a:lstStyle>
            <a:lvl1pPr marL="0" indent="0">
              <a:lnSpc>
                <a:spcPct val="100000"/>
              </a:lnSpc>
              <a:spcBef>
                <a:spcPts val="0"/>
              </a:spcBef>
              <a:buNone/>
              <a:defRPr lang="fr-FR" sz="2200" b="1">
                <a:solidFill>
                  <a:schemeClr val="bg1"/>
                </a:solidFill>
              </a:defRPr>
            </a:lvl1pPr>
            <a:lvl2pPr>
              <a:defRPr lang="fr-FR">
                <a:solidFill>
                  <a:schemeClr val="bg1"/>
                </a:solidFill>
              </a:defRPr>
            </a:lvl2pPr>
            <a:lvl3pPr>
              <a:defRPr lang="fr-FR">
                <a:solidFill>
                  <a:schemeClr val="bg1"/>
                </a:solidFill>
              </a:defRPr>
            </a:lvl3pPr>
            <a:lvl4pPr>
              <a:defRPr lang="fr-FR">
                <a:solidFill>
                  <a:schemeClr val="bg1"/>
                </a:solidFill>
              </a:defRPr>
            </a:lvl4pPr>
            <a:lvl5pPr>
              <a:defRPr lang="fr-FR">
                <a:solidFill>
                  <a:schemeClr val="bg1"/>
                </a:solidFill>
              </a:defRPr>
            </a:lvl5pPr>
          </a:lstStyle>
          <a:p>
            <a:pPr lvl="0" rtl="0"/>
            <a:r>
              <a:rPr lang="fr-FR" noProof="0"/>
              <a:t>Cliquez pour modifier les styles du texte du masque</a:t>
            </a:r>
          </a:p>
        </p:txBody>
      </p:sp>
      <p:sp>
        <p:nvSpPr>
          <p:cNvPr id="14" name="Espace réservé du texte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401568"/>
            <a:ext cx="5111496" cy="1682750"/>
          </a:xfrm>
        </p:spPr>
        <p:txBody>
          <a:bodyPr rtlCol="0"/>
          <a:lstStyle>
            <a:lvl1pPr marL="283464" indent="-283464">
              <a:lnSpc>
                <a:spcPct val="150000"/>
              </a:lnSpc>
              <a:spcBef>
                <a:spcPts val="0"/>
              </a:spcBef>
              <a:defRPr lang="fr-FR" sz="1600">
                <a:solidFill>
                  <a:schemeClr val="bg1"/>
                </a:solidFill>
              </a:defRPr>
            </a:lvl1pPr>
            <a:lvl2pPr indent="-283464">
              <a:lnSpc>
                <a:spcPct val="150000"/>
              </a:lnSpc>
              <a:spcBef>
                <a:spcPts val="0"/>
              </a:spcBef>
              <a:defRPr lang="fr-FR" sz="1600">
                <a:solidFill>
                  <a:schemeClr val="bg1"/>
                </a:solidFill>
              </a:defRPr>
            </a:lvl2pPr>
            <a:lvl3pPr indent="-283464">
              <a:lnSpc>
                <a:spcPct val="150000"/>
              </a:lnSpc>
              <a:spcBef>
                <a:spcPts val="0"/>
              </a:spcBef>
              <a:defRPr lang="fr-FR" sz="1600">
                <a:solidFill>
                  <a:schemeClr val="bg1"/>
                </a:solidFill>
              </a:defRPr>
            </a:lvl3pPr>
            <a:lvl4pPr indent="-283464">
              <a:lnSpc>
                <a:spcPct val="150000"/>
              </a:lnSpc>
              <a:spcBef>
                <a:spcPts val="0"/>
              </a:spcBef>
              <a:defRPr lang="fr-FR" sz="1600">
                <a:solidFill>
                  <a:schemeClr val="bg1"/>
                </a:solidFill>
              </a:defRPr>
            </a:lvl4pPr>
            <a:lvl5pPr indent="-283464">
              <a:lnSpc>
                <a:spcPct val="150000"/>
              </a:lnSpc>
              <a:spcBef>
                <a:spcPts val="0"/>
              </a:spcBef>
              <a:defRPr lang="fr-FR" sz="1600">
                <a:solidFill>
                  <a:schemeClr val="bg1"/>
                </a:solidFill>
              </a:defRPr>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5" name="Espace réservé du texte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401568"/>
            <a:ext cx="5111496" cy="1682750"/>
          </a:xfrm>
        </p:spPr>
        <p:txBody>
          <a:bodyPr rtlCol="0"/>
          <a:lstStyle>
            <a:lvl1pPr marL="283464" indent="-283464">
              <a:lnSpc>
                <a:spcPct val="150000"/>
              </a:lnSpc>
              <a:spcBef>
                <a:spcPts val="0"/>
              </a:spcBef>
              <a:defRPr lang="fr-FR" sz="1600">
                <a:solidFill>
                  <a:schemeClr val="bg1"/>
                </a:solidFill>
              </a:defRPr>
            </a:lvl1pPr>
            <a:lvl2pPr indent="-283464">
              <a:lnSpc>
                <a:spcPct val="150000"/>
              </a:lnSpc>
              <a:spcBef>
                <a:spcPts val="0"/>
              </a:spcBef>
              <a:defRPr lang="fr-FR" sz="1600">
                <a:solidFill>
                  <a:schemeClr val="bg1"/>
                </a:solidFill>
              </a:defRPr>
            </a:lvl2pPr>
            <a:lvl3pPr indent="-283464">
              <a:lnSpc>
                <a:spcPct val="150000"/>
              </a:lnSpc>
              <a:spcBef>
                <a:spcPts val="0"/>
              </a:spcBef>
              <a:defRPr lang="fr-FR" sz="1600">
                <a:solidFill>
                  <a:schemeClr val="bg1"/>
                </a:solidFill>
              </a:defRPr>
            </a:lvl3pPr>
            <a:lvl4pPr indent="-283464">
              <a:lnSpc>
                <a:spcPct val="150000"/>
              </a:lnSpc>
              <a:spcBef>
                <a:spcPts val="0"/>
              </a:spcBef>
              <a:defRPr lang="fr-FR" sz="1600">
                <a:solidFill>
                  <a:schemeClr val="bg1"/>
                </a:solidFill>
              </a:defRPr>
            </a:lvl4pPr>
            <a:lvl5pPr indent="-283464">
              <a:lnSpc>
                <a:spcPct val="150000"/>
              </a:lnSpc>
              <a:spcBef>
                <a:spcPts val="0"/>
              </a:spcBef>
              <a:defRPr lang="fr-FR" sz="1600">
                <a:solidFill>
                  <a:schemeClr val="bg1"/>
                </a:solidFill>
              </a:defRPr>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2289611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re et lumière à deux colonnes">
    <p:bg>
      <p:bgPr>
        <a:solidFill>
          <a:schemeClr val="accent6"/>
        </a:solidFill>
        <a:effectLst/>
      </p:bgPr>
    </p:bg>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BA0C7E2C-83B2-58E9-DE90-AB1857F1A170}"/>
              </a:ext>
            </a:extLst>
          </p:cNvPr>
          <p:cNvSpPr>
            <a:spLocks noGrp="1"/>
          </p:cNvSpPr>
          <p:nvPr>
            <p:ph type="ftr" sz="quarter" idx="11"/>
          </p:nvPr>
        </p:nvSpPr>
        <p:spPr/>
        <p:txBody>
          <a:bodyPr rtlCol="0"/>
          <a:lstStyle>
            <a:defPPr>
              <a:defRPr lang="fr-FR"/>
            </a:defPPr>
          </a:lstStyle>
          <a:p>
            <a:pPr rtl="0"/>
            <a:r>
              <a:rPr lang="fr-FR" noProof="0"/>
              <a:t>Titre de la présentation</a:t>
            </a:r>
          </a:p>
        </p:txBody>
      </p:sp>
      <p:sp>
        <p:nvSpPr>
          <p:cNvPr id="5" name="Espace réservé du numéro de diapositive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rtlCol="0"/>
          <a:lstStyle>
            <a:defPPr>
              <a:defRPr lang="fr-FR"/>
            </a:defPPr>
          </a:lstStyle>
          <a:p>
            <a:pPr rtl="0"/>
            <a:fld id="{5BFCF61C-3B18-4C03-8326-CC3B32D710C9}" type="slidenum">
              <a:rPr lang="fr-FR" noProof="0" smtClean="0"/>
              <a:pPr/>
              <a:t>‹N°›</a:t>
            </a:fld>
            <a:endParaRPr lang="fr-FR" noProof="0"/>
          </a:p>
        </p:txBody>
      </p:sp>
      <p:sp>
        <p:nvSpPr>
          <p:cNvPr id="6" name="Rectangle 5">
            <a:extLst>
              <a:ext uri="{FF2B5EF4-FFF2-40B4-BE49-F238E27FC236}">
                <a16:creationId xmlns:a16="http://schemas.microsoft.com/office/drawing/2014/main" id="{D62C33EA-A741-FA13-451C-6F35902CBDD0}"/>
              </a:ext>
            </a:extLst>
          </p:cNvPr>
          <p:cNvSpPr/>
          <p:nvPr userDrawn="1"/>
        </p:nvSpPr>
        <p:spPr>
          <a:xfrm>
            <a:off x="0" y="722376"/>
            <a:ext cx="12192000" cy="5413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noProof="0"/>
          </a:p>
        </p:txBody>
      </p:sp>
      <p:sp>
        <p:nvSpPr>
          <p:cNvPr id="9" name="Titr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rtlCol="0"/>
          <a:lstStyle>
            <a:lvl1pPr>
              <a:defRPr lang="fr-FR" sz="5000">
                <a:solidFill>
                  <a:schemeClr val="tx2"/>
                </a:solidFill>
              </a:defRPr>
            </a:lvl1pPr>
          </a:lstStyle>
          <a:p>
            <a:pPr rtl="0"/>
            <a:r>
              <a:rPr lang="fr-FR" noProof="0"/>
              <a:t>Modifiez le style du titre</a:t>
            </a:r>
          </a:p>
        </p:txBody>
      </p:sp>
      <p:sp>
        <p:nvSpPr>
          <p:cNvPr id="11" name="Espace réservé du texte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2971800"/>
            <a:ext cx="4828032" cy="490538"/>
          </a:xfrm>
        </p:spPr>
        <p:txBody>
          <a:bodyPr rtlCol="0"/>
          <a:lstStyle>
            <a:lvl1pPr marL="0" indent="0">
              <a:lnSpc>
                <a:spcPct val="100000"/>
              </a:lnSpc>
              <a:spcBef>
                <a:spcPts val="0"/>
              </a:spcBef>
              <a:buNone/>
              <a:defRPr lang="fr-FR" sz="2200" b="1">
                <a:solidFill>
                  <a:schemeClr val="tx2"/>
                </a:solidFill>
              </a:defRPr>
            </a:lvl1pPr>
            <a:lvl2pPr>
              <a:defRPr lang="fr-FR">
                <a:solidFill>
                  <a:schemeClr val="bg1"/>
                </a:solidFill>
              </a:defRPr>
            </a:lvl2pPr>
            <a:lvl3pPr>
              <a:defRPr lang="fr-FR">
                <a:solidFill>
                  <a:schemeClr val="bg1"/>
                </a:solidFill>
              </a:defRPr>
            </a:lvl3pPr>
            <a:lvl4pPr>
              <a:defRPr lang="fr-FR">
                <a:solidFill>
                  <a:schemeClr val="bg1"/>
                </a:solidFill>
              </a:defRPr>
            </a:lvl4pPr>
            <a:lvl5pPr>
              <a:defRPr lang="fr-FR">
                <a:solidFill>
                  <a:schemeClr val="bg1"/>
                </a:solidFill>
              </a:defRPr>
            </a:lvl5pPr>
          </a:lstStyle>
          <a:p>
            <a:pPr lvl="0" rtl="0"/>
            <a:r>
              <a:rPr lang="fr-FR" noProof="0"/>
              <a:t>Cliquez pour modifier les styles du texte du masque</a:t>
            </a:r>
          </a:p>
        </p:txBody>
      </p:sp>
      <p:sp>
        <p:nvSpPr>
          <p:cNvPr id="12" name="Espace réservé du texte 10">
            <a:extLst>
              <a:ext uri="{FF2B5EF4-FFF2-40B4-BE49-F238E27FC236}">
                <a16:creationId xmlns:a16="http://schemas.microsoft.com/office/drawing/2014/main" id="{BA37E40B-957E-C00E-3B34-1B67D341A771}"/>
              </a:ext>
            </a:extLst>
          </p:cNvPr>
          <p:cNvSpPr>
            <a:spLocks noGrp="1"/>
          </p:cNvSpPr>
          <p:nvPr>
            <p:ph type="body" sz="quarter" idx="14"/>
          </p:nvPr>
        </p:nvSpPr>
        <p:spPr>
          <a:xfrm>
            <a:off x="6236208" y="2971800"/>
            <a:ext cx="4828032" cy="490538"/>
          </a:xfrm>
        </p:spPr>
        <p:txBody>
          <a:bodyPr rtlCol="0"/>
          <a:lstStyle>
            <a:lvl1pPr marL="0" indent="0">
              <a:lnSpc>
                <a:spcPct val="100000"/>
              </a:lnSpc>
              <a:spcBef>
                <a:spcPts val="0"/>
              </a:spcBef>
              <a:buNone/>
              <a:defRPr lang="fr-FR" sz="2200" b="1">
                <a:solidFill>
                  <a:schemeClr val="tx2"/>
                </a:solidFill>
              </a:defRPr>
            </a:lvl1pPr>
            <a:lvl2pPr>
              <a:defRPr lang="fr-FR">
                <a:solidFill>
                  <a:schemeClr val="bg1"/>
                </a:solidFill>
              </a:defRPr>
            </a:lvl2pPr>
            <a:lvl3pPr>
              <a:defRPr lang="fr-FR">
                <a:solidFill>
                  <a:schemeClr val="bg1"/>
                </a:solidFill>
              </a:defRPr>
            </a:lvl3pPr>
            <a:lvl4pPr>
              <a:defRPr lang="fr-FR">
                <a:solidFill>
                  <a:schemeClr val="bg1"/>
                </a:solidFill>
              </a:defRPr>
            </a:lvl4pPr>
            <a:lvl5pPr>
              <a:defRPr lang="fr-FR">
                <a:solidFill>
                  <a:schemeClr val="bg1"/>
                </a:solidFill>
              </a:defRPr>
            </a:lvl5pPr>
          </a:lstStyle>
          <a:p>
            <a:pPr lvl="0" rtl="0"/>
            <a:r>
              <a:rPr lang="fr-FR" noProof="0"/>
              <a:t>Cliquez pour modifier les styles du texte du masque</a:t>
            </a:r>
          </a:p>
        </p:txBody>
      </p:sp>
      <p:sp>
        <p:nvSpPr>
          <p:cNvPr id="14" name="Espace réservé du texte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401568"/>
            <a:ext cx="4754880" cy="1682750"/>
          </a:xfrm>
        </p:spPr>
        <p:txBody>
          <a:bodyPr rtlCol="0"/>
          <a:lstStyle>
            <a:lvl1pPr marL="283464" indent="-283464">
              <a:lnSpc>
                <a:spcPct val="150000"/>
              </a:lnSpc>
              <a:spcBef>
                <a:spcPts val="0"/>
              </a:spcBef>
              <a:defRPr lang="fr-FR" sz="1600">
                <a:solidFill>
                  <a:schemeClr val="tx2"/>
                </a:solidFill>
              </a:defRPr>
            </a:lvl1pPr>
            <a:lvl2pPr indent="-283464">
              <a:lnSpc>
                <a:spcPct val="150000"/>
              </a:lnSpc>
              <a:spcBef>
                <a:spcPts val="0"/>
              </a:spcBef>
              <a:defRPr lang="fr-FR" sz="1600">
                <a:solidFill>
                  <a:schemeClr val="tx2"/>
                </a:solidFill>
              </a:defRPr>
            </a:lvl2pPr>
            <a:lvl3pPr indent="-283464">
              <a:lnSpc>
                <a:spcPct val="150000"/>
              </a:lnSpc>
              <a:spcBef>
                <a:spcPts val="0"/>
              </a:spcBef>
              <a:defRPr lang="fr-FR" sz="1600">
                <a:solidFill>
                  <a:schemeClr val="tx2"/>
                </a:solidFill>
              </a:defRPr>
            </a:lvl3pPr>
            <a:lvl4pPr indent="-283464">
              <a:lnSpc>
                <a:spcPct val="150000"/>
              </a:lnSpc>
              <a:spcBef>
                <a:spcPts val="0"/>
              </a:spcBef>
              <a:defRPr lang="fr-FR" sz="1600">
                <a:solidFill>
                  <a:schemeClr val="tx2"/>
                </a:solidFill>
              </a:defRPr>
            </a:lvl4pPr>
            <a:lvl5pPr indent="-283464">
              <a:lnSpc>
                <a:spcPct val="150000"/>
              </a:lnSpc>
              <a:spcBef>
                <a:spcPts val="0"/>
              </a:spcBef>
              <a:defRPr lang="fr-FR" sz="1600">
                <a:solidFill>
                  <a:schemeClr val="tx2"/>
                </a:solidFill>
              </a:defRPr>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5" name="Espace réservé du texte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401568"/>
            <a:ext cx="4754880" cy="1682750"/>
          </a:xfrm>
        </p:spPr>
        <p:txBody>
          <a:bodyPr rtlCol="0"/>
          <a:lstStyle>
            <a:lvl1pPr marL="283464" indent="-283464">
              <a:lnSpc>
                <a:spcPct val="150000"/>
              </a:lnSpc>
              <a:spcBef>
                <a:spcPts val="0"/>
              </a:spcBef>
              <a:defRPr lang="fr-FR" sz="1600">
                <a:solidFill>
                  <a:schemeClr val="tx2"/>
                </a:solidFill>
              </a:defRPr>
            </a:lvl1pPr>
            <a:lvl2pPr indent="-283464">
              <a:lnSpc>
                <a:spcPct val="150000"/>
              </a:lnSpc>
              <a:spcBef>
                <a:spcPts val="0"/>
              </a:spcBef>
              <a:defRPr lang="fr-FR" sz="1600">
                <a:solidFill>
                  <a:schemeClr val="tx2"/>
                </a:solidFill>
              </a:defRPr>
            </a:lvl2pPr>
            <a:lvl3pPr indent="-283464">
              <a:lnSpc>
                <a:spcPct val="150000"/>
              </a:lnSpc>
              <a:spcBef>
                <a:spcPts val="0"/>
              </a:spcBef>
              <a:defRPr lang="fr-FR" sz="1600">
                <a:solidFill>
                  <a:schemeClr val="tx2"/>
                </a:solidFill>
              </a:defRPr>
            </a:lvl3pPr>
            <a:lvl4pPr indent="-283464">
              <a:lnSpc>
                <a:spcPct val="150000"/>
              </a:lnSpc>
              <a:spcBef>
                <a:spcPts val="0"/>
              </a:spcBef>
              <a:defRPr lang="fr-FR" sz="1600">
                <a:solidFill>
                  <a:schemeClr val="tx2"/>
                </a:solidFill>
              </a:defRPr>
            </a:lvl4pPr>
            <a:lvl5pPr indent="-283464">
              <a:lnSpc>
                <a:spcPct val="150000"/>
              </a:lnSpc>
              <a:spcBef>
                <a:spcPts val="0"/>
              </a:spcBef>
              <a:defRPr lang="fr-FR" sz="1600">
                <a:solidFill>
                  <a:schemeClr val="tx2"/>
                </a:solidFill>
              </a:defRPr>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grpSp>
        <p:nvGrpSpPr>
          <p:cNvPr id="13" name="Groupe 12">
            <a:extLst>
              <a:ext uri="{FF2B5EF4-FFF2-40B4-BE49-F238E27FC236}">
                <a16:creationId xmlns:a16="http://schemas.microsoft.com/office/drawing/2014/main" id="{4ED40495-D9DB-AA87-4474-68DA5D8CA88C}"/>
              </a:ext>
            </a:extLst>
          </p:cNvPr>
          <p:cNvGrpSpPr/>
          <p:nvPr userDrawn="1"/>
        </p:nvGrpSpPr>
        <p:grpSpPr>
          <a:xfrm rot="10800000">
            <a:off x="726958" y="2521655"/>
            <a:ext cx="11480808" cy="1"/>
            <a:chOff x="2077471" y="5539116"/>
            <a:chExt cx="11480808" cy="1"/>
          </a:xfrm>
        </p:grpSpPr>
        <p:cxnSp>
          <p:nvCxnSpPr>
            <p:cNvPr id="16" name="Connecteur droit 15">
              <a:extLst>
                <a:ext uri="{FF2B5EF4-FFF2-40B4-BE49-F238E27FC236}">
                  <a16:creationId xmlns:a16="http://schemas.microsoft.com/office/drawing/2014/main" id="{A15A6649-BE77-6F3F-DF74-0045E0AC6025}"/>
                </a:ext>
              </a:extLst>
            </p:cNvPr>
            <p:cNvCxnSpPr>
              <a:cxnSpLocks/>
            </p:cNvCxnSpPr>
            <p:nvPr/>
          </p:nvCxnSpPr>
          <p:spPr>
            <a:xfrm>
              <a:off x="2077471" y="5539116"/>
              <a:ext cx="4755396" cy="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Connecteur droit 16">
              <a:extLst>
                <a:ext uri="{FF2B5EF4-FFF2-40B4-BE49-F238E27FC236}">
                  <a16:creationId xmlns:a16="http://schemas.microsoft.com/office/drawing/2014/main" id="{BEF33DD1-C51F-9BE1-2F97-D4025B3E653D}"/>
                </a:ext>
              </a:extLst>
            </p:cNvPr>
            <p:cNvCxnSpPr>
              <a:cxnSpLocks/>
            </p:cNvCxnSpPr>
            <p:nvPr/>
          </p:nvCxnSpPr>
          <p:spPr>
            <a:xfrm>
              <a:off x="6816103" y="5539117"/>
              <a:ext cx="6742176"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0587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et contenu bandeau foncé">
    <p:bg>
      <p:bgPr>
        <a:solidFill>
          <a:schemeClr val="accent5"/>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966E69F-7113-AC99-F7E1-A44B7D64DEF3}"/>
              </a:ext>
            </a:extLst>
          </p:cNvPr>
          <p:cNvSpPr/>
          <p:nvPr userDrawn="1"/>
        </p:nvSpPr>
        <p:spPr>
          <a:xfrm>
            <a:off x="0" y="0"/>
            <a:ext cx="12192000" cy="30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lang="fr-FR" sz="1800" kern="1200">
                <a:solidFill>
                  <a:schemeClr val="lt1"/>
                </a:solidFill>
                <a:latin typeface="+mn-lt"/>
                <a:ea typeface="+mn-ea"/>
                <a:cs typeface="+mn-cs"/>
              </a:defRPr>
            </a:lvl1pPr>
            <a:lvl2pPr marL="457200" algn="l" defTabSz="914400" rtl="0" eaLnBrk="1" latinLnBrk="0" hangingPunct="1">
              <a:defRPr lang="fr-FR" sz="1800" kern="1200">
                <a:solidFill>
                  <a:schemeClr val="lt1"/>
                </a:solidFill>
                <a:latin typeface="+mn-lt"/>
                <a:ea typeface="+mn-ea"/>
                <a:cs typeface="+mn-cs"/>
              </a:defRPr>
            </a:lvl2pPr>
            <a:lvl3pPr marL="914400" algn="l" defTabSz="914400" rtl="0" eaLnBrk="1" latinLnBrk="0" hangingPunct="1">
              <a:defRPr lang="fr-FR" sz="1800" kern="1200">
                <a:solidFill>
                  <a:schemeClr val="lt1"/>
                </a:solidFill>
                <a:latin typeface="+mn-lt"/>
                <a:ea typeface="+mn-ea"/>
                <a:cs typeface="+mn-cs"/>
              </a:defRPr>
            </a:lvl3pPr>
            <a:lvl4pPr marL="1371600" algn="l" defTabSz="914400" rtl="0" eaLnBrk="1" latinLnBrk="0" hangingPunct="1">
              <a:defRPr lang="fr-FR" sz="1800" kern="1200">
                <a:solidFill>
                  <a:schemeClr val="lt1"/>
                </a:solidFill>
                <a:latin typeface="+mn-lt"/>
                <a:ea typeface="+mn-ea"/>
                <a:cs typeface="+mn-cs"/>
              </a:defRPr>
            </a:lvl4pPr>
            <a:lvl5pPr marL="1828800" algn="l" defTabSz="914400" rtl="0" eaLnBrk="1" latinLnBrk="0" hangingPunct="1">
              <a:defRPr lang="fr-FR" sz="1800" kern="1200">
                <a:solidFill>
                  <a:schemeClr val="lt1"/>
                </a:solidFill>
                <a:latin typeface="+mn-lt"/>
                <a:ea typeface="+mn-ea"/>
                <a:cs typeface="+mn-cs"/>
              </a:defRPr>
            </a:lvl5pPr>
            <a:lvl6pPr marL="2286000" algn="l" defTabSz="914400" rtl="0" eaLnBrk="1" latinLnBrk="0" hangingPunct="1">
              <a:defRPr lang="fr-FR" sz="1800" kern="1200">
                <a:solidFill>
                  <a:schemeClr val="lt1"/>
                </a:solidFill>
                <a:latin typeface="+mn-lt"/>
                <a:ea typeface="+mn-ea"/>
                <a:cs typeface="+mn-cs"/>
              </a:defRPr>
            </a:lvl6pPr>
            <a:lvl7pPr marL="2743200" algn="l" defTabSz="914400" rtl="0" eaLnBrk="1" latinLnBrk="0" hangingPunct="1">
              <a:defRPr lang="fr-FR" sz="1800" kern="1200">
                <a:solidFill>
                  <a:schemeClr val="lt1"/>
                </a:solidFill>
                <a:latin typeface="+mn-lt"/>
                <a:ea typeface="+mn-ea"/>
                <a:cs typeface="+mn-cs"/>
              </a:defRPr>
            </a:lvl7pPr>
            <a:lvl8pPr marL="3200400" algn="l" defTabSz="914400" rtl="0" eaLnBrk="1" latinLnBrk="0" hangingPunct="1">
              <a:defRPr lang="fr-FR" sz="1800" kern="1200">
                <a:solidFill>
                  <a:schemeClr val="lt1"/>
                </a:solidFill>
                <a:latin typeface="+mn-lt"/>
                <a:ea typeface="+mn-ea"/>
                <a:cs typeface="+mn-cs"/>
              </a:defRPr>
            </a:lvl8pPr>
            <a:lvl9pPr marL="3657600" algn="l" defTabSz="914400" rtl="0" eaLnBrk="1" latinLnBrk="0" hangingPunct="1">
              <a:defRPr lang="fr-FR" sz="1800" kern="1200">
                <a:solidFill>
                  <a:schemeClr val="lt1"/>
                </a:solidFill>
                <a:latin typeface="+mn-lt"/>
                <a:ea typeface="+mn-ea"/>
                <a:cs typeface="+mn-cs"/>
              </a:defRPr>
            </a:lvl9pPr>
          </a:lstStyle>
          <a:p>
            <a:pPr algn="ctr" rtl="0"/>
            <a:endParaRPr lang="fr-FR" noProof="0"/>
          </a:p>
        </p:txBody>
      </p:sp>
      <p:sp>
        <p:nvSpPr>
          <p:cNvPr id="4" name="Espace réservé du pied de page 3">
            <a:extLst>
              <a:ext uri="{FF2B5EF4-FFF2-40B4-BE49-F238E27FC236}">
                <a16:creationId xmlns:a16="http://schemas.microsoft.com/office/drawing/2014/main" id="{BA0C7E2C-83B2-58E9-DE90-AB1857F1A170}"/>
              </a:ext>
            </a:extLst>
          </p:cNvPr>
          <p:cNvSpPr>
            <a:spLocks noGrp="1"/>
          </p:cNvSpPr>
          <p:nvPr>
            <p:ph type="ftr" sz="quarter" idx="11"/>
          </p:nvPr>
        </p:nvSpPr>
        <p:spPr/>
        <p:txBody>
          <a:bodyPr rtlCol="0"/>
          <a:lstStyle>
            <a:lvl1pPr>
              <a:defRPr lang="fr-FR">
                <a:solidFill>
                  <a:schemeClr val="accent5"/>
                </a:solidFill>
              </a:defRPr>
            </a:lvl1pPr>
          </a:lstStyle>
          <a:p>
            <a:pPr rtl="0"/>
            <a:r>
              <a:rPr lang="fr-FR" noProof="0"/>
              <a:t>Titre de la présentation</a:t>
            </a:r>
          </a:p>
        </p:txBody>
      </p:sp>
      <p:sp>
        <p:nvSpPr>
          <p:cNvPr id="5" name="Espace réservé du numéro de diapositive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rtlCol="0"/>
          <a:lstStyle>
            <a:lvl1pPr>
              <a:defRPr lang="fr-FR">
                <a:solidFill>
                  <a:schemeClr val="accent5"/>
                </a:solidFill>
              </a:defRPr>
            </a:lvl1pPr>
          </a:lstStyle>
          <a:p>
            <a:pPr rtl="0"/>
            <a:fld id="{5BFCF61C-3B18-4C03-8326-CC3B32D710C9}" type="slidenum">
              <a:rPr lang="fr-FR" noProof="0" smtClean="0"/>
              <a:pPr/>
              <a:t>‹N°›</a:t>
            </a:fld>
            <a:endParaRPr lang="fr-FR" noProof="0"/>
          </a:p>
        </p:txBody>
      </p:sp>
      <p:sp>
        <p:nvSpPr>
          <p:cNvPr id="9" name="Titr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rtlCol="0"/>
          <a:lstStyle>
            <a:lvl1pPr>
              <a:defRPr lang="fr-FR" sz="5000">
                <a:solidFill>
                  <a:schemeClr val="accent5"/>
                </a:solidFill>
              </a:defRPr>
            </a:lvl1pPr>
          </a:lstStyle>
          <a:p>
            <a:pPr rtl="0"/>
            <a:r>
              <a:rPr lang="fr-FR" noProof="0"/>
              <a:t>Modifiez le style du titre</a:t>
            </a:r>
          </a:p>
        </p:txBody>
      </p:sp>
      <p:sp>
        <p:nvSpPr>
          <p:cNvPr id="11" name="Espace réservé du texte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3483864"/>
            <a:ext cx="4828032" cy="490538"/>
          </a:xfrm>
        </p:spPr>
        <p:txBody>
          <a:bodyPr rtlCol="0"/>
          <a:lstStyle>
            <a:lvl1pPr marL="0" indent="0">
              <a:lnSpc>
                <a:spcPct val="100000"/>
              </a:lnSpc>
              <a:spcBef>
                <a:spcPts val="0"/>
              </a:spcBef>
              <a:buNone/>
              <a:defRPr lang="fr-FR" sz="2200" b="1">
                <a:solidFill>
                  <a:schemeClr val="tx2"/>
                </a:solidFill>
              </a:defRPr>
            </a:lvl1pPr>
            <a:lvl2pPr>
              <a:defRPr lang="fr-FR">
                <a:solidFill>
                  <a:schemeClr val="bg1"/>
                </a:solidFill>
              </a:defRPr>
            </a:lvl2pPr>
            <a:lvl3pPr>
              <a:defRPr lang="fr-FR">
                <a:solidFill>
                  <a:schemeClr val="bg1"/>
                </a:solidFill>
              </a:defRPr>
            </a:lvl3pPr>
            <a:lvl4pPr>
              <a:defRPr lang="fr-FR">
                <a:solidFill>
                  <a:schemeClr val="bg1"/>
                </a:solidFill>
              </a:defRPr>
            </a:lvl4pPr>
            <a:lvl5pPr>
              <a:defRPr lang="fr-FR">
                <a:solidFill>
                  <a:schemeClr val="bg1"/>
                </a:solidFill>
              </a:defRPr>
            </a:lvl5pPr>
          </a:lstStyle>
          <a:p>
            <a:pPr lvl="0" rtl="0"/>
            <a:r>
              <a:rPr lang="fr-FR" noProof="0"/>
              <a:t>Cliquez pour modifier les styles du texte du masque</a:t>
            </a:r>
          </a:p>
        </p:txBody>
      </p:sp>
      <p:sp>
        <p:nvSpPr>
          <p:cNvPr id="14" name="Espace réservé du texte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931920"/>
            <a:ext cx="4754880" cy="1682750"/>
          </a:xfrm>
        </p:spPr>
        <p:txBody>
          <a:bodyPr rtlCol="0"/>
          <a:lstStyle>
            <a:lvl1pPr marL="283464" indent="-283464">
              <a:lnSpc>
                <a:spcPct val="150000"/>
              </a:lnSpc>
              <a:spcBef>
                <a:spcPts val="0"/>
              </a:spcBef>
              <a:defRPr lang="fr-FR" sz="1600">
                <a:solidFill>
                  <a:schemeClr val="tx2"/>
                </a:solidFill>
              </a:defRPr>
            </a:lvl1pPr>
            <a:lvl2pPr indent="-283464">
              <a:lnSpc>
                <a:spcPct val="150000"/>
              </a:lnSpc>
              <a:spcBef>
                <a:spcPts val="0"/>
              </a:spcBef>
              <a:defRPr lang="fr-FR" sz="1600">
                <a:solidFill>
                  <a:schemeClr val="tx2"/>
                </a:solidFill>
              </a:defRPr>
            </a:lvl2pPr>
            <a:lvl3pPr indent="-283464">
              <a:lnSpc>
                <a:spcPct val="150000"/>
              </a:lnSpc>
              <a:spcBef>
                <a:spcPts val="0"/>
              </a:spcBef>
              <a:defRPr lang="fr-FR" sz="1600">
                <a:solidFill>
                  <a:schemeClr val="tx2"/>
                </a:solidFill>
              </a:defRPr>
            </a:lvl3pPr>
            <a:lvl4pPr indent="-283464">
              <a:lnSpc>
                <a:spcPct val="150000"/>
              </a:lnSpc>
              <a:spcBef>
                <a:spcPts val="0"/>
              </a:spcBef>
              <a:defRPr lang="fr-FR" sz="1600">
                <a:solidFill>
                  <a:schemeClr val="tx2"/>
                </a:solidFill>
              </a:defRPr>
            </a:lvl4pPr>
            <a:lvl5pPr indent="-283464">
              <a:lnSpc>
                <a:spcPct val="150000"/>
              </a:lnSpc>
              <a:spcBef>
                <a:spcPts val="0"/>
              </a:spcBef>
              <a:defRPr lang="fr-FR" sz="1600">
                <a:solidFill>
                  <a:schemeClr val="tx2"/>
                </a:solidFill>
              </a:defRPr>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5" name="Espace réservé du texte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931920"/>
            <a:ext cx="4754880" cy="1682750"/>
          </a:xfrm>
        </p:spPr>
        <p:txBody>
          <a:bodyPr rtlCol="0"/>
          <a:lstStyle>
            <a:lvl1pPr marL="283464" indent="-283464">
              <a:lnSpc>
                <a:spcPct val="150000"/>
              </a:lnSpc>
              <a:spcBef>
                <a:spcPts val="0"/>
              </a:spcBef>
              <a:defRPr lang="fr-FR" sz="1600">
                <a:solidFill>
                  <a:schemeClr val="tx2"/>
                </a:solidFill>
              </a:defRPr>
            </a:lvl1pPr>
            <a:lvl2pPr indent="-283464">
              <a:lnSpc>
                <a:spcPct val="150000"/>
              </a:lnSpc>
              <a:spcBef>
                <a:spcPts val="0"/>
              </a:spcBef>
              <a:defRPr lang="fr-FR" sz="1600">
                <a:solidFill>
                  <a:schemeClr val="tx2"/>
                </a:solidFill>
              </a:defRPr>
            </a:lvl2pPr>
            <a:lvl3pPr indent="-283464">
              <a:lnSpc>
                <a:spcPct val="150000"/>
              </a:lnSpc>
              <a:spcBef>
                <a:spcPts val="0"/>
              </a:spcBef>
              <a:defRPr lang="fr-FR" sz="1600">
                <a:solidFill>
                  <a:schemeClr val="tx2"/>
                </a:solidFill>
              </a:defRPr>
            </a:lvl3pPr>
            <a:lvl4pPr indent="-283464">
              <a:lnSpc>
                <a:spcPct val="150000"/>
              </a:lnSpc>
              <a:spcBef>
                <a:spcPts val="0"/>
              </a:spcBef>
              <a:defRPr lang="fr-FR" sz="1600">
                <a:solidFill>
                  <a:schemeClr val="tx2"/>
                </a:solidFill>
              </a:defRPr>
            </a:lvl4pPr>
            <a:lvl5pPr indent="-283464">
              <a:lnSpc>
                <a:spcPct val="150000"/>
              </a:lnSpc>
              <a:spcBef>
                <a:spcPts val="0"/>
              </a:spcBef>
              <a:defRPr lang="fr-FR" sz="1600">
                <a:solidFill>
                  <a:schemeClr val="tx2"/>
                </a:solidFill>
              </a:defRPr>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grpSp>
        <p:nvGrpSpPr>
          <p:cNvPr id="19" name="Groupe 18">
            <a:extLst>
              <a:ext uri="{FF2B5EF4-FFF2-40B4-BE49-F238E27FC236}">
                <a16:creationId xmlns:a16="http://schemas.microsoft.com/office/drawing/2014/main" id="{FF8CCEDA-D691-A48A-BAAF-D004EBE38E55}"/>
              </a:ext>
            </a:extLst>
          </p:cNvPr>
          <p:cNvGrpSpPr/>
          <p:nvPr userDrawn="1"/>
        </p:nvGrpSpPr>
        <p:grpSpPr>
          <a:xfrm rot="16200000" flipV="1">
            <a:off x="8764091" y="3943349"/>
            <a:ext cx="5829301" cy="0"/>
            <a:chOff x="2287349" y="55407920"/>
            <a:chExt cx="11160369" cy="0"/>
          </a:xfrm>
        </p:grpSpPr>
        <p:cxnSp>
          <p:nvCxnSpPr>
            <p:cNvPr id="20" name="Connecteur droit 19">
              <a:extLst>
                <a:ext uri="{FF2B5EF4-FFF2-40B4-BE49-F238E27FC236}">
                  <a16:creationId xmlns:a16="http://schemas.microsoft.com/office/drawing/2014/main" id="{5605A0EB-A31A-D2D4-5671-D1F763493E1F}"/>
                </a:ext>
              </a:extLst>
            </p:cNvPr>
            <p:cNvCxnSpPr>
              <a:cxnSpLocks/>
            </p:cNvCxnSpPr>
            <p:nvPr/>
          </p:nvCxnSpPr>
          <p:spPr>
            <a:xfrm rot="16200000">
              <a:off x="5934529" y="51760740"/>
              <a:ext cx="0" cy="7294360"/>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Connecteur droit 20">
              <a:extLst>
                <a:ext uri="{FF2B5EF4-FFF2-40B4-BE49-F238E27FC236}">
                  <a16:creationId xmlns:a16="http://schemas.microsoft.com/office/drawing/2014/main" id="{EFEFE03D-E00E-B4FD-6765-44E55D5FA212}"/>
                </a:ext>
              </a:extLst>
            </p:cNvPr>
            <p:cNvCxnSpPr>
              <a:cxnSpLocks/>
            </p:cNvCxnSpPr>
            <p:nvPr/>
          </p:nvCxnSpPr>
          <p:spPr>
            <a:xfrm rot="16200000">
              <a:off x="11514714" y="53474916"/>
              <a:ext cx="0" cy="3866008"/>
            </a:xfrm>
            <a:prstGeom prst="line">
              <a:avLst/>
            </a:prstGeom>
            <a:ln w="444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36280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rois contenus à gauche">
    <p:bg>
      <p:bgPr>
        <a:solidFill>
          <a:schemeClr val="accent5"/>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F5A1967-7F8F-319E-2E67-BD9E4F074B05}"/>
              </a:ext>
            </a:extLst>
          </p:cNvPr>
          <p:cNvSpPr/>
          <p:nvPr userDrawn="1"/>
        </p:nvSpPr>
        <p:spPr>
          <a:xfrm>
            <a:off x="8115301" y="0"/>
            <a:ext cx="407669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lang="fr-FR" sz="1800" kern="1200">
                <a:solidFill>
                  <a:schemeClr val="lt1"/>
                </a:solidFill>
                <a:latin typeface="+mn-lt"/>
                <a:ea typeface="+mn-ea"/>
                <a:cs typeface="+mn-cs"/>
              </a:defRPr>
            </a:lvl1pPr>
            <a:lvl2pPr marL="457200" algn="l" defTabSz="914400" rtl="0" eaLnBrk="1" latinLnBrk="0" hangingPunct="1">
              <a:defRPr lang="fr-FR" sz="1800" kern="1200">
                <a:solidFill>
                  <a:schemeClr val="lt1"/>
                </a:solidFill>
                <a:latin typeface="+mn-lt"/>
                <a:ea typeface="+mn-ea"/>
                <a:cs typeface="+mn-cs"/>
              </a:defRPr>
            </a:lvl2pPr>
            <a:lvl3pPr marL="914400" algn="l" defTabSz="914400" rtl="0" eaLnBrk="1" latinLnBrk="0" hangingPunct="1">
              <a:defRPr lang="fr-FR" sz="1800" kern="1200">
                <a:solidFill>
                  <a:schemeClr val="lt1"/>
                </a:solidFill>
                <a:latin typeface="+mn-lt"/>
                <a:ea typeface="+mn-ea"/>
                <a:cs typeface="+mn-cs"/>
              </a:defRPr>
            </a:lvl3pPr>
            <a:lvl4pPr marL="1371600" algn="l" defTabSz="914400" rtl="0" eaLnBrk="1" latinLnBrk="0" hangingPunct="1">
              <a:defRPr lang="fr-FR" sz="1800" kern="1200">
                <a:solidFill>
                  <a:schemeClr val="lt1"/>
                </a:solidFill>
                <a:latin typeface="+mn-lt"/>
                <a:ea typeface="+mn-ea"/>
                <a:cs typeface="+mn-cs"/>
              </a:defRPr>
            </a:lvl4pPr>
            <a:lvl5pPr marL="1828800" algn="l" defTabSz="914400" rtl="0" eaLnBrk="1" latinLnBrk="0" hangingPunct="1">
              <a:defRPr lang="fr-FR" sz="1800" kern="1200">
                <a:solidFill>
                  <a:schemeClr val="lt1"/>
                </a:solidFill>
                <a:latin typeface="+mn-lt"/>
                <a:ea typeface="+mn-ea"/>
                <a:cs typeface="+mn-cs"/>
              </a:defRPr>
            </a:lvl5pPr>
            <a:lvl6pPr marL="2286000" algn="l" defTabSz="914400" rtl="0" eaLnBrk="1" latinLnBrk="0" hangingPunct="1">
              <a:defRPr lang="fr-FR" sz="1800" kern="1200">
                <a:solidFill>
                  <a:schemeClr val="lt1"/>
                </a:solidFill>
                <a:latin typeface="+mn-lt"/>
                <a:ea typeface="+mn-ea"/>
                <a:cs typeface="+mn-cs"/>
              </a:defRPr>
            </a:lvl6pPr>
            <a:lvl7pPr marL="2743200" algn="l" defTabSz="914400" rtl="0" eaLnBrk="1" latinLnBrk="0" hangingPunct="1">
              <a:defRPr lang="fr-FR" sz="1800" kern="1200">
                <a:solidFill>
                  <a:schemeClr val="lt1"/>
                </a:solidFill>
                <a:latin typeface="+mn-lt"/>
                <a:ea typeface="+mn-ea"/>
                <a:cs typeface="+mn-cs"/>
              </a:defRPr>
            </a:lvl7pPr>
            <a:lvl8pPr marL="3200400" algn="l" defTabSz="914400" rtl="0" eaLnBrk="1" latinLnBrk="0" hangingPunct="1">
              <a:defRPr lang="fr-FR" sz="1800" kern="1200">
                <a:solidFill>
                  <a:schemeClr val="lt1"/>
                </a:solidFill>
                <a:latin typeface="+mn-lt"/>
                <a:ea typeface="+mn-ea"/>
                <a:cs typeface="+mn-cs"/>
              </a:defRPr>
            </a:lvl8pPr>
            <a:lvl9pPr marL="3657600" algn="l" defTabSz="914400" rtl="0" eaLnBrk="1" latinLnBrk="0" hangingPunct="1">
              <a:defRPr lang="fr-FR" sz="1800" kern="1200">
                <a:solidFill>
                  <a:schemeClr val="lt1"/>
                </a:solidFill>
                <a:latin typeface="+mn-lt"/>
                <a:ea typeface="+mn-ea"/>
                <a:cs typeface="+mn-cs"/>
              </a:defRPr>
            </a:lvl9pPr>
          </a:lstStyle>
          <a:p>
            <a:pPr algn="ctr" rtl="0"/>
            <a:endParaRPr lang="fr-FR" noProof="0">
              <a:solidFill>
                <a:schemeClr val="bg2"/>
              </a:solidFill>
            </a:endParaRPr>
          </a:p>
        </p:txBody>
      </p:sp>
      <p:grpSp>
        <p:nvGrpSpPr>
          <p:cNvPr id="19" name="Groupe 18">
            <a:extLst>
              <a:ext uri="{FF2B5EF4-FFF2-40B4-BE49-F238E27FC236}">
                <a16:creationId xmlns:a16="http://schemas.microsoft.com/office/drawing/2014/main" id="{52425424-7549-BE00-EA05-384DBD00F3B2}"/>
              </a:ext>
            </a:extLst>
          </p:cNvPr>
          <p:cNvGrpSpPr/>
          <p:nvPr userDrawn="1"/>
        </p:nvGrpSpPr>
        <p:grpSpPr>
          <a:xfrm>
            <a:off x="6317679" y="4564864"/>
            <a:ext cx="5858373" cy="385"/>
            <a:chOff x="5440605" y="5540787"/>
            <a:chExt cx="5858373" cy="385"/>
          </a:xfrm>
        </p:grpSpPr>
        <p:cxnSp>
          <p:nvCxnSpPr>
            <p:cNvPr id="20" name="Connecteur droit 19">
              <a:extLst>
                <a:ext uri="{FF2B5EF4-FFF2-40B4-BE49-F238E27FC236}">
                  <a16:creationId xmlns:a16="http://schemas.microsoft.com/office/drawing/2014/main" id="{4D88329B-DC1A-F93F-7A3A-84FDE2989BB6}"/>
                </a:ext>
              </a:extLst>
            </p:cNvPr>
            <p:cNvCxnSpPr>
              <a:cxnSpLocks/>
            </p:cNvCxnSpPr>
            <p:nvPr/>
          </p:nvCxnSpPr>
          <p:spPr>
            <a:xfrm>
              <a:off x="5440605" y="5541172"/>
              <a:ext cx="1797621"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Connecteur droit 20">
              <a:extLst>
                <a:ext uri="{FF2B5EF4-FFF2-40B4-BE49-F238E27FC236}">
                  <a16:creationId xmlns:a16="http://schemas.microsoft.com/office/drawing/2014/main" id="{E7690B71-E252-7020-6DC7-F643767B2B78}"/>
                </a:ext>
              </a:extLst>
            </p:cNvPr>
            <p:cNvCxnSpPr>
              <a:cxnSpLocks/>
            </p:cNvCxnSpPr>
            <p:nvPr/>
          </p:nvCxnSpPr>
          <p:spPr>
            <a:xfrm>
              <a:off x="7237724" y="5540787"/>
              <a:ext cx="4061254"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4" name="Espace réservé du pied de page 3">
            <a:extLst>
              <a:ext uri="{FF2B5EF4-FFF2-40B4-BE49-F238E27FC236}">
                <a16:creationId xmlns:a16="http://schemas.microsoft.com/office/drawing/2014/main" id="{BA0C7E2C-83B2-58E9-DE90-AB1857F1A170}"/>
              </a:ext>
            </a:extLst>
          </p:cNvPr>
          <p:cNvSpPr>
            <a:spLocks noGrp="1"/>
          </p:cNvSpPr>
          <p:nvPr>
            <p:ph type="ftr" sz="quarter" idx="11"/>
          </p:nvPr>
        </p:nvSpPr>
        <p:spPr/>
        <p:txBody>
          <a:bodyPr rtlCol="0"/>
          <a:lstStyle>
            <a:defPPr>
              <a:defRPr lang="fr-FR"/>
            </a:defPPr>
          </a:lstStyle>
          <a:p>
            <a:pPr rtl="0"/>
            <a:r>
              <a:rPr lang="fr-FR" noProof="0"/>
              <a:t>Titre de la présentation</a:t>
            </a:r>
          </a:p>
        </p:txBody>
      </p:sp>
      <p:sp>
        <p:nvSpPr>
          <p:cNvPr id="5" name="Espace réservé du numéro de diapositive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rtlCol="0"/>
          <a:lstStyle>
            <a:defPPr>
              <a:defRPr lang="fr-FR"/>
            </a:defPPr>
          </a:lstStyle>
          <a:p>
            <a:pPr rtl="0"/>
            <a:fld id="{5BFCF61C-3B18-4C03-8326-CC3B32D710C9}" type="slidenum">
              <a:rPr lang="fr-FR" noProof="0" smtClean="0"/>
              <a:pPr/>
              <a:t>‹N°›</a:t>
            </a:fld>
            <a:endParaRPr lang="fr-FR" noProof="0"/>
          </a:p>
        </p:txBody>
      </p:sp>
      <p:sp>
        <p:nvSpPr>
          <p:cNvPr id="9" name="Titre 8">
            <a:extLst>
              <a:ext uri="{FF2B5EF4-FFF2-40B4-BE49-F238E27FC236}">
                <a16:creationId xmlns:a16="http://schemas.microsoft.com/office/drawing/2014/main" id="{A78715BA-7A66-D464-AAEF-141988B8718B}"/>
              </a:ext>
            </a:extLst>
          </p:cNvPr>
          <p:cNvSpPr>
            <a:spLocks noGrp="1"/>
          </p:cNvSpPr>
          <p:nvPr>
            <p:ph type="title"/>
          </p:nvPr>
        </p:nvSpPr>
        <p:spPr>
          <a:xfrm>
            <a:off x="6217920" y="2514600"/>
            <a:ext cx="4846320" cy="1682749"/>
          </a:xfrm>
        </p:spPr>
        <p:txBody>
          <a:bodyPr rtlCol="0"/>
          <a:lstStyle>
            <a:lvl1pPr>
              <a:lnSpc>
                <a:spcPct val="100000"/>
              </a:lnSpc>
              <a:defRPr lang="fr-FR" sz="5000">
                <a:solidFill>
                  <a:schemeClr val="tx2"/>
                </a:solidFill>
              </a:defRPr>
            </a:lvl1pPr>
          </a:lstStyle>
          <a:p>
            <a:pPr rtl="0"/>
            <a:r>
              <a:rPr lang="fr-FR" noProof="0"/>
              <a:t>Modifiez le style du titre</a:t>
            </a:r>
          </a:p>
        </p:txBody>
      </p:sp>
      <p:sp>
        <p:nvSpPr>
          <p:cNvPr id="11" name="Espace réservé du texte 10">
            <a:extLst>
              <a:ext uri="{FF2B5EF4-FFF2-40B4-BE49-F238E27FC236}">
                <a16:creationId xmlns:a16="http://schemas.microsoft.com/office/drawing/2014/main" id="{3D0BF4BF-3C7C-C67F-B6EE-805EC95EF8CA}"/>
              </a:ext>
            </a:extLst>
          </p:cNvPr>
          <p:cNvSpPr>
            <a:spLocks noGrp="1"/>
          </p:cNvSpPr>
          <p:nvPr>
            <p:ph type="body" sz="quarter" idx="13"/>
          </p:nvPr>
        </p:nvSpPr>
        <p:spPr>
          <a:xfrm>
            <a:off x="630936" y="1252728"/>
            <a:ext cx="4828032" cy="490538"/>
          </a:xfrm>
        </p:spPr>
        <p:txBody>
          <a:bodyPr rtlCol="0"/>
          <a:lstStyle>
            <a:lvl1pPr marL="0" indent="0">
              <a:lnSpc>
                <a:spcPct val="150000"/>
              </a:lnSpc>
              <a:spcBef>
                <a:spcPts val="0"/>
              </a:spcBef>
              <a:buNone/>
              <a:defRPr lang="fr-FR" sz="2200" b="1">
                <a:solidFill>
                  <a:schemeClr val="tx2"/>
                </a:solidFill>
              </a:defRPr>
            </a:lvl1pPr>
            <a:lvl2pPr>
              <a:defRPr lang="fr-FR">
                <a:solidFill>
                  <a:schemeClr val="bg1"/>
                </a:solidFill>
              </a:defRPr>
            </a:lvl2pPr>
            <a:lvl3pPr>
              <a:defRPr lang="fr-FR">
                <a:solidFill>
                  <a:schemeClr val="bg1"/>
                </a:solidFill>
              </a:defRPr>
            </a:lvl3pPr>
            <a:lvl4pPr>
              <a:defRPr lang="fr-FR">
                <a:solidFill>
                  <a:schemeClr val="bg1"/>
                </a:solidFill>
              </a:defRPr>
            </a:lvl4pPr>
            <a:lvl5pPr>
              <a:defRPr lang="fr-FR">
                <a:solidFill>
                  <a:schemeClr val="bg1"/>
                </a:solidFill>
              </a:defRPr>
            </a:lvl5pPr>
          </a:lstStyle>
          <a:p>
            <a:pPr lvl="0" rtl="0"/>
            <a:r>
              <a:rPr lang="fr-FR" noProof="0"/>
              <a:t>Cliquez pour modifier les styles du texte du masque</a:t>
            </a:r>
          </a:p>
        </p:txBody>
      </p:sp>
      <p:sp>
        <p:nvSpPr>
          <p:cNvPr id="12" name="Espace réservé du texte 10">
            <a:extLst>
              <a:ext uri="{FF2B5EF4-FFF2-40B4-BE49-F238E27FC236}">
                <a16:creationId xmlns:a16="http://schemas.microsoft.com/office/drawing/2014/main" id="{BA37E40B-957E-C00E-3B34-1B67D341A771}"/>
              </a:ext>
            </a:extLst>
          </p:cNvPr>
          <p:cNvSpPr>
            <a:spLocks noGrp="1"/>
          </p:cNvSpPr>
          <p:nvPr>
            <p:ph type="body" sz="quarter" idx="14"/>
          </p:nvPr>
        </p:nvSpPr>
        <p:spPr>
          <a:xfrm>
            <a:off x="630936" y="3584448"/>
            <a:ext cx="4828032" cy="490538"/>
          </a:xfrm>
        </p:spPr>
        <p:txBody>
          <a:bodyPr rtlCol="0"/>
          <a:lstStyle>
            <a:lvl1pPr marL="0" indent="0">
              <a:lnSpc>
                <a:spcPct val="150000"/>
              </a:lnSpc>
              <a:spcBef>
                <a:spcPts val="0"/>
              </a:spcBef>
              <a:buNone/>
              <a:defRPr lang="fr-FR" sz="2200" b="1">
                <a:solidFill>
                  <a:schemeClr val="tx2"/>
                </a:solidFill>
              </a:defRPr>
            </a:lvl1pPr>
            <a:lvl2pPr>
              <a:defRPr lang="fr-FR">
                <a:solidFill>
                  <a:schemeClr val="bg1"/>
                </a:solidFill>
              </a:defRPr>
            </a:lvl2pPr>
            <a:lvl3pPr>
              <a:defRPr lang="fr-FR">
                <a:solidFill>
                  <a:schemeClr val="bg1"/>
                </a:solidFill>
              </a:defRPr>
            </a:lvl3pPr>
            <a:lvl4pPr>
              <a:defRPr lang="fr-FR">
                <a:solidFill>
                  <a:schemeClr val="bg1"/>
                </a:solidFill>
              </a:defRPr>
            </a:lvl4pPr>
            <a:lvl5pPr>
              <a:defRPr lang="fr-FR">
                <a:solidFill>
                  <a:schemeClr val="bg1"/>
                </a:solidFill>
              </a:defRPr>
            </a:lvl5pPr>
          </a:lstStyle>
          <a:p>
            <a:pPr lvl="0" rtl="0"/>
            <a:r>
              <a:rPr lang="fr-FR" noProof="0"/>
              <a:t>Cliquez pour modifier les styles du texte du masque</a:t>
            </a:r>
          </a:p>
        </p:txBody>
      </p:sp>
      <p:sp>
        <p:nvSpPr>
          <p:cNvPr id="14" name="Espace réservé du texte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1792224"/>
            <a:ext cx="4754880" cy="1682750"/>
          </a:xfrm>
        </p:spPr>
        <p:txBody>
          <a:bodyPr rtlCol="0"/>
          <a:lstStyle>
            <a:lvl1pPr marL="283464" indent="-283464">
              <a:lnSpc>
                <a:spcPct val="150000"/>
              </a:lnSpc>
              <a:spcBef>
                <a:spcPts val="0"/>
              </a:spcBef>
              <a:defRPr lang="fr-FR" sz="1600">
                <a:solidFill>
                  <a:schemeClr val="tx2"/>
                </a:solidFill>
              </a:defRPr>
            </a:lvl1pPr>
            <a:lvl2pPr indent="-283464">
              <a:lnSpc>
                <a:spcPct val="150000"/>
              </a:lnSpc>
              <a:spcBef>
                <a:spcPts val="0"/>
              </a:spcBef>
              <a:defRPr lang="fr-FR" sz="1600">
                <a:solidFill>
                  <a:schemeClr val="tx2"/>
                </a:solidFill>
              </a:defRPr>
            </a:lvl2pPr>
            <a:lvl3pPr indent="-283464">
              <a:lnSpc>
                <a:spcPct val="150000"/>
              </a:lnSpc>
              <a:spcBef>
                <a:spcPts val="0"/>
              </a:spcBef>
              <a:defRPr lang="fr-FR" sz="1600">
                <a:solidFill>
                  <a:schemeClr val="tx2"/>
                </a:solidFill>
              </a:defRPr>
            </a:lvl3pPr>
            <a:lvl4pPr indent="-283464">
              <a:lnSpc>
                <a:spcPct val="150000"/>
              </a:lnSpc>
              <a:spcBef>
                <a:spcPts val="0"/>
              </a:spcBef>
              <a:defRPr lang="fr-FR" sz="1600">
                <a:solidFill>
                  <a:schemeClr val="tx2"/>
                </a:solidFill>
              </a:defRPr>
            </a:lvl4pPr>
            <a:lvl5pPr indent="-283464">
              <a:lnSpc>
                <a:spcPct val="150000"/>
              </a:lnSpc>
              <a:spcBef>
                <a:spcPts val="0"/>
              </a:spcBef>
              <a:defRPr lang="fr-FR" sz="1600">
                <a:solidFill>
                  <a:schemeClr val="tx2"/>
                </a:solidFill>
              </a:defRPr>
            </a:lvl5pPr>
          </a:lstStyle>
          <a:p>
            <a:pPr lvl="0" rtl="0"/>
            <a:r>
              <a:rPr lang="fr-FR" noProof="0"/>
              <a:t>Cliquez pour modifier les styles du texte du masque</a:t>
            </a:r>
          </a:p>
          <a:p>
            <a:pPr lvl="1" rtl="0"/>
            <a:r>
              <a:rPr lang="fr-FR" noProof="0"/>
              <a:t>Deuxième niveau</a:t>
            </a:r>
          </a:p>
          <a:p>
            <a:pPr lvl="2" rtl="0"/>
            <a:r>
              <a:rPr lang="fr-FR" noProof="0"/>
              <a:t>Troisième niveau</a:t>
            </a:r>
          </a:p>
        </p:txBody>
      </p:sp>
      <p:sp>
        <p:nvSpPr>
          <p:cNvPr id="15" name="Espace réservé du texte 13">
            <a:extLst>
              <a:ext uri="{FF2B5EF4-FFF2-40B4-BE49-F238E27FC236}">
                <a16:creationId xmlns:a16="http://schemas.microsoft.com/office/drawing/2014/main" id="{57A044E0-660B-4002-E13C-F00498E49782}"/>
              </a:ext>
            </a:extLst>
          </p:cNvPr>
          <p:cNvSpPr>
            <a:spLocks noGrp="1"/>
          </p:cNvSpPr>
          <p:nvPr>
            <p:ph type="body" sz="quarter" idx="16"/>
          </p:nvPr>
        </p:nvSpPr>
        <p:spPr>
          <a:xfrm>
            <a:off x="365760" y="4123944"/>
            <a:ext cx="4754880" cy="941831"/>
          </a:xfrm>
        </p:spPr>
        <p:txBody>
          <a:bodyPr rtlCol="0"/>
          <a:lstStyle>
            <a:lvl1pPr marL="283464" indent="-283464">
              <a:lnSpc>
                <a:spcPct val="150000"/>
              </a:lnSpc>
              <a:spcBef>
                <a:spcPts val="0"/>
              </a:spcBef>
              <a:defRPr lang="fr-FR" sz="1600">
                <a:solidFill>
                  <a:schemeClr val="tx2"/>
                </a:solidFill>
              </a:defRPr>
            </a:lvl1pPr>
            <a:lvl2pPr indent="-283464">
              <a:lnSpc>
                <a:spcPct val="150000"/>
              </a:lnSpc>
              <a:spcBef>
                <a:spcPts val="0"/>
              </a:spcBef>
              <a:defRPr lang="fr-FR" sz="1600">
                <a:solidFill>
                  <a:schemeClr val="tx2"/>
                </a:solidFill>
              </a:defRPr>
            </a:lvl2pPr>
            <a:lvl3pPr indent="-283464">
              <a:lnSpc>
                <a:spcPct val="150000"/>
              </a:lnSpc>
              <a:spcBef>
                <a:spcPts val="0"/>
              </a:spcBef>
              <a:defRPr lang="fr-FR" sz="1600">
                <a:solidFill>
                  <a:schemeClr val="tx2"/>
                </a:solidFill>
              </a:defRPr>
            </a:lvl3pPr>
            <a:lvl4pPr indent="-283464">
              <a:lnSpc>
                <a:spcPct val="150000"/>
              </a:lnSpc>
              <a:spcBef>
                <a:spcPts val="0"/>
              </a:spcBef>
              <a:defRPr lang="fr-FR" sz="1600">
                <a:solidFill>
                  <a:schemeClr val="tx2"/>
                </a:solidFill>
              </a:defRPr>
            </a:lvl4pPr>
            <a:lvl5pPr indent="-283464">
              <a:lnSpc>
                <a:spcPct val="150000"/>
              </a:lnSpc>
              <a:spcBef>
                <a:spcPts val="0"/>
              </a:spcBef>
              <a:defRPr lang="fr-FR" sz="1600">
                <a:solidFill>
                  <a:schemeClr val="tx2"/>
                </a:solidFill>
              </a:defRPr>
            </a:lvl5pPr>
          </a:lstStyle>
          <a:p>
            <a:pPr lvl="0" rtl="0"/>
            <a:r>
              <a:rPr lang="fr-FR" noProof="0"/>
              <a:t>Cliquez pour modifier les styles du texte du masque</a:t>
            </a:r>
          </a:p>
          <a:p>
            <a:pPr lvl="1" rtl="0"/>
            <a:r>
              <a:rPr lang="fr-FR" noProof="0"/>
              <a:t>Deuxième niveau</a:t>
            </a:r>
          </a:p>
          <a:p>
            <a:pPr lvl="2" rtl="0"/>
            <a:r>
              <a:rPr lang="fr-FR" noProof="0"/>
              <a:t>Troisième niveau</a:t>
            </a:r>
          </a:p>
        </p:txBody>
      </p:sp>
      <p:sp>
        <p:nvSpPr>
          <p:cNvPr id="22" name="Espace réservé du texte 10">
            <a:extLst>
              <a:ext uri="{FF2B5EF4-FFF2-40B4-BE49-F238E27FC236}">
                <a16:creationId xmlns:a16="http://schemas.microsoft.com/office/drawing/2014/main" id="{93287C28-1CA8-AEA5-1E16-BC0B1E99CD24}"/>
              </a:ext>
            </a:extLst>
          </p:cNvPr>
          <p:cNvSpPr>
            <a:spLocks noGrp="1"/>
          </p:cNvSpPr>
          <p:nvPr>
            <p:ph type="body" sz="quarter" idx="17"/>
          </p:nvPr>
        </p:nvSpPr>
        <p:spPr>
          <a:xfrm>
            <a:off x="630936" y="5065776"/>
            <a:ext cx="4828032" cy="490538"/>
          </a:xfrm>
        </p:spPr>
        <p:txBody>
          <a:bodyPr rtlCol="0"/>
          <a:lstStyle>
            <a:lvl1pPr marL="0" indent="0">
              <a:lnSpc>
                <a:spcPct val="150000"/>
              </a:lnSpc>
              <a:spcBef>
                <a:spcPts val="0"/>
              </a:spcBef>
              <a:buNone/>
              <a:defRPr lang="fr-FR" sz="2200" b="1">
                <a:solidFill>
                  <a:schemeClr val="tx2"/>
                </a:solidFill>
              </a:defRPr>
            </a:lvl1pPr>
            <a:lvl2pPr>
              <a:defRPr lang="fr-FR">
                <a:solidFill>
                  <a:schemeClr val="bg1"/>
                </a:solidFill>
              </a:defRPr>
            </a:lvl2pPr>
            <a:lvl3pPr>
              <a:defRPr lang="fr-FR">
                <a:solidFill>
                  <a:schemeClr val="bg1"/>
                </a:solidFill>
              </a:defRPr>
            </a:lvl3pPr>
            <a:lvl4pPr>
              <a:defRPr lang="fr-FR">
                <a:solidFill>
                  <a:schemeClr val="bg1"/>
                </a:solidFill>
              </a:defRPr>
            </a:lvl4pPr>
            <a:lvl5pPr>
              <a:defRPr lang="fr-FR">
                <a:solidFill>
                  <a:schemeClr val="bg1"/>
                </a:solidFill>
              </a:defRPr>
            </a:lvl5pPr>
          </a:lstStyle>
          <a:p>
            <a:pPr lvl="0" rtl="0"/>
            <a:r>
              <a:rPr lang="fr-FR" noProof="0"/>
              <a:t>Cliquez pour modifier les styles du texte du masque</a:t>
            </a:r>
          </a:p>
        </p:txBody>
      </p:sp>
      <p:sp>
        <p:nvSpPr>
          <p:cNvPr id="23" name="Espace réservé du texte 13">
            <a:extLst>
              <a:ext uri="{FF2B5EF4-FFF2-40B4-BE49-F238E27FC236}">
                <a16:creationId xmlns:a16="http://schemas.microsoft.com/office/drawing/2014/main" id="{19920C32-5167-72B1-7B9E-709723F907CE}"/>
              </a:ext>
            </a:extLst>
          </p:cNvPr>
          <p:cNvSpPr>
            <a:spLocks noGrp="1"/>
          </p:cNvSpPr>
          <p:nvPr>
            <p:ph type="body" sz="quarter" idx="18"/>
          </p:nvPr>
        </p:nvSpPr>
        <p:spPr>
          <a:xfrm>
            <a:off x="365760" y="5605272"/>
            <a:ext cx="4754880" cy="1143254"/>
          </a:xfrm>
        </p:spPr>
        <p:txBody>
          <a:bodyPr rtlCol="0"/>
          <a:lstStyle>
            <a:lvl1pPr marL="283464" indent="-283464">
              <a:lnSpc>
                <a:spcPct val="150000"/>
              </a:lnSpc>
              <a:spcBef>
                <a:spcPts val="0"/>
              </a:spcBef>
              <a:defRPr lang="fr-FR" sz="1600">
                <a:solidFill>
                  <a:schemeClr val="tx2"/>
                </a:solidFill>
              </a:defRPr>
            </a:lvl1pPr>
            <a:lvl2pPr indent="-283464">
              <a:lnSpc>
                <a:spcPct val="150000"/>
              </a:lnSpc>
              <a:spcBef>
                <a:spcPts val="0"/>
              </a:spcBef>
              <a:defRPr lang="fr-FR" sz="1600">
                <a:solidFill>
                  <a:schemeClr val="tx2"/>
                </a:solidFill>
              </a:defRPr>
            </a:lvl2pPr>
            <a:lvl3pPr indent="-283464">
              <a:lnSpc>
                <a:spcPct val="150000"/>
              </a:lnSpc>
              <a:spcBef>
                <a:spcPts val="0"/>
              </a:spcBef>
              <a:defRPr lang="fr-FR" sz="1600">
                <a:solidFill>
                  <a:schemeClr val="tx2"/>
                </a:solidFill>
              </a:defRPr>
            </a:lvl3pPr>
            <a:lvl4pPr indent="-283464">
              <a:lnSpc>
                <a:spcPct val="150000"/>
              </a:lnSpc>
              <a:spcBef>
                <a:spcPts val="0"/>
              </a:spcBef>
              <a:defRPr lang="fr-FR" sz="1600">
                <a:solidFill>
                  <a:schemeClr val="tx2"/>
                </a:solidFill>
              </a:defRPr>
            </a:lvl4pPr>
            <a:lvl5pPr indent="-283464">
              <a:lnSpc>
                <a:spcPct val="150000"/>
              </a:lnSpc>
              <a:spcBef>
                <a:spcPts val="0"/>
              </a:spcBef>
              <a:defRPr lang="fr-FR" sz="1600">
                <a:solidFill>
                  <a:schemeClr val="tx2"/>
                </a:solidFill>
              </a:defRPr>
            </a:lvl5pPr>
          </a:lstStyle>
          <a:p>
            <a:pPr lvl="0" rtl="0"/>
            <a:r>
              <a:rPr lang="fr-FR" noProof="0"/>
              <a:t>Cliquez pour modifier les styles du texte du masque</a:t>
            </a:r>
          </a:p>
          <a:p>
            <a:pPr lvl="1" rtl="0"/>
            <a:r>
              <a:rPr lang="fr-FR" noProof="0"/>
              <a:t>Deuxième niveau</a:t>
            </a:r>
          </a:p>
          <a:p>
            <a:pPr lvl="2" rtl="0"/>
            <a:r>
              <a:rPr lang="fr-FR" noProof="0"/>
              <a:t>Troisième niveau</a:t>
            </a:r>
          </a:p>
        </p:txBody>
      </p:sp>
    </p:spTree>
    <p:extLst>
      <p:ext uri="{BB962C8B-B14F-4D97-AF65-F5344CB8AC3E}">
        <p14:creationId xmlns:p14="http://schemas.microsoft.com/office/powerpoint/2010/main" val="3775982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ux contenus à droite">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5F7D9D8-A960-E038-84D2-764C7A50F698}"/>
              </a:ext>
            </a:extLst>
          </p:cNvPr>
          <p:cNvSpPr/>
          <p:nvPr userDrawn="1"/>
        </p:nvSpPr>
        <p:spPr>
          <a:xfrm>
            <a:off x="-12700" y="858"/>
            <a:ext cx="3060700" cy="68571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noProof="0">
              <a:solidFill>
                <a:schemeClr val="bg1"/>
              </a:solidFill>
            </a:endParaRPr>
          </a:p>
        </p:txBody>
      </p:sp>
      <p:sp>
        <p:nvSpPr>
          <p:cNvPr id="4" name="Espace réservé du pied de page 3">
            <a:extLst>
              <a:ext uri="{FF2B5EF4-FFF2-40B4-BE49-F238E27FC236}">
                <a16:creationId xmlns:a16="http://schemas.microsoft.com/office/drawing/2014/main" id="{BA0C7E2C-83B2-58E9-DE90-AB1857F1A170}"/>
              </a:ext>
            </a:extLst>
          </p:cNvPr>
          <p:cNvSpPr>
            <a:spLocks noGrp="1"/>
          </p:cNvSpPr>
          <p:nvPr>
            <p:ph type="ftr" sz="quarter" idx="11"/>
          </p:nvPr>
        </p:nvSpPr>
        <p:spPr/>
        <p:txBody>
          <a:bodyPr rtlCol="0"/>
          <a:lstStyle>
            <a:defPPr>
              <a:defRPr lang="fr-FR"/>
            </a:defPPr>
          </a:lstStyle>
          <a:p>
            <a:pPr rtl="0"/>
            <a:r>
              <a:rPr lang="fr-FR" noProof="0"/>
              <a:t>Titre de la présentation</a:t>
            </a:r>
          </a:p>
        </p:txBody>
      </p:sp>
      <p:sp>
        <p:nvSpPr>
          <p:cNvPr id="5" name="Espace réservé du numéro de diapositive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rtlCol="0"/>
          <a:lstStyle>
            <a:defPPr>
              <a:defRPr lang="fr-FR"/>
            </a:defPPr>
          </a:lstStyle>
          <a:p>
            <a:pPr rtl="0"/>
            <a:fld id="{5BFCF61C-3B18-4C03-8326-CC3B32D710C9}" type="slidenum">
              <a:rPr lang="fr-FR" noProof="0" smtClean="0"/>
              <a:pPr/>
              <a:t>‹N°›</a:t>
            </a:fld>
            <a:endParaRPr lang="fr-FR" noProof="0"/>
          </a:p>
        </p:txBody>
      </p:sp>
      <p:sp>
        <p:nvSpPr>
          <p:cNvPr id="9" name="Titre 8">
            <a:extLst>
              <a:ext uri="{FF2B5EF4-FFF2-40B4-BE49-F238E27FC236}">
                <a16:creationId xmlns:a16="http://schemas.microsoft.com/office/drawing/2014/main" id="{A78715BA-7A66-D464-AAEF-141988B8718B}"/>
              </a:ext>
            </a:extLst>
          </p:cNvPr>
          <p:cNvSpPr>
            <a:spLocks noGrp="1"/>
          </p:cNvSpPr>
          <p:nvPr>
            <p:ph type="title"/>
          </p:nvPr>
        </p:nvSpPr>
        <p:spPr>
          <a:xfrm>
            <a:off x="667512" y="1399032"/>
            <a:ext cx="4846320" cy="1682749"/>
          </a:xfrm>
        </p:spPr>
        <p:txBody>
          <a:bodyPr rtlCol="0"/>
          <a:lstStyle>
            <a:lvl1pPr>
              <a:lnSpc>
                <a:spcPct val="80000"/>
              </a:lnSpc>
              <a:defRPr lang="fr-FR" sz="5000">
                <a:solidFill>
                  <a:schemeClr val="tx2"/>
                </a:solidFill>
              </a:defRPr>
            </a:lvl1pPr>
          </a:lstStyle>
          <a:p>
            <a:pPr rtl="0"/>
            <a:r>
              <a:rPr lang="fr-FR" noProof="0"/>
              <a:t>Modifiez le style du titre</a:t>
            </a:r>
          </a:p>
        </p:txBody>
      </p:sp>
      <p:sp>
        <p:nvSpPr>
          <p:cNvPr id="11" name="Espace réservé du texte 10">
            <a:extLst>
              <a:ext uri="{FF2B5EF4-FFF2-40B4-BE49-F238E27FC236}">
                <a16:creationId xmlns:a16="http://schemas.microsoft.com/office/drawing/2014/main" id="{3D0BF4BF-3C7C-C67F-B6EE-805EC95EF8CA}"/>
              </a:ext>
            </a:extLst>
          </p:cNvPr>
          <p:cNvSpPr>
            <a:spLocks noGrp="1"/>
          </p:cNvSpPr>
          <p:nvPr>
            <p:ph type="body" sz="quarter" idx="13"/>
          </p:nvPr>
        </p:nvSpPr>
        <p:spPr>
          <a:xfrm>
            <a:off x="6245352" y="1252728"/>
            <a:ext cx="4828032" cy="490538"/>
          </a:xfrm>
        </p:spPr>
        <p:txBody>
          <a:bodyPr rtlCol="0"/>
          <a:lstStyle>
            <a:lvl1pPr marL="0" indent="0">
              <a:lnSpc>
                <a:spcPct val="150000"/>
              </a:lnSpc>
              <a:spcBef>
                <a:spcPts val="0"/>
              </a:spcBef>
              <a:buNone/>
              <a:defRPr lang="fr-FR" sz="2200" b="1">
                <a:solidFill>
                  <a:schemeClr val="tx2"/>
                </a:solidFill>
              </a:defRPr>
            </a:lvl1pPr>
            <a:lvl2pPr>
              <a:defRPr lang="fr-FR">
                <a:solidFill>
                  <a:schemeClr val="bg1"/>
                </a:solidFill>
              </a:defRPr>
            </a:lvl2pPr>
            <a:lvl3pPr>
              <a:defRPr lang="fr-FR">
                <a:solidFill>
                  <a:schemeClr val="bg1"/>
                </a:solidFill>
              </a:defRPr>
            </a:lvl3pPr>
            <a:lvl4pPr>
              <a:defRPr lang="fr-FR">
                <a:solidFill>
                  <a:schemeClr val="bg1"/>
                </a:solidFill>
              </a:defRPr>
            </a:lvl4pPr>
            <a:lvl5pPr>
              <a:defRPr lang="fr-FR">
                <a:solidFill>
                  <a:schemeClr val="bg1"/>
                </a:solidFill>
              </a:defRPr>
            </a:lvl5pPr>
          </a:lstStyle>
          <a:p>
            <a:pPr lvl="0" rtl="0"/>
            <a:r>
              <a:rPr lang="fr-FR" noProof="0"/>
              <a:t>Cliquez pour modifier les styles du texte du masque</a:t>
            </a:r>
          </a:p>
        </p:txBody>
      </p:sp>
      <p:sp>
        <p:nvSpPr>
          <p:cNvPr id="12" name="Espace réservé du texte 10">
            <a:extLst>
              <a:ext uri="{FF2B5EF4-FFF2-40B4-BE49-F238E27FC236}">
                <a16:creationId xmlns:a16="http://schemas.microsoft.com/office/drawing/2014/main" id="{BA37E40B-957E-C00E-3B34-1B67D341A771}"/>
              </a:ext>
            </a:extLst>
          </p:cNvPr>
          <p:cNvSpPr>
            <a:spLocks noGrp="1"/>
          </p:cNvSpPr>
          <p:nvPr>
            <p:ph type="body" sz="quarter" idx="14"/>
          </p:nvPr>
        </p:nvSpPr>
        <p:spPr>
          <a:xfrm>
            <a:off x="6245352" y="3502152"/>
            <a:ext cx="4828032" cy="490538"/>
          </a:xfrm>
        </p:spPr>
        <p:txBody>
          <a:bodyPr rtlCol="0"/>
          <a:lstStyle>
            <a:lvl1pPr marL="0" indent="0">
              <a:lnSpc>
                <a:spcPct val="100000"/>
              </a:lnSpc>
              <a:spcBef>
                <a:spcPts val="0"/>
              </a:spcBef>
              <a:buNone/>
              <a:defRPr lang="fr-FR" sz="2200" b="1">
                <a:solidFill>
                  <a:schemeClr val="tx2"/>
                </a:solidFill>
              </a:defRPr>
            </a:lvl1pPr>
            <a:lvl2pPr>
              <a:defRPr lang="fr-FR">
                <a:solidFill>
                  <a:schemeClr val="bg1"/>
                </a:solidFill>
              </a:defRPr>
            </a:lvl2pPr>
            <a:lvl3pPr>
              <a:defRPr lang="fr-FR">
                <a:solidFill>
                  <a:schemeClr val="bg1"/>
                </a:solidFill>
              </a:defRPr>
            </a:lvl3pPr>
            <a:lvl4pPr>
              <a:defRPr lang="fr-FR">
                <a:solidFill>
                  <a:schemeClr val="bg1"/>
                </a:solidFill>
              </a:defRPr>
            </a:lvl4pPr>
            <a:lvl5pPr>
              <a:defRPr lang="fr-FR">
                <a:solidFill>
                  <a:schemeClr val="bg1"/>
                </a:solidFill>
              </a:defRPr>
            </a:lvl5pPr>
          </a:lstStyle>
          <a:p>
            <a:pPr lvl="0" rtl="0"/>
            <a:r>
              <a:rPr lang="fr-FR" noProof="0"/>
              <a:t>Cliquez pour modifier les styles du texte du masque</a:t>
            </a:r>
          </a:p>
        </p:txBody>
      </p:sp>
      <p:sp>
        <p:nvSpPr>
          <p:cNvPr id="14" name="Espace réservé du texte 13">
            <a:extLst>
              <a:ext uri="{FF2B5EF4-FFF2-40B4-BE49-F238E27FC236}">
                <a16:creationId xmlns:a16="http://schemas.microsoft.com/office/drawing/2014/main" id="{EF15CD76-2DD5-DB8A-37D3-6098A50870D0}"/>
              </a:ext>
            </a:extLst>
          </p:cNvPr>
          <p:cNvSpPr>
            <a:spLocks noGrp="1"/>
          </p:cNvSpPr>
          <p:nvPr>
            <p:ph type="body" sz="quarter" idx="15"/>
          </p:nvPr>
        </p:nvSpPr>
        <p:spPr>
          <a:xfrm>
            <a:off x="5989320" y="1792224"/>
            <a:ext cx="4754880" cy="1682750"/>
          </a:xfrm>
        </p:spPr>
        <p:txBody>
          <a:bodyPr rtlCol="0"/>
          <a:lstStyle>
            <a:lvl1pPr marL="283464" indent="-283464">
              <a:lnSpc>
                <a:spcPct val="150000"/>
              </a:lnSpc>
              <a:spcBef>
                <a:spcPts val="0"/>
              </a:spcBef>
              <a:defRPr lang="fr-FR" sz="1600">
                <a:solidFill>
                  <a:schemeClr val="tx2"/>
                </a:solidFill>
              </a:defRPr>
            </a:lvl1pPr>
            <a:lvl2pPr indent="-283464">
              <a:lnSpc>
                <a:spcPct val="150000"/>
              </a:lnSpc>
              <a:spcBef>
                <a:spcPts val="0"/>
              </a:spcBef>
              <a:defRPr lang="fr-FR" sz="1600">
                <a:solidFill>
                  <a:schemeClr val="tx2"/>
                </a:solidFill>
              </a:defRPr>
            </a:lvl2pPr>
            <a:lvl3pPr indent="-283464">
              <a:lnSpc>
                <a:spcPct val="150000"/>
              </a:lnSpc>
              <a:spcBef>
                <a:spcPts val="0"/>
              </a:spcBef>
              <a:defRPr lang="fr-FR" sz="1600">
                <a:solidFill>
                  <a:schemeClr val="tx2"/>
                </a:solidFill>
              </a:defRPr>
            </a:lvl3pPr>
            <a:lvl4pPr indent="-283464">
              <a:lnSpc>
                <a:spcPct val="150000"/>
              </a:lnSpc>
              <a:spcBef>
                <a:spcPts val="0"/>
              </a:spcBef>
              <a:defRPr lang="fr-FR" sz="1600">
                <a:solidFill>
                  <a:schemeClr val="tx2"/>
                </a:solidFill>
              </a:defRPr>
            </a:lvl4pPr>
            <a:lvl5pPr indent="-283464">
              <a:lnSpc>
                <a:spcPct val="150000"/>
              </a:lnSpc>
              <a:spcBef>
                <a:spcPts val="0"/>
              </a:spcBef>
              <a:defRPr lang="fr-FR" sz="1600">
                <a:solidFill>
                  <a:schemeClr val="tx2"/>
                </a:solidFill>
              </a:defRPr>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p:txBody>
      </p:sp>
      <p:sp>
        <p:nvSpPr>
          <p:cNvPr id="15" name="Espace réservé du texte 13">
            <a:extLst>
              <a:ext uri="{FF2B5EF4-FFF2-40B4-BE49-F238E27FC236}">
                <a16:creationId xmlns:a16="http://schemas.microsoft.com/office/drawing/2014/main" id="{57A044E0-660B-4002-E13C-F00498E49782}"/>
              </a:ext>
            </a:extLst>
          </p:cNvPr>
          <p:cNvSpPr>
            <a:spLocks noGrp="1"/>
          </p:cNvSpPr>
          <p:nvPr>
            <p:ph type="body" sz="quarter" idx="16"/>
          </p:nvPr>
        </p:nvSpPr>
        <p:spPr>
          <a:xfrm>
            <a:off x="5989320" y="3941064"/>
            <a:ext cx="4754880" cy="1682750"/>
          </a:xfrm>
        </p:spPr>
        <p:txBody>
          <a:bodyPr rtlCol="0"/>
          <a:lstStyle>
            <a:lvl1pPr marL="283464" indent="-283464">
              <a:lnSpc>
                <a:spcPct val="150000"/>
              </a:lnSpc>
              <a:spcBef>
                <a:spcPts val="0"/>
              </a:spcBef>
              <a:defRPr lang="fr-FR" sz="1600">
                <a:solidFill>
                  <a:schemeClr val="tx2"/>
                </a:solidFill>
              </a:defRPr>
            </a:lvl1pPr>
            <a:lvl2pPr indent="-283464">
              <a:lnSpc>
                <a:spcPct val="150000"/>
              </a:lnSpc>
              <a:spcBef>
                <a:spcPts val="0"/>
              </a:spcBef>
              <a:defRPr lang="fr-FR" sz="1600">
                <a:solidFill>
                  <a:schemeClr val="tx2"/>
                </a:solidFill>
              </a:defRPr>
            </a:lvl2pPr>
            <a:lvl3pPr indent="-283464">
              <a:lnSpc>
                <a:spcPct val="150000"/>
              </a:lnSpc>
              <a:spcBef>
                <a:spcPts val="0"/>
              </a:spcBef>
              <a:defRPr lang="fr-FR" sz="1600">
                <a:solidFill>
                  <a:schemeClr val="tx2"/>
                </a:solidFill>
              </a:defRPr>
            </a:lvl3pPr>
            <a:lvl4pPr indent="-283464">
              <a:lnSpc>
                <a:spcPct val="150000"/>
              </a:lnSpc>
              <a:spcBef>
                <a:spcPts val="0"/>
              </a:spcBef>
              <a:defRPr lang="fr-FR" sz="1600">
                <a:solidFill>
                  <a:schemeClr val="tx2"/>
                </a:solidFill>
              </a:defRPr>
            </a:lvl4pPr>
            <a:lvl5pPr indent="-283464">
              <a:lnSpc>
                <a:spcPct val="150000"/>
              </a:lnSpc>
              <a:spcBef>
                <a:spcPts val="0"/>
              </a:spcBef>
              <a:defRPr lang="fr-FR" sz="1600">
                <a:solidFill>
                  <a:schemeClr val="tx2"/>
                </a:solidFill>
              </a:defRPr>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p:txBody>
      </p:sp>
      <p:grpSp>
        <p:nvGrpSpPr>
          <p:cNvPr id="17" name="Groupe 16">
            <a:extLst>
              <a:ext uri="{FF2B5EF4-FFF2-40B4-BE49-F238E27FC236}">
                <a16:creationId xmlns:a16="http://schemas.microsoft.com/office/drawing/2014/main" id="{40DF3371-342F-C17D-5A7F-EF76E89A55C5}"/>
              </a:ext>
            </a:extLst>
          </p:cNvPr>
          <p:cNvGrpSpPr/>
          <p:nvPr userDrawn="1"/>
        </p:nvGrpSpPr>
        <p:grpSpPr>
          <a:xfrm>
            <a:off x="-11882" y="3045007"/>
            <a:ext cx="4279082" cy="364"/>
            <a:chOff x="5475479" y="5537794"/>
            <a:chExt cx="4279082" cy="364"/>
          </a:xfrm>
        </p:grpSpPr>
        <p:cxnSp>
          <p:nvCxnSpPr>
            <p:cNvPr id="24" name="Connecteur droit 23">
              <a:extLst>
                <a:ext uri="{FF2B5EF4-FFF2-40B4-BE49-F238E27FC236}">
                  <a16:creationId xmlns:a16="http://schemas.microsoft.com/office/drawing/2014/main" id="{84369914-5489-3EA1-5419-F83F6C7A150D}"/>
                </a:ext>
              </a:extLst>
            </p:cNvPr>
            <p:cNvCxnSpPr>
              <a:cxnSpLocks/>
            </p:cNvCxnSpPr>
            <p:nvPr/>
          </p:nvCxnSpPr>
          <p:spPr>
            <a:xfrm>
              <a:off x="5475479" y="5537976"/>
              <a:ext cx="3060700"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5" name="Connecteur droit 24">
              <a:extLst>
                <a:ext uri="{FF2B5EF4-FFF2-40B4-BE49-F238E27FC236}">
                  <a16:creationId xmlns:a16="http://schemas.microsoft.com/office/drawing/2014/main" id="{0BDE23CC-0B75-F3A6-1882-265BF90D4AA1}"/>
                </a:ext>
              </a:extLst>
            </p:cNvPr>
            <p:cNvCxnSpPr>
              <a:cxnSpLocks/>
            </p:cNvCxnSpPr>
            <p:nvPr/>
          </p:nvCxnSpPr>
          <p:spPr>
            <a:xfrm flipV="1">
              <a:off x="8537690" y="5537794"/>
              <a:ext cx="1216871" cy="364"/>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9097728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ux contenus sur la droite sombre">
    <p:bg>
      <p:bgPr>
        <a:solidFill>
          <a:schemeClr val="accent5"/>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749AEB6-4539-A203-D085-8EBE329C08E0}"/>
              </a:ext>
            </a:extLst>
          </p:cNvPr>
          <p:cNvSpPr/>
          <p:nvPr userDrawn="1"/>
        </p:nvSpPr>
        <p:spPr>
          <a:xfrm>
            <a:off x="3962399" y="858"/>
            <a:ext cx="8271641" cy="68571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noProof="0">
              <a:solidFill>
                <a:schemeClr val="tx2"/>
              </a:solidFill>
            </a:endParaRPr>
          </a:p>
        </p:txBody>
      </p:sp>
      <p:sp>
        <p:nvSpPr>
          <p:cNvPr id="4" name="Espace réservé du pied de page 3">
            <a:extLst>
              <a:ext uri="{FF2B5EF4-FFF2-40B4-BE49-F238E27FC236}">
                <a16:creationId xmlns:a16="http://schemas.microsoft.com/office/drawing/2014/main" id="{BA0C7E2C-83B2-58E9-DE90-AB1857F1A170}"/>
              </a:ext>
            </a:extLst>
          </p:cNvPr>
          <p:cNvSpPr>
            <a:spLocks noGrp="1"/>
          </p:cNvSpPr>
          <p:nvPr>
            <p:ph type="ftr" sz="quarter" idx="11"/>
          </p:nvPr>
        </p:nvSpPr>
        <p:spPr/>
        <p:txBody>
          <a:bodyPr rtlCol="0"/>
          <a:lstStyle>
            <a:defPPr>
              <a:defRPr lang="fr-FR"/>
            </a:defPPr>
          </a:lstStyle>
          <a:p>
            <a:pPr rtl="0"/>
            <a:r>
              <a:rPr lang="fr-FR" noProof="0"/>
              <a:t>Titre de la présentation</a:t>
            </a:r>
          </a:p>
        </p:txBody>
      </p:sp>
      <p:sp>
        <p:nvSpPr>
          <p:cNvPr id="5" name="Espace réservé du numéro de diapositive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rtlCol="0"/>
          <a:lstStyle>
            <a:lvl1pPr>
              <a:defRPr lang="fr-FR">
                <a:solidFill>
                  <a:schemeClr val="bg1"/>
                </a:solidFill>
              </a:defRPr>
            </a:lvl1pPr>
          </a:lstStyle>
          <a:p>
            <a:pPr rtl="0"/>
            <a:fld id="{5BFCF61C-3B18-4C03-8326-CC3B32D710C9}" type="slidenum">
              <a:rPr lang="fr-FR" noProof="0" smtClean="0"/>
              <a:pPr/>
              <a:t>‹N°›</a:t>
            </a:fld>
            <a:endParaRPr lang="fr-FR" noProof="0"/>
          </a:p>
        </p:txBody>
      </p:sp>
      <p:sp>
        <p:nvSpPr>
          <p:cNvPr id="9" name="Titre 8">
            <a:extLst>
              <a:ext uri="{FF2B5EF4-FFF2-40B4-BE49-F238E27FC236}">
                <a16:creationId xmlns:a16="http://schemas.microsoft.com/office/drawing/2014/main" id="{A78715BA-7A66-D464-AAEF-141988B8718B}"/>
              </a:ext>
            </a:extLst>
          </p:cNvPr>
          <p:cNvSpPr>
            <a:spLocks noGrp="1"/>
          </p:cNvSpPr>
          <p:nvPr>
            <p:ph type="title"/>
          </p:nvPr>
        </p:nvSpPr>
        <p:spPr>
          <a:xfrm>
            <a:off x="667512" y="1399032"/>
            <a:ext cx="4846320" cy="1682749"/>
          </a:xfrm>
        </p:spPr>
        <p:txBody>
          <a:bodyPr rtlCol="0"/>
          <a:lstStyle>
            <a:lvl1pPr>
              <a:lnSpc>
                <a:spcPct val="80000"/>
              </a:lnSpc>
              <a:defRPr lang="fr-FR" sz="5000">
                <a:solidFill>
                  <a:schemeClr val="accent4"/>
                </a:solidFill>
              </a:defRPr>
            </a:lvl1pPr>
          </a:lstStyle>
          <a:p>
            <a:pPr rtl="0"/>
            <a:r>
              <a:rPr lang="fr-FR" noProof="0"/>
              <a:t>Modifiez le style du titre</a:t>
            </a:r>
          </a:p>
        </p:txBody>
      </p:sp>
      <p:sp>
        <p:nvSpPr>
          <p:cNvPr id="11" name="Espace réservé du texte 10">
            <a:extLst>
              <a:ext uri="{FF2B5EF4-FFF2-40B4-BE49-F238E27FC236}">
                <a16:creationId xmlns:a16="http://schemas.microsoft.com/office/drawing/2014/main" id="{3D0BF4BF-3C7C-C67F-B6EE-805EC95EF8CA}"/>
              </a:ext>
            </a:extLst>
          </p:cNvPr>
          <p:cNvSpPr>
            <a:spLocks noGrp="1"/>
          </p:cNvSpPr>
          <p:nvPr>
            <p:ph type="body" sz="quarter" idx="13"/>
          </p:nvPr>
        </p:nvSpPr>
        <p:spPr>
          <a:xfrm>
            <a:off x="6245352" y="1353312"/>
            <a:ext cx="4828032" cy="490538"/>
          </a:xfrm>
        </p:spPr>
        <p:txBody>
          <a:bodyPr rtlCol="0"/>
          <a:lstStyle>
            <a:lvl1pPr marL="0" indent="0">
              <a:lnSpc>
                <a:spcPct val="100000"/>
              </a:lnSpc>
              <a:spcBef>
                <a:spcPts val="0"/>
              </a:spcBef>
              <a:buNone/>
              <a:defRPr lang="fr-FR" sz="2200" b="1">
                <a:solidFill>
                  <a:schemeClr val="accent5"/>
                </a:solidFill>
              </a:defRPr>
            </a:lvl1pPr>
            <a:lvl2pPr>
              <a:defRPr lang="fr-FR">
                <a:solidFill>
                  <a:schemeClr val="bg1"/>
                </a:solidFill>
              </a:defRPr>
            </a:lvl2pPr>
            <a:lvl3pPr>
              <a:defRPr lang="fr-FR">
                <a:solidFill>
                  <a:schemeClr val="bg1"/>
                </a:solidFill>
              </a:defRPr>
            </a:lvl3pPr>
            <a:lvl4pPr>
              <a:defRPr lang="fr-FR">
                <a:solidFill>
                  <a:schemeClr val="bg1"/>
                </a:solidFill>
              </a:defRPr>
            </a:lvl4pPr>
            <a:lvl5pPr>
              <a:defRPr lang="fr-FR">
                <a:solidFill>
                  <a:schemeClr val="bg1"/>
                </a:solidFill>
              </a:defRPr>
            </a:lvl5pPr>
          </a:lstStyle>
          <a:p>
            <a:pPr lvl="0" rtl="0"/>
            <a:r>
              <a:rPr lang="fr-FR" noProof="0"/>
              <a:t>Cliquez pour modifier les styles du texte du masque</a:t>
            </a:r>
          </a:p>
        </p:txBody>
      </p:sp>
      <p:sp>
        <p:nvSpPr>
          <p:cNvPr id="12" name="Espace réservé du texte 10">
            <a:extLst>
              <a:ext uri="{FF2B5EF4-FFF2-40B4-BE49-F238E27FC236}">
                <a16:creationId xmlns:a16="http://schemas.microsoft.com/office/drawing/2014/main" id="{BA37E40B-957E-C00E-3B34-1B67D341A771}"/>
              </a:ext>
            </a:extLst>
          </p:cNvPr>
          <p:cNvSpPr>
            <a:spLocks noGrp="1"/>
          </p:cNvSpPr>
          <p:nvPr>
            <p:ph type="body" sz="quarter" idx="14"/>
          </p:nvPr>
        </p:nvSpPr>
        <p:spPr>
          <a:xfrm>
            <a:off x="6245352" y="3502152"/>
            <a:ext cx="4828032" cy="490538"/>
          </a:xfrm>
        </p:spPr>
        <p:txBody>
          <a:bodyPr rtlCol="0"/>
          <a:lstStyle>
            <a:lvl1pPr marL="0" indent="0">
              <a:lnSpc>
                <a:spcPct val="100000"/>
              </a:lnSpc>
              <a:spcBef>
                <a:spcPts val="0"/>
              </a:spcBef>
              <a:buNone/>
              <a:defRPr lang="fr-FR" sz="2200" b="1">
                <a:solidFill>
                  <a:schemeClr val="accent5"/>
                </a:solidFill>
              </a:defRPr>
            </a:lvl1pPr>
            <a:lvl2pPr>
              <a:defRPr lang="fr-FR">
                <a:solidFill>
                  <a:schemeClr val="bg1"/>
                </a:solidFill>
              </a:defRPr>
            </a:lvl2pPr>
            <a:lvl3pPr>
              <a:defRPr lang="fr-FR">
                <a:solidFill>
                  <a:schemeClr val="bg1"/>
                </a:solidFill>
              </a:defRPr>
            </a:lvl3pPr>
            <a:lvl4pPr>
              <a:defRPr lang="fr-FR">
                <a:solidFill>
                  <a:schemeClr val="bg1"/>
                </a:solidFill>
              </a:defRPr>
            </a:lvl4pPr>
            <a:lvl5pPr>
              <a:defRPr lang="fr-FR">
                <a:solidFill>
                  <a:schemeClr val="bg1"/>
                </a:solidFill>
              </a:defRPr>
            </a:lvl5pPr>
          </a:lstStyle>
          <a:p>
            <a:pPr lvl="0" rtl="0"/>
            <a:r>
              <a:rPr lang="fr-FR" noProof="0"/>
              <a:t>Cliquez pour modifier les styles du texte du masque</a:t>
            </a:r>
          </a:p>
        </p:txBody>
      </p:sp>
      <p:sp>
        <p:nvSpPr>
          <p:cNvPr id="14" name="Espace réservé du texte 13">
            <a:extLst>
              <a:ext uri="{FF2B5EF4-FFF2-40B4-BE49-F238E27FC236}">
                <a16:creationId xmlns:a16="http://schemas.microsoft.com/office/drawing/2014/main" id="{EF15CD76-2DD5-DB8A-37D3-6098A50870D0}"/>
              </a:ext>
            </a:extLst>
          </p:cNvPr>
          <p:cNvSpPr>
            <a:spLocks noGrp="1"/>
          </p:cNvSpPr>
          <p:nvPr>
            <p:ph type="body" sz="quarter" idx="15"/>
          </p:nvPr>
        </p:nvSpPr>
        <p:spPr>
          <a:xfrm>
            <a:off x="5971032" y="1792224"/>
            <a:ext cx="4754880" cy="1682750"/>
          </a:xfrm>
        </p:spPr>
        <p:txBody>
          <a:bodyPr rtlCol="0"/>
          <a:lstStyle>
            <a:lvl1pPr marL="283464" indent="-283464">
              <a:lnSpc>
                <a:spcPct val="150000"/>
              </a:lnSpc>
              <a:spcBef>
                <a:spcPts val="0"/>
              </a:spcBef>
              <a:defRPr lang="fr-FR" sz="1600">
                <a:solidFill>
                  <a:schemeClr val="accent5"/>
                </a:solidFill>
              </a:defRPr>
            </a:lvl1pPr>
            <a:lvl2pPr indent="-283464">
              <a:lnSpc>
                <a:spcPct val="150000"/>
              </a:lnSpc>
              <a:spcBef>
                <a:spcPts val="0"/>
              </a:spcBef>
              <a:defRPr lang="fr-FR" sz="1600">
                <a:solidFill>
                  <a:schemeClr val="accent5"/>
                </a:solidFill>
              </a:defRPr>
            </a:lvl2pPr>
            <a:lvl3pPr indent="-283464">
              <a:lnSpc>
                <a:spcPct val="150000"/>
              </a:lnSpc>
              <a:spcBef>
                <a:spcPts val="0"/>
              </a:spcBef>
              <a:defRPr lang="fr-FR" sz="1600">
                <a:solidFill>
                  <a:schemeClr val="accent5"/>
                </a:solidFill>
              </a:defRPr>
            </a:lvl3pPr>
            <a:lvl4pPr indent="-283464">
              <a:lnSpc>
                <a:spcPct val="150000"/>
              </a:lnSpc>
              <a:spcBef>
                <a:spcPts val="0"/>
              </a:spcBef>
              <a:defRPr lang="fr-FR" sz="1600">
                <a:solidFill>
                  <a:schemeClr val="accent5"/>
                </a:solidFill>
              </a:defRPr>
            </a:lvl4pPr>
            <a:lvl5pPr indent="-283464">
              <a:lnSpc>
                <a:spcPct val="150000"/>
              </a:lnSpc>
              <a:spcBef>
                <a:spcPts val="0"/>
              </a:spcBef>
              <a:defRPr lang="fr-FR" sz="1600">
                <a:solidFill>
                  <a:schemeClr val="tx2"/>
                </a:solidFill>
              </a:defRPr>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p:txBody>
      </p:sp>
      <p:sp>
        <p:nvSpPr>
          <p:cNvPr id="15" name="Espace réservé du texte 13">
            <a:extLst>
              <a:ext uri="{FF2B5EF4-FFF2-40B4-BE49-F238E27FC236}">
                <a16:creationId xmlns:a16="http://schemas.microsoft.com/office/drawing/2014/main" id="{57A044E0-660B-4002-E13C-F00498E49782}"/>
              </a:ext>
            </a:extLst>
          </p:cNvPr>
          <p:cNvSpPr>
            <a:spLocks noGrp="1"/>
          </p:cNvSpPr>
          <p:nvPr>
            <p:ph type="body" sz="quarter" idx="16"/>
          </p:nvPr>
        </p:nvSpPr>
        <p:spPr>
          <a:xfrm>
            <a:off x="5971032" y="3941064"/>
            <a:ext cx="4754880" cy="1682750"/>
          </a:xfrm>
        </p:spPr>
        <p:txBody>
          <a:bodyPr rtlCol="0"/>
          <a:lstStyle>
            <a:lvl1pPr marL="283464" indent="-283464">
              <a:lnSpc>
                <a:spcPct val="150000"/>
              </a:lnSpc>
              <a:spcBef>
                <a:spcPts val="0"/>
              </a:spcBef>
              <a:defRPr lang="fr-FR" sz="1600">
                <a:solidFill>
                  <a:schemeClr val="accent5"/>
                </a:solidFill>
              </a:defRPr>
            </a:lvl1pPr>
            <a:lvl2pPr indent="-283464">
              <a:lnSpc>
                <a:spcPct val="150000"/>
              </a:lnSpc>
              <a:spcBef>
                <a:spcPts val="0"/>
              </a:spcBef>
              <a:defRPr lang="fr-FR" sz="1600">
                <a:solidFill>
                  <a:schemeClr val="accent5"/>
                </a:solidFill>
              </a:defRPr>
            </a:lvl2pPr>
            <a:lvl3pPr indent="-283464">
              <a:lnSpc>
                <a:spcPct val="150000"/>
              </a:lnSpc>
              <a:spcBef>
                <a:spcPts val="0"/>
              </a:spcBef>
              <a:defRPr lang="fr-FR" sz="1600">
                <a:solidFill>
                  <a:schemeClr val="accent5"/>
                </a:solidFill>
              </a:defRPr>
            </a:lvl3pPr>
            <a:lvl4pPr indent="-283464">
              <a:lnSpc>
                <a:spcPct val="150000"/>
              </a:lnSpc>
              <a:spcBef>
                <a:spcPts val="0"/>
              </a:spcBef>
              <a:defRPr lang="fr-FR" sz="1600">
                <a:solidFill>
                  <a:schemeClr val="accent5"/>
                </a:solidFill>
              </a:defRPr>
            </a:lvl4pPr>
            <a:lvl5pPr indent="-283464">
              <a:lnSpc>
                <a:spcPct val="150000"/>
              </a:lnSpc>
              <a:spcBef>
                <a:spcPts val="0"/>
              </a:spcBef>
              <a:defRPr lang="fr-FR" sz="1600">
                <a:solidFill>
                  <a:schemeClr val="tx2"/>
                </a:solidFill>
              </a:defRPr>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p:txBody>
      </p:sp>
      <p:grpSp>
        <p:nvGrpSpPr>
          <p:cNvPr id="17" name="Groupe 16">
            <a:extLst>
              <a:ext uri="{FF2B5EF4-FFF2-40B4-BE49-F238E27FC236}">
                <a16:creationId xmlns:a16="http://schemas.microsoft.com/office/drawing/2014/main" id="{0D78A0CF-0A37-4436-67C4-B32FD7703E96}"/>
              </a:ext>
            </a:extLst>
          </p:cNvPr>
          <p:cNvGrpSpPr/>
          <p:nvPr userDrawn="1"/>
        </p:nvGrpSpPr>
        <p:grpSpPr>
          <a:xfrm>
            <a:off x="-28308" y="2514621"/>
            <a:ext cx="5666632" cy="0"/>
            <a:chOff x="5464255" y="5541151"/>
            <a:chExt cx="5666632" cy="0"/>
          </a:xfrm>
        </p:grpSpPr>
        <p:cxnSp>
          <p:nvCxnSpPr>
            <p:cNvPr id="24" name="Connecteur droit 23">
              <a:extLst>
                <a:ext uri="{FF2B5EF4-FFF2-40B4-BE49-F238E27FC236}">
                  <a16:creationId xmlns:a16="http://schemas.microsoft.com/office/drawing/2014/main" id="{8FC6D8A4-CA31-16C2-95B7-B98F65F29A69}"/>
                </a:ext>
              </a:extLst>
            </p:cNvPr>
            <p:cNvCxnSpPr>
              <a:cxnSpLocks/>
            </p:cNvCxnSpPr>
            <p:nvPr/>
          </p:nvCxnSpPr>
          <p:spPr>
            <a:xfrm>
              <a:off x="5464255" y="5541151"/>
              <a:ext cx="3991534"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5" name="Connecteur droit 24">
              <a:extLst>
                <a:ext uri="{FF2B5EF4-FFF2-40B4-BE49-F238E27FC236}">
                  <a16:creationId xmlns:a16="http://schemas.microsoft.com/office/drawing/2014/main" id="{02097A8D-64FC-CDBD-4497-5E32BC6AF9C2}"/>
                </a:ext>
              </a:extLst>
            </p:cNvPr>
            <p:cNvCxnSpPr>
              <a:cxnSpLocks/>
            </p:cNvCxnSpPr>
            <p:nvPr/>
          </p:nvCxnSpPr>
          <p:spPr>
            <a:xfrm>
              <a:off x="9454487" y="5541151"/>
              <a:ext cx="1676400"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8193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C76BC278-3A9A-4241-1DE5-469D2AB5E36B}"/>
              </a:ext>
            </a:extLst>
          </p:cNvPr>
          <p:cNvSpPr>
            <a:spLocks noGrp="1"/>
          </p:cNvSpPr>
          <p:nvPr>
            <p:ph type="title"/>
          </p:nvPr>
        </p:nvSpPr>
        <p:spPr>
          <a:xfrm>
            <a:off x="838200" y="1115367"/>
            <a:ext cx="10515600" cy="575321"/>
          </a:xfrm>
          <a:prstGeom prst="rect">
            <a:avLst/>
          </a:prstGeom>
        </p:spPr>
        <p:txBody>
          <a:bodyPr vert="horz" lIns="91440" tIns="45720" rIns="91440" bIns="45720" rtlCol="0" anchor="t">
            <a:noAutofit/>
          </a:bodyPr>
          <a:lstStyle>
            <a:defPPr>
              <a:defRPr lang="fr-FR"/>
            </a:defPPr>
          </a:lstStyle>
          <a:p>
            <a:pPr rtl="0"/>
            <a:r>
              <a:rPr lang="fr-FR" noProof="0"/>
              <a:t>Modifiez le style du titre</a:t>
            </a:r>
          </a:p>
        </p:txBody>
      </p:sp>
      <p:sp>
        <p:nvSpPr>
          <p:cNvPr id="3" name="Espace réservé du texte 2">
            <a:extLst>
              <a:ext uri="{FF2B5EF4-FFF2-40B4-BE49-F238E27FC236}">
                <a16:creationId xmlns:a16="http://schemas.microsoft.com/office/drawing/2014/main" id="{138A5E58-5605-E2B6-AEBE-7EF159AAD7E2}"/>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defPPr>
              <a:defRPr lang="fr-FR"/>
            </a:def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a:extLst>
              <a:ext uri="{FF2B5EF4-FFF2-40B4-BE49-F238E27FC236}">
                <a16:creationId xmlns:a16="http://schemas.microsoft.com/office/drawing/2014/main" id="{B221D507-72FD-CB53-B342-C69D562AFD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lang="fr-FR" sz="1200">
                <a:solidFill>
                  <a:schemeClr val="tx1">
                    <a:tint val="75000"/>
                  </a:schemeClr>
                </a:solidFill>
              </a:defRPr>
            </a:lvl1pPr>
          </a:lstStyle>
          <a:p>
            <a:pPr rtl="0"/>
            <a:endParaRPr lang="fr-FR" noProof="0"/>
          </a:p>
        </p:txBody>
      </p:sp>
      <p:sp>
        <p:nvSpPr>
          <p:cNvPr id="5" name="Espace réservé du pied de page 4">
            <a:extLst>
              <a:ext uri="{FF2B5EF4-FFF2-40B4-BE49-F238E27FC236}">
                <a16:creationId xmlns:a16="http://schemas.microsoft.com/office/drawing/2014/main" id="{01A3E9A7-861F-C5C4-DD4E-37AC66D867ED}"/>
              </a:ext>
            </a:extLst>
          </p:cNvPr>
          <p:cNvSpPr>
            <a:spLocks noGrp="1"/>
          </p:cNvSpPr>
          <p:nvPr>
            <p:ph type="ftr" sz="quarter" idx="3"/>
          </p:nvPr>
        </p:nvSpPr>
        <p:spPr>
          <a:xfrm>
            <a:off x="411480" y="301752"/>
            <a:ext cx="1828800" cy="274320"/>
          </a:xfrm>
          <a:prstGeom prst="rect">
            <a:avLst/>
          </a:prstGeom>
        </p:spPr>
        <p:txBody>
          <a:bodyPr vert="horz" lIns="91440" tIns="45720" rIns="91440" bIns="45720" rtlCol="0" anchor="ctr">
            <a:noAutofit/>
          </a:bodyPr>
          <a:lstStyle>
            <a:lvl1pPr algn="l">
              <a:defRPr lang="fr-FR" sz="1200">
                <a:solidFill>
                  <a:schemeClr val="tx2"/>
                </a:solidFill>
              </a:defRPr>
            </a:lvl1pPr>
          </a:lstStyle>
          <a:p>
            <a:pPr rtl="0"/>
            <a:r>
              <a:rPr lang="fr-FR" noProof="0"/>
              <a:t>Titre de la présentation</a:t>
            </a:r>
          </a:p>
        </p:txBody>
      </p:sp>
      <p:sp>
        <p:nvSpPr>
          <p:cNvPr id="6" name="Espace réservé du numéro de diapositive 5">
            <a:extLst>
              <a:ext uri="{FF2B5EF4-FFF2-40B4-BE49-F238E27FC236}">
                <a16:creationId xmlns:a16="http://schemas.microsoft.com/office/drawing/2014/main" id="{5877A1DC-56B8-6C78-5020-E45478D099C6}"/>
              </a:ext>
            </a:extLst>
          </p:cNvPr>
          <p:cNvSpPr>
            <a:spLocks noGrp="1"/>
          </p:cNvSpPr>
          <p:nvPr>
            <p:ph type="sldNum" sz="quarter" idx="4"/>
          </p:nvPr>
        </p:nvSpPr>
        <p:spPr>
          <a:xfrm>
            <a:off x="10122408" y="301752"/>
            <a:ext cx="1673352" cy="274320"/>
          </a:xfrm>
          <a:prstGeom prst="rect">
            <a:avLst/>
          </a:prstGeom>
        </p:spPr>
        <p:txBody>
          <a:bodyPr vert="horz" lIns="91440" tIns="45720" rIns="91440" bIns="45720" rtlCol="0" anchor="ctr">
            <a:noAutofit/>
          </a:bodyPr>
          <a:lstStyle>
            <a:lvl1pPr algn="r">
              <a:defRPr lang="fr-FR" sz="1200">
                <a:solidFill>
                  <a:schemeClr val="tx2"/>
                </a:solidFill>
              </a:defRPr>
            </a:lvl1pPr>
          </a:lstStyle>
          <a:p>
            <a:pPr rtl="0"/>
            <a:fld id="{5BFCF61C-3B18-4C03-8326-CC3B32D710C9}" type="slidenum">
              <a:rPr lang="fr-FR" noProof="0" smtClean="0"/>
              <a:pPr/>
              <a:t>‹N°›</a:t>
            </a:fld>
            <a:endParaRPr lang="fr-FR" noProof="0"/>
          </a:p>
        </p:txBody>
      </p:sp>
    </p:spTree>
    <p:extLst>
      <p:ext uri="{BB962C8B-B14F-4D97-AF65-F5344CB8AC3E}">
        <p14:creationId xmlns:p14="http://schemas.microsoft.com/office/powerpoint/2010/main" val="135068052"/>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51" r:id="rId3"/>
    <p:sldLayoutId id="2147483660" r:id="rId4"/>
    <p:sldLayoutId id="2147483661" r:id="rId5"/>
    <p:sldLayoutId id="2147483665" r:id="rId6"/>
    <p:sldLayoutId id="2147483662" r:id="rId7"/>
    <p:sldLayoutId id="2147483664" r:id="rId8"/>
    <p:sldLayoutId id="2147483663" r:id="rId9"/>
    <p:sldLayoutId id="2147483652" r:id="rId10"/>
    <p:sldLayoutId id="2147483666" r:id="rId11"/>
    <p:sldLayoutId id="2147483658" r:id="rId12"/>
    <p:sldLayoutId id="2147483654" r:id="rId13"/>
    <p:sldLayoutId id="2147483655" r:id="rId14"/>
    <p:sldLayoutId id="2147483656" r:id="rId15"/>
    <p:sldLayoutId id="2147483657" r:id="rId16"/>
  </p:sldLayoutIdLst>
  <p:hf hdr="0" dt="0"/>
  <p:txStyles>
    <p:titleStyle>
      <a:lvl1pPr algn="l" defTabSz="914400" rtl="0" eaLnBrk="1" latinLnBrk="0" hangingPunct="1">
        <a:lnSpc>
          <a:spcPct val="80000"/>
        </a:lnSpc>
        <a:spcBef>
          <a:spcPct val="0"/>
        </a:spcBef>
        <a:buNone/>
        <a:defRPr lang="fr-FR" sz="4400" kern="1200" cap="all" baseline="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fr-F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fr-F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fr-F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fr-F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9pPr>
    </p:bodyStyle>
    <p:otherStyle>
      <a:defPPr>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4" name="Titre 23">
            <a:extLst>
              <a:ext uri="{FF2B5EF4-FFF2-40B4-BE49-F238E27FC236}">
                <a16:creationId xmlns:a16="http://schemas.microsoft.com/office/drawing/2014/main" id="{04B07C7A-8E1D-7BF7-31C8-5C68C6D2F9CF}"/>
              </a:ext>
            </a:extLst>
          </p:cNvPr>
          <p:cNvSpPr>
            <a:spLocks noGrp="1"/>
          </p:cNvSpPr>
          <p:nvPr>
            <p:ph type="ctrTitle"/>
          </p:nvPr>
        </p:nvSpPr>
        <p:spPr>
          <a:xfrm>
            <a:off x="1335205" y="1064144"/>
            <a:ext cx="9157761" cy="2113622"/>
          </a:xfrm>
        </p:spPr>
        <p:txBody>
          <a:bodyPr rtlCol="0">
            <a:normAutofit/>
          </a:bodyPr>
          <a:lstStyle>
            <a:defPPr>
              <a:defRPr lang="fr-FR"/>
            </a:defPPr>
          </a:lstStyle>
          <a:p>
            <a:pPr rtl="0"/>
            <a:r>
              <a:rPr lang="fr-FR" dirty="0"/>
              <a:t>Rendu de projet</a:t>
            </a:r>
          </a:p>
        </p:txBody>
      </p:sp>
      <p:sp>
        <p:nvSpPr>
          <p:cNvPr id="4" name="Espace réservé du texte 2">
            <a:extLst>
              <a:ext uri="{FF2B5EF4-FFF2-40B4-BE49-F238E27FC236}">
                <a16:creationId xmlns:a16="http://schemas.microsoft.com/office/drawing/2014/main" id="{1999C966-E212-3C0C-29E4-5541621B49BC}"/>
              </a:ext>
            </a:extLst>
          </p:cNvPr>
          <p:cNvSpPr txBox="1">
            <a:spLocks/>
          </p:cNvSpPr>
          <p:nvPr/>
        </p:nvSpPr>
        <p:spPr>
          <a:xfrm>
            <a:off x="1454530" y="2118974"/>
            <a:ext cx="6303838" cy="1058792"/>
          </a:xfrm>
          <a:prstGeom prst="rect">
            <a:avLst/>
          </a:prstGeom>
        </p:spPr>
        <p:txBody>
          <a:bodyPr vert="horz" lIns="91440" tIns="45720" rIns="91440" bIns="45720" rtlCol="0">
            <a:noAutofit/>
          </a:bodyPr>
          <a:lstStyle>
            <a:defPPr>
              <a:defRPr lang="fr-FR"/>
            </a:defPPr>
            <a:lvl1pPr marL="0" indent="0" algn="l" defTabSz="914400" rtl="0" eaLnBrk="1" latinLnBrk="0" hangingPunct="1">
              <a:lnSpc>
                <a:spcPct val="150000"/>
              </a:lnSpc>
              <a:spcBef>
                <a:spcPts val="0"/>
              </a:spcBef>
              <a:buFont typeface="Arial" panose="020B0604020202020204" pitchFamily="34" charset="0"/>
              <a:buNone/>
              <a:defRPr lang="fr-FR" sz="2200" b="1"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fr-F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fr-F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fr-F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9pPr>
          </a:lstStyle>
          <a:p>
            <a:pPr>
              <a:lnSpc>
                <a:spcPct val="100000"/>
              </a:lnSpc>
            </a:pPr>
            <a:r>
              <a:rPr lang="fr-FR" b="1" dirty="0">
                <a:solidFill>
                  <a:schemeClr val="bg1"/>
                </a:solidFill>
              </a:rPr>
              <a:t>Module d’enrichissement géomarketing</a:t>
            </a:r>
            <a:endParaRPr lang="fr-FR" b="0" dirty="0">
              <a:solidFill>
                <a:schemeClr val="bg1"/>
              </a:solidFill>
            </a:endParaRPr>
          </a:p>
        </p:txBody>
      </p:sp>
    </p:spTree>
    <p:extLst>
      <p:ext uri="{BB962C8B-B14F-4D97-AF65-F5344CB8AC3E}">
        <p14:creationId xmlns:p14="http://schemas.microsoft.com/office/powerpoint/2010/main" val="2863103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79103A-7E0F-A503-491C-874CA2A16BC0}"/>
              </a:ext>
            </a:extLst>
          </p:cNvPr>
          <p:cNvSpPr>
            <a:spLocks noGrp="1"/>
          </p:cNvSpPr>
          <p:nvPr>
            <p:ph type="title"/>
          </p:nvPr>
        </p:nvSpPr>
        <p:spPr>
          <a:xfrm>
            <a:off x="411480" y="796705"/>
            <a:ext cx="11780520" cy="1370423"/>
          </a:xfrm>
        </p:spPr>
        <p:txBody>
          <a:bodyPr rtlCol="0"/>
          <a:lstStyle>
            <a:defPPr>
              <a:defRPr lang="fr-FR"/>
            </a:defPPr>
          </a:lstStyle>
          <a:p>
            <a:r>
              <a:rPr lang="fr-FR" b="1" dirty="0"/>
              <a:t>1. Introduction et Contexte</a:t>
            </a:r>
          </a:p>
        </p:txBody>
      </p:sp>
      <p:sp>
        <p:nvSpPr>
          <p:cNvPr id="3" name="Espace réservé du pied de page 2">
            <a:extLst>
              <a:ext uri="{FF2B5EF4-FFF2-40B4-BE49-F238E27FC236}">
                <a16:creationId xmlns:a16="http://schemas.microsoft.com/office/drawing/2014/main" id="{4E79730E-E638-275F-6C74-85FDCE30C43F}"/>
              </a:ext>
            </a:extLst>
          </p:cNvPr>
          <p:cNvSpPr>
            <a:spLocks noGrp="1"/>
          </p:cNvSpPr>
          <p:nvPr>
            <p:ph type="ftr" sz="quarter" idx="11"/>
          </p:nvPr>
        </p:nvSpPr>
        <p:spPr>
          <a:xfrm>
            <a:off x="411479" y="301752"/>
            <a:ext cx="1911095" cy="274320"/>
          </a:xfrm>
        </p:spPr>
        <p:txBody>
          <a:bodyPr rtlCol="0"/>
          <a:lstStyle>
            <a:defPPr>
              <a:defRPr lang="fr-FR"/>
            </a:defPPr>
          </a:lstStyle>
          <a:p>
            <a:pPr rtl="0"/>
            <a:r>
              <a:rPr lang="fr-FR" dirty="0"/>
              <a:t>Module d’enrichissement</a:t>
            </a:r>
          </a:p>
        </p:txBody>
      </p:sp>
      <p:sp>
        <p:nvSpPr>
          <p:cNvPr id="4" name="Espace réservé du numéro de diapositive 3">
            <a:extLst>
              <a:ext uri="{FF2B5EF4-FFF2-40B4-BE49-F238E27FC236}">
                <a16:creationId xmlns:a16="http://schemas.microsoft.com/office/drawing/2014/main" id="{C0B85CC1-CC9E-26A5-C05A-E64ABEDD931D}"/>
              </a:ext>
            </a:extLst>
          </p:cNvPr>
          <p:cNvSpPr>
            <a:spLocks noGrp="1"/>
          </p:cNvSpPr>
          <p:nvPr>
            <p:ph type="sldNum" sz="quarter" idx="12"/>
          </p:nvPr>
        </p:nvSpPr>
        <p:spPr/>
        <p:txBody>
          <a:bodyPr rtlCol="0"/>
          <a:lstStyle>
            <a:defPPr>
              <a:defRPr lang="fr-FR"/>
            </a:defPPr>
          </a:lstStyle>
          <a:p>
            <a:pPr rtl="0"/>
            <a:fld id="{5BFCF61C-3B18-4C03-8326-CC3B32D710C9}" type="slidenum">
              <a:rPr lang="fr-FR" smtClean="0"/>
              <a:pPr/>
              <a:t>2</a:t>
            </a:fld>
            <a:endParaRPr lang="fr-FR" dirty="0"/>
          </a:p>
        </p:txBody>
      </p:sp>
      <p:sp>
        <p:nvSpPr>
          <p:cNvPr id="5" name="Espace réservé du contenu 4">
            <a:extLst>
              <a:ext uri="{FF2B5EF4-FFF2-40B4-BE49-F238E27FC236}">
                <a16:creationId xmlns:a16="http://schemas.microsoft.com/office/drawing/2014/main" id="{DA7A49E4-DCE3-62DE-B6D1-539EBFFFE689}"/>
              </a:ext>
            </a:extLst>
          </p:cNvPr>
          <p:cNvSpPr>
            <a:spLocks noGrp="1"/>
          </p:cNvSpPr>
          <p:nvPr>
            <p:ph idx="1"/>
          </p:nvPr>
        </p:nvSpPr>
        <p:spPr>
          <a:xfrm>
            <a:off x="2322575" y="2953512"/>
            <a:ext cx="8849007" cy="3296563"/>
          </a:xfrm>
        </p:spPr>
        <p:txBody>
          <a:bodyPr rtlCol="0"/>
          <a:lstStyle>
            <a:defPPr>
              <a:defRPr lang="fr-FR"/>
            </a:defPPr>
          </a:lstStyle>
          <a:p>
            <a:pPr rtl="0"/>
            <a:r>
              <a:rPr lang="fr-FR" b="1" dirty="0"/>
              <a:t>Objectif du projet</a:t>
            </a:r>
            <a:r>
              <a:rPr lang="fr-FR" dirty="0"/>
              <a:t> : </a:t>
            </a:r>
            <a:r>
              <a:rPr lang="fr-FR" b="0" dirty="0"/>
              <a:t>Développer un module d’enrichissement </a:t>
            </a:r>
            <a:r>
              <a:rPr lang="fr-FR" b="0" dirty="0" err="1"/>
              <a:t>geomarketing</a:t>
            </a:r>
            <a:endParaRPr lang="fr-FR" b="0" noProof="0" dirty="0"/>
          </a:p>
          <a:p>
            <a:pPr rtl="0"/>
            <a:r>
              <a:rPr lang="fr-FR" b="1" dirty="0"/>
              <a:t>Environnement technique</a:t>
            </a:r>
            <a:r>
              <a:rPr lang="fr-FR" dirty="0"/>
              <a:t> : </a:t>
            </a:r>
            <a:r>
              <a:rPr lang="fr-FR" b="0" dirty="0"/>
              <a:t>Python 3.12, modules de géocodage et enrichissement développés avec </a:t>
            </a:r>
            <a:r>
              <a:rPr lang="fr-FR" b="0" dirty="0" err="1"/>
              <a:t>SQLAlchemy</a:t>
            </a:r>
            <a:r>
              <a:rPr lang="fr-FR" b="0" dirty="0"/>
              <a:t> pour la gestion des connexions à la base de données.</a:t>
            </a:r>
          </a:p>
        </p:txBody>
      </p:sp>
    </p:spTree>
    <p:extLst>
      <p:ext uri="{BB962C8B-B14F-4D97-AF65-F5344CB8AC3E}">
        <p14:creationId xmlns:p14="http://schemas.microsoft.com/office/powerpoint/2010/main" val="3551793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8BDE3D-CB39-03D2-545F-5283024761BD}"/>
              </a:ext>
            </a:extLst>
          </p:cNvPr>
          <p:cNvSpPr>
            <a:spLocks noGrp="1"/>
          </p:cNvSpPr>
          <p:nvPr>
            <p:ph type="title"/>
          </p:nvPr>
        </p:nvSpPr>
        <p:spPr/>
        <p:txBody>
          <a:bodyPr rtlCol="0"/>
          <a:lstStyle>
            <a:defPPr>
              <a:defRPr lang="fr-FR"/>
            </a:defPPr>
          </a:lstStyle>
          <a:p>
            <a:pPr rtl="0"/>
            <a:r>
              <a:rPr lang="fr-FR" dirty="0"/>
              <a:t>Méthodologie</a:t>
            </a:r>
          </a:p>
        </p:txBody>
      </p:sp>
      <p:sp>
        <p:nvSpPr>
          <p:cNvPr id="3" name="Espace réservé du texte 2">
            <a:extLst>
              <a:ext uri="{FF2B5EF4-FFF2-40B4-BE49-F238E27FC236}">
                <a16:creationId xmlns:a16="http://schemas.microsoft.com/office/drawing/2014/main" id="{F02F894F-23A1-85D4-2713-57D743F8086A}"/>
              </a:ext>
            </a:extLst>
          </p:cNvPr>
          <p:cNvSpPr>
            <a:spLocks noGrp="1"/>
          </p:cNvSpPr>
          <p:nvPr>
            <p:ph type="body" sz="quarter" idx="13"/>
          </p:nvPr>
        </p:nvSpPr>
        <p:spPr>
          <a:xfrm>
            <a:off x="649224" y="2971800"/>
            <a:ext cx="5294376" cy="490538"/>
          </a:xfrm>
        </p:spPr>
        <p:txBody>
          <a:bodyPr rtlCol="0"/>
          <a:lstStyle>
            <a:defPPr>
              <a:defRPr lang="fr-FR"/>
            </a:defPPr>
          </a:lstStyle>
          <a:p>
            <a:pPr rtl="0"/>
            <a:r>
              <a:rPr lang="fr-FR" b="1" dirty="0"/>
              <a:t>Étapes principales du module</a:t>
            </a:r>
            <a:r>
              <a:rPr lang="fr-FR" dirty="0"/>
              <a:t> :</a:t>
            </a:r>
          </a:p>
        </p:txBody>
      </p:sp>
      <p:sp>
        <p:nvSpPr>
          <p:cNvPr id="4" name="Espace réservé du texte 3">
            <a:extLst>
              <a:ext uri="{FF2B5EF4-FFF2-40B4-BE49-F238E27FC236}">
                <a16:creationId xmlns:a16="http://schemas.microsoft.com/office/drawing/2014/main" id="{C0EF4D35-9BD6-00FC-A23D-DCE50F2F200E}"/>
              </a:ext>
            </a:extLst>
          </p:cNvPr>
          <p:cNvSpPr>
            <a:spLocks noGrp="1"/>
          </p:cNvSpPr>
          <p:nvPr>
            <p:ph type="body" sz="quarter" idx="14"/>
          </p:nvPr>
        </p:nvSpPr>
        <p:spPr/>
        <p:txBody>
          <a:bodyPr rtlCol="0"/>
          <a:lstStyle>
            <a:defPPr>
              <a:defRPr lang="fr-FR"/>
            </a:defPPr>
          </a:lstStyle>
          <a:p>
            <a:pPr rtl="0"/>
            <a:r>
              <a:rPr lang="fr-FR" b="1" dirty="0"/>
              <a:t>Structuration des données</a:t>
            </a:r>
            <a:r>
              <a:rPr lang="fr-FR" dirty="0"/>
              <a:t> :</a:t>
            </a:r>
          </a:p>
        </p:txBody>
      </p:sp>
      <p:sp>
        <p:nvSpPr>
          <p:cNvPr id="5" name="Espace réservé du texte 4">
            <a:extLst>
              <a:ext uri="{FF2B5EF4-FFF2-40B4-BE49-F238E27FC236}">
                <a16:creationId xmlns:a16="http://schemas.microsoft.com/office/drawing/2014/main" id="{51683C73-2637-AC0E-5A6B-47B6C6CB9E2A}"/>
              </a:ext>
            </a:extLst>
          </p:cNvPr>
          <p:cNvSpPr>
            <a:spLocks noGrp="1"/>
          </p:cNvSpPr>
          <p:nvPr>
            <p:ph type="body" sz="quarter" idx="15"/>
          </p:nvPr>
        </p:nvSpPr>
        <p:spPr/>
        <p:txBody>
          <a:bodyPr rtlCol="0"/>
          <a:lstStyle>
            <a:defPPr>
              <a:defRPr lang="fr-FR"/>
            </a:defPPr>
          </a:lstStyle>
          <a:p>
            <a:pPr rtl="0"/>
            <a:r>
              <a:rPr lang="fr-FR" dirty="0"/>
              <a:t>Géocodage</a:t>
            </a:r>
          </a:p>
          <a:p>
            <a:pPr rtl="0"/>
            <a:r>
              <a:rPr lang="fr-FR" dirty="0"/>
              <a:t>Enrichissement de l’âge</a:t>
            </a:r>
          </a:p>
          <a:p>
            <a:pPr rtl="0"/>
            <a:r>
              <a:rPr lang="fr-FR" dirty="0"/>
              <a:t>Enrichissement géomarketing</a:t>
            </a:r>
          </a:p>
          <a:p>
            <a:pPr rtl="0"/>
            <a:r>
              <a:rPr lang="fr-FR" dirty="0"/>
              <a:t>Profils de population</a:t>
            </a:r>
          </a:p>
        </p:txBody>
      </p:sp>
      <p:sp>
        <p:nvSpPr>
          <p:cNvPr id="6" name="Espace réservé du texte 5">
            <a:extLst>
              <a:ext uri="{FF2B5EF4-FFF2-40B4-BE49-F238E27FC236}">
                <a16:creationId xmlns:a16="http://schemas.microsoft.com/office/drawing/2014/main" id="{846865D3-E9E5-FDDD-B091-FE6F9039C6EA}"/>
              </a:ext>
            </a:extLst>
          </p:cNvPr>
          <p:cNvSpPr>
            <a:spLocks noGrp="1"/>
          </p:cNvSpPr>
          <p:nvPr>
            <p:ph type="body" sz="quarter" idx="16"/>
          </p:nvPr>
        </p:nvSpPr>
        <p:spPr/>
        <p:txBody>
          <a:bodyPr rtlCol="0"/>
          <a:lstStyle>
            <a:defPPr>
              <a:defRPr lang="fr-FR"/>
            </a:defPPr>
          </a:lstStyle>
          <a:p>
            <a:pPr rtl="0"/>
            <a:r>
              <a:rPr lang="fr-FR" dirty="0"/>
              <a:t>Ajout de tables </a:t>
            </a:r>
            <a:r>
              <a:rPr lang="fr-FR" dirty="0" err="1"/>
              <a:t>RefCP</a:t>
            </a:r>
            <a:r>
              <a:rPr lang="fr-FR" dirty="0"/>
              <a:t> et </a:t>
            </a:r>
            <a:r>
              <a:rPr lang="fr-FR" dirty="0" err="1"/>
              <a:t>RefIris</a:t>
            </a:r>
            <a:r>
              <a:rPr lang="fr-FR" dirty="0"/>
              <a:t> pour le géocodage</a:t>
            </a:r>
          </a:p>
        </p:txBody>
      </p:sp>
      <p:sp>
        <p:nvSpPr>
          <p:cNvPr id="13" name="Espace réservé du numéro de diapositive 12">
            <a:extLst>
              <a:ext uri="{FF2B5EF4-FFF2-40B4-BE49-F238E27FC236}">
                <a16:creationId xmlns:a16="http://schemas.microsoft.com/office/drawing/2014/main" id="{941D71DF-7225-6C66-9D2B-FAACEFF20849}"/>
              </a:ext>
            </a:extLst>
          </p:cNvPr>
          <p:cNvSpPr>
            <a:spLocks noGrp="1"/>
          </p:cNvSpPr>
          <p:nvPr>
            <p:ph type="sldNum" sz="quarter" idx="12"/>
          </p:nvPr>
        </p:nvSpPr>
        <p:spPr/>
        <p:txBody>
          <a:bodyPr rtlCol="0"/>
          <a:lstStyle>
            <a:defPPr>
              <a:defRPr lang="fr-FR"/>
            </a:defPPr>
          </a:lstStyle>
          <a:p>
            <a:pPr rtl="0"/>
            <a:fld id="{5BFCF61C-3B18-4C03-8326-CC3B32D710C9}" type="slidenum">
              <a:rPr lang="fr-FR" smtClean="0"/>
              <a:pPr/>
              <a:t>3</a:t>
            </a:fld>
            <a:endParaRPr lang="fr-FR"/>
          </a:p>
        </p:txBody>
      </p:sp>
      <p:sp>
        <p:nvSpPr>
          <p:cNvPr id="7" name="Espace réservé du pied de page 2">
            <a:extLst>
              <a:ext uri="{FF2B5EF4-FFF2-40B4-BE49-F238E27FC236}">
                <a16:creationId xmlns:a16="http://schemas.microsoft.com/office/drawing/2014/main" id="{14BE9945-BF94-7D4B-7E73-F3A741A90C61}"/>
              </a:ext>
            </a:extLst>
          </p:cNvPr>
          <p:cNvSpPr>
            <a:spLocks noGrp="1"/>
          </p:cNvSpPr>
          <p:nvPr>
            <p:ph type="ftr" sz="quarter" idx="11"/>
          </p:nvPr>
        </p:nvSpPr>
        <p:spPr>
          <a:xfrm>
            <a:off x="411479" y="301752"/>
            <a:ext cx="1911095" cy="274320"/>
          </a:xfrm>
        </p:spPr>
        <p:txBody>
          <a:bodyPr rtlCol="0"/>
          <a:lstStyle>
            <a:defPPr>
              <a:defRPr lang="fr-FR"/>
            </a:defPPr>
          </a:lstStyle>
          <a:p>
            <a:pPr rtl="0"/>
            <a:r>
              <a:rPr lang="fr-FR" dirty="0"/>
              <a:t>Module d’enrichissement</a:t>
            </a:r>
          </a:p>
        </p:txBody>
      </p:sp>
    </p:spTree>
    <p:extLst>
      <p:ext uri="{BB962C8B-B14F-4D97-AF65-F5344CB8AC3E}">
        <p14:creationId xmlns:p14="http://schemas.microsoft.com/office/powerpoint/2010/main" val="3979194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3393CE-9363-72CB-FD40-73A65C0DCC57}"/>
              </a:ext>
            </a:extLst>
          </p:cNvPr>
          <p:cNvSpPr>
            <a:spLocks noGrp="1"/>
          </p:cNvSpPr>
          <p:nvPr>
            <p:ph type="title"/>
          </p:nvPr>
        </p:nvSpPr>
        <p:spPr>
          <a:xfrm>
            <a:off x="23008" y="2263366"/>
            <a:ext cx="4664979" cy="881789"/>
          </a:xfrm>
        </p:spPr>
        <p:txBody>
          <a:bodyPr rtlCol="0"/>
          <a:lstStyle>
            <a:defPPr>
              <a:defRPr lang="fr-FR"/>
            </a:defPPr>
          </a:lstStyle>
          <a:p>
            <a:pPr rtl="0"/>
            <a:r>
              <a:rPr lang="fr-FR" dirty="0"/>
              <a:t>Géocodage</a:t>
            </a:r>
          </a:p>
        </p:txBody>
      </p:sp>
      <p:sp>
        <p:nvSpPr>
          <p:cNvPr id="3" name="Espace réservé du texte 2">
            <a:extLst>
              <a:ext uri="{FF2B5EF4-FFF2-40B4-BE49-F238E27FC236}">
                <a16:creationId xmlns:a16="http://schemas.microsoft.com/office/drawing/2014/main" id="{FACB5A03-99D2-C953-F227-3E1620258992}"/>
              </a:ext>
            </a:extLst>
          </p:cNvPr>
          <p:cNvSpPr>
            <a:spLocks noGrp="1"/>
          </p:cNvSpPr>
          <p:nvPr>
            <p:ph type="body" sz="quarter" idx="13"/>
          </p:nvPr>
        </p:nvSpPr>
        <p:spPr>
          <a:xfrm>
            <a:off x="5665929" y="1332296"/>
            <a:ext cx="5379455" cy="490538"/>
          </a:xfrm>
        </p:spPr>
        <p:txBody>
          <a:bodyPr rtlCol="0"/>
          <a:lstStyle>
            <a:defPPr>
              <a:defRPr lang="fr-FR"/>
            </a:defPPr>
          </a:lstStyle>
          <a:p>
            <a:pPr rtl="0"/>
            <a:r>
              <a:rPr lang="fr-FR" dirty="0"/>
              <a:t>Paramètres de la fonction :</a:t>
            </a:r>
          </a:p>
        </p:txBody>
      </p:sp>
      <p:sp>
        <p:nvSpPr>
          <p:cNvPr id="5" name="Espace réservé du texte 4">
            <a:extLst>
              <a:ext uri="{FF2B5EF4-FFF2-40B4-BE49-F238E27FC236}">
                <a16:creationId xmlns:a16="http://schemas.microsoft.com/office/drawing/2014/main" id="{3F16C050-0EBC-234C-AB93-E7868D85A2B0}"/>
              </a:ext>
            </a:extLst>
          </p:cNvPr>
          <p:cNvSpPr>
            <a:spLocks noGrp="1"/>
          </p:cNvSpPr>
          <p:nvPr>
            <p:ph type="body" sz="quarter" idx="15"/>
          </p:nvPr>
        </p:nvSpPr>
        <p:spPr>
          <a:xfrm>
            <a:off x="5989319" y="1792224"/>
            <a:ext cx="5309483" cy="1682750"/>
          </a:xfrm>
        </p:spPr>
        <p:txBody>
          <a:bodyPr rtlCol="0"/>
          <a:lstStyle>
            <a:defPPr>
              <a:defRPr lang="fr-FR"/>
            </a:defPPr>
          </a:lstStyle>
          <a:p>
            <a:pPr rtl="0"/>
            <a:r>
              <a:rPr lang="fr-FR" dirty="0"/>
              <a:t>Variables obligatoires (</a:t>
            </a:r>
            <a:r>
              <a:rPr lang="fr-FR" dirty="0" err="1"/>
              <a:t>table_entree</a:t>
            </a:r>
            <a:r>
              <a:rPr lang="fr-FR" dirty="0"/>
              <a:t>, </a:t>
            </a:r>
            <a:r>
              <a:rPr lang="fr-FR" dirty="0" err="1"/>
              <a:t>top_tnp</a:t>
            </a:r>
            <a:r>
              <a:rPr lang="fr-FR" dirty="0"/>
              <a:t>, </a:t>
            </a:r>
            <a:r>
              <a:rPr lang="fr-FR" dirty="0" err="1"/>
              <a:t>cp</a:t>
            </a:r>
            <a:r>
              <a:rPr lang="fr-FR" dirty="0"/>
              <a:t>, ville, </a:t>
            </a:r>
            <a:r>
              <a:rPr lang="fr-FR" dirty="0" err="1"/>
              <a:t>id_client</a:t>
            </a:r>
            <a:r>
              <a:rPr lang="fr-FR" dirty="0"/>
              <a:t>).</a:t>
            </a:r>
          </a:p>
          <a:p>
            <a:pPr rtl="0"/>
            <a:r>
              <a:rPr lang="fr-FR" dirty="0"/>
              <a:t>Gestion de </a:t>
            </a:r>
            <a:r>
              <a:rPr lang="fr-FR" dirty="0" err="1"/>
              <a:t>top_tnp</a:t>
            </a:r>
            <a:r>
              <a:rPr lang="fr-FR" dirty="0"/>
              <a:t> pour distinguer la structure des noms et prénoms (champs combinés ou séparés).</a:t>
            </a:r>
          </a:p>
        </p:txBody>
      </p:sp>
      <p:sp>
        <p:nvSpPr>
          <p:cNvPr id="4" name="Espace réservé du texte 3">
            <a:extLst>
              <a:ext uri="{FF2B5EF4-FFF2-40B4-BE49-F238E27FC236}">
                <a16:creationId xmlns:a16="http://schemas.microsoft.com/office/drawing/2014/main" id="{59013870-8786-7090-C9CF-E1E30DC7B922}"/>
              </a:ext>
            </a:extLst>
          </p:cNvPr>
          <p:cNvSpPr>
            <a:spLocks noGrp="1"/>
          </p:cNvSpPr>
          <p:nvPr>
            <p:ph type="body" sz="quarter" idx="14"/>
          </p:nvPr>
        </p:nvSpPr>
        <p:spPr>
          <a:xfrm>
            <a:off x="5665928" y="3565526"/>
            <a:ext cx="5379455" cy="490538"/>
          </a:xfrm>
        </p:spPr>
        <p:txBody>
          <a:bodyPr rtlCol="0"/>
          <a:lstStyle>
            <a:defPPr>
              <a:defRPr lang="fr-FR"/>
            </a:defPPr>
          </a:lstStyle>
          <a:p>
            <a:pPr rtl="0"/>
            <a:r>
              <a:rPr lang="fr-FR" b="1" dirty="0"/>
              <a:t>Processus :</a:t>
            </a:r>
            <a:endParaRPr lang="fr-FR" dirty="0"/>
          </a:p>
        </p:txBody>
      </p:sp>
      <p:sp>
        <p:nvSpPr>
          <p:cNvPr id="6" name="Espace réservé du texte 5">
            <a:extLst>
              <a:ext uri="{FF2B5EF4-FFF2-40B4-BE49-F238E27FC236}">
                <a16:creationId xmlns:a16="http://schemas.microsoft.com/office/drawing/2014/main" id="{FC51C3F1-54D5-8F63-473C-F7876B8CE120}"/>
              </a:ext>
            </a:extLst>
          </p:cNvPr>
          <p:cNvSpPr>
            <a:spLocks noGrp="1"/>
          </p:cNvSpPr>
          <p:nvPr>
            <p:ph type="body" sz="quarter" idx="16"/>
          </p:nvPr>
        </p:nvSpPr>
        <p:spPr>
          <a:xfrm>
            <a:off x="5989319" y="3941063"/>
            <a:ext cx="5309483" cy="2698275"/>
          </a:xfrm>
        </p:spPr>
        <p:txBody>
          <a:bodyPr rtlCol="0"/>
          <a:lstStyle>
            <a:defPPr>
              <a:defRPr lang="fr-FR"/>
            </a:defPPr>
          </a:lstStyle>
          <a:p>
            <a:pPr rtl="0"/>
            <a:r>
              <a:rPr lang="fr-FR" dirty="0"/>
              <a:t>Normalisation des données (</a:t>
            </a:r>
            <a:r>
              <a:rPr lang="fr-FR" dirty="0" err="1"/>
              <a:t>normalize_column_name</a:t>
            </a:r>
            <a:r>
              <a:rPr lang="fr-FR" dirty="0"/>
              <a:t>), utilisation de </a:t>
            </a:r>
            <a:r>
              <a:rPr lang="fr-FR" dirty="0" err="1"/>
              <a:t>unidecode</a:t>
            </a:r>
            <a:r>
              <a:rPr lang="fr-FR" dirty="0"/>
              <a:t> pour un traitement des caractères spéciaux.</a:t>
            </a:r>
          </a:p>
          <a:p>
            <a:pPr rtl="0"/>
            <a:r>
              <a:rPr lang="fr-FR" dirty="0"/>
              <a:t>Fusion des tables de référence </a:t>
            </a:r>
            <a:r>
              <a:rPr lang="fr-FR" dirty="0" err="1"/>
              <a:t>RefCP</a:t>
            </a:r>
            <a:r>
              <a:rPr lang="fr-FR" dirty="0"/>
              <a:t> et </a:t>
            </a:r>
            <a:r>
              <a:rPr lang="fr-FR" dirty="0" err="1"/>
              <a:t>RefIris</a:t>
            </a:r>
            <a:r>
              <a:rPr lang="fr-FR" dirty="0"/>
              <a:t> pour ajouter </a:t>
            </a:r>
            <a:r>
              <a:rPr lang="fr-FR" dirty="0" err="1"/>
              <a:t>c_insee</a:t>
            </a:r>
            <a:r>
              <a:rPr lang="fr-FR" dirty="0"/>
              <a:t> et </a:t>
            </a:r>
            <a:r>
              <a:rPr lang="fr-FR" dirty="0" err="1"/>
              <a:t>c_iris</a:t>
            </a:r>
            <a:r>
              <a:rPr lang="fr-FR" dirty="0"/>
              <a:t> (et donc </a:t>
            </a:r>
            <a:r>
              <a:rPr lang="fr-FR" dirty="0" err="1"/>
              <a:t>codegeo</a:t>
            </a:r>
            <a:r>
              <a:rPr lang="fr-FR" dirty="0"/>
              <a:t>).</a:t>
            </a:r>
          </a:p>
        </p:txBody>
      </p:sp>
      <p:sp>
        <p:nvSpPr>
          <p:cNvPr id="13" name="Espace réservé du numéro de diapositive 12">
            <a:extLst>
              <a:ext uri="{FF2B5EF4-FFF2-40B4-BE49-F238E27FC236}">
                <a16:creationId xmlns:a16="http://schemas.microsoft.com/office/drawing/2014/main" id="{CB0BAE21-4E4A-BE6E-EE84-D535446B94CD}"/>
              </a:ext>
            </a:extLst>
          </p:cNvPr>
          <p:cNvSpPr>
            <a:spLocks noGrp="1"/>
          </p:cNvSpPr>
          <p:nvPr>
            <p:ph type="sldNum" sz="quarter" idx="12"/>
          </p:nvPr>
        </p:nvSpPr>
        <p:spPr/>
        <p:txBody>
          <a:bodyPr rtlCol="0"/>
          <a:lstStyle>
            <a:defPPr>
              <a:defRPr lang="fr-FR"/>
            </a:defPPr>
          </a:lstStyle>
          <a:p>
            <a:pPr rtl="0"/>
            <a:fld id="{5BFCF61C-3B18-4C03-8326-CC3B32D710C9}" type="slidenum">
              <a:rPr lang="fr-FR" smtClean="0"/>
              <a:pPr/>
              <a:t>4</a:t>
            </a:fld>
            <a:endParaRPr lang="fr-FR"/>
          </a:p>
        </p:txBody>
      </p:sp>
      <p:sp>
        <p:nvSpPr>
          <p:cNvPr id="8" name="Espace réservé du pied de page 2">
            <a:extLst>
              <a:ext uri="{FF2B5EF4-FFF2-40B4-BE49-F238E27FC236}">
                <a16:creationId xmlns:a16="http://schemas.microsoft.com/office/drawing/2014/main" id="{D6AEC6D6-A136-80E7-B272-CFE50FDBE3F6}"/>
              </a:ext>
            </a:extLst>
          </p:cNvPr>
          <p:cNvSpPr>
            <a:spLocks noGrp="1"/>
          </p:cNvSpPr>
          <p:nvPr>
            <p:ph type="ftr" sz="quarter" idx="11"/>
          </p:nvPr>
        </p:nvSpPr>
        <p:spPr>
          <a:xfrm>
            <a:off x="411479" y="301752"/>
            <a:ext cx="1911095" cy="274320"/>
          </a:xfrm>
        </p:spPr>
        <p:txBody>
          <a:bodyPr rtlCol="0"/>
          <a:lstStyle>
            <a:defPPr>
              <a:defRPr lang="fr-FR"/>
            </a:defPPr>
          </a:lstStyle>
          <a:p>
            <a:pPr rtl="0"/>
            <a:r>
              <a:rPr lang="fr-FR" dirty="0"/>
              <a:t>Module d’enrichissement</a:t>
            </a:r>
          </a:p>
        </p:txBody>
      </p:sp>
      <p:sp>
        <p:nvSpPr>
          <p:cNvPr id="10" name="Espace réservé du texte 2">
            <a:extLst>
              <a:ext uri="{FF2B5EF4-FFF2-40B4-BE49-F238E27FC236}">
                <a16:creationId xmlns:a16="http://schemas.microsoft.com/office/drawing/2014/main" id="{C19D6519-902E-04B9-5E5A-6A7FD875D900}"/>
              </a:ext>
            </a:extLst>
          </p:cNvPr>
          <p:cNvSpPr txBox="1">
            <a:spLocks/>
          </p:cNvSpPr>
          <p:nvPr/>
        </p:nvSpPr>
        <p:spPr>
          <a:xfrm>
            <a:off x="3294556" y="648116"/>
            <a:ext cx="8501204" cy="490538"/>
          </a:xfrm>
          <a:prstGeom prst="rect">
            <a:avLst/>
          </a:prstGeom>
        </p:spPr>
        <p:txBody>
          <a:bodyPr vert="horz" lIns="91440" tIns="45720" rIns="91440" bIns="45720" rtlCol="0">
            <a:noAutofit/>
          </a:bodyPr>
          <a:lstStyle>
            <a:defPPr>
              <a:defRPr lang="fr-FR"/>
            </a:defPPr>
            <a:lvl1pPr marL="0" indent="0" algn="l" defTabSz="914400" rtl="0" eaLnBrk="1" latinLnBrk="0" hangingPunct="1">
              <a:lnSpc>
                <a:spcPct val="150000"/>
              </a:lnSpc>
              <a:spcBef>
                <a:spcPts val="0"/>
              </a:spcBef>
              <a:buFont typeface="Arial" panose="020B0604020202020204" pitchFamily="34" charset="0"/>
              <a:buNone/>
              <a:defRPr lang="fr-FR" sz="2200" b="1"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fr-F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fr-F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fr-F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9pPr>
          </a:lstStyle>
          <a:p>
            <a:r>
              <a:rPr lang="fr-FR" b="1" dirty="0"/>
              <a:t>Objectif</a:t>
            </a:r>
            <a:r>
              <a:rPr lang="fr-FR" dirty="0"/>
              <a:t> : </a:t>
            </a:r>
            <a:r>
              <a:rPr lang="fr-FR" b="0" dirty="0"/>
              <a:t>Obtenir les codes INSEE et IRIS pour chaque adresse.</a:t>
            </a:r>
          </a:p>
        </p:txBody>
      </p:sp>
    </p:spTree>
    <p:extLst>
      <p:ext uri="{BB962C8B-B14F-4D97-AF65-F5344CB8AC3E}">
        <p14:creationId xmlns:p14="http://schemas.microsoft.com/office/powerpoint/2010/main" val="4122396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3393CE-9363-72CB-FD40-73A65C0DCC57}"/>
              </a:ext>
            </a:extLst>
          </p:cNvPr>
          <p:cNvSpPr>
            <a:spLocks noGrp="1"/>
          </p:cNvSpPr>
          <p:nvPr>
            <p:ph type="title"/>
          </p:nvPr>
        </p:nvSpPr>
        <p:spPr>
          <a:xfrm>
            <a:off x="23008" y="2263366"/>
            <a:ext cx="4664979" cy="881789"/>
          </a:xfrm>
        </p:spPr>
        <p:txBody>
          <a:bodyPr rtlCol="0"/>
          <a:lstStyle>
            <a:defPPr>
              <a:defRPr lang="fr-FR"/>
            </a:defPPr>
          </a:lstStyle>
          <a:p>
            <a:pPr rtl="0"/>
            <a:r>
              <a:rPr lang="fr-FR" dirty="0"/>
              <a:t>Géocodage</a:t>
            </a:r>
          </a:p>
        </p:txBody>
      </p:sp>
      <p:sp>
        <p:nvSpPr>
          <p:cNvPr id="13" name="Espace réservé du numéro de diapositive 12">
            <a:extLst>
              <a:ext uri="{FF2B5EF4-FFF2-40B4-BE49-F238E27FC236}">
                <a16:creationId xmlns:a16="http://schemas.microsoft.com/office/drawing/2014/main" id="{CB0BAE21-4E4A-BE6E-EE84-D535446B94CD}"/>
              </a:ext>
            </a:extLst>
          </p:cNvPr>
          <p:cNvSpPr>
            <a:spLocks noGrp="1"/>
          </p:cNvSpPr>
          <p:nvPr>
            <p:ph type="sldNum" sz="quarter" idx="12"/>
          </p:nvPr>
        </p:nvSpPr>
        <p:spPr/>
        <p:txBody>
          <a:bodyPr rtlCol="0"/>
          <a:lstStyle>
            <a:defPPr>
              <a:defRPr lang="fr-FR"/>
            </a:defPPr>
          </a:lstStyle>
          <a:p>
            <a:pPr rtl="0"/>
            <a:fld id="{5BFCF61C-3B18-4C03-8326-CC3B32D710C9}" type="slidenum">
              <a:rPr lang="fr-FR" smtClean="0"/>
              <a:pPr rtl="0"/>
              <a:t>5</a:t>
            </a:fld>
            <a:endParaRPr lang="fr-FR"/>
          </a:p>
        </p:txBody>
      </p:sp>
      <p:sp>
        <p:nvSpPr>
          <p:cNvPr id="8" name="Espace réservé du pied de page 2">
            <a:extLst>
              <a:ext uri="{FF2B5EF4-FFF2-40B4-BE49-F238E27FC236}">
                <a16:creationId xmlns:a16="http://schemas.microsoft.com/office/drawing/2014/main" id="{D6AEC6D6-A136-80E7-B272-CFE50FDBE3F6}"/>
              </a:ext>
            </a:extLst>
          </p:cNvPr>
          <p:cNvSpPr>
            <a:spLocks noGrp="1"/>
          </p:cNvSpPr>
          <p:nvPr>
            <p:ph type="ftr" sz="quarter" idx="11"/>
          </p:nvPr>
        </p:nvSpPr>
        <p:spPr>
          <a:xfrm>
            <a:off x="411479" y="301752"/>
            <a:ext cx="1911095" cy="274320"/>
          </a:xfrm>
        </p:spPr>
        <p:txBody>
          <a:bodyPr rtlCol="0"/>
          <a:lstStyle>
            <a:defPPr>
              <a:defRPr lang="fr-FR"/>
            </a:defPPr>
          </a:lstStyle>
          <a:p>
            <a:pPr rtl="0"/>
            <a:r>
              <a:rPr lang="fr-FR" dirty="0"/>
              <a:t>Module d’enrichissement</a:t>
            </a:r>
          </a:p>
        </p:txBody>
      </p:sp>
      <p:pic>
        <p:nvPicPr>
          <p:cNvPr id="23" name="Image 22">
            <a:extLst>
              <a:ext uri="{FF2B5EF4-FFF2-40B4-BE49-F238E27FC236}">
                <a16:creationId xmlns:a16="http://schemas.microsoft.com/office/drawing/2014/main" id="{0670DE19-4B19-E937-86B9-F541C556A74E}"/>
              </a:ext>
            </a:extLst>
          </p:cNvPr>
          <p:cNvPicPr>
            <a:picLocks noChangeAspect="1"/>
          </p:cNvPicPr>
          <p:nvPr/>
        </p:nvPicPr>
        <p:blipFill>
          <a:blip r:embed="rId3"/>
          <a:stretch>
            <a:fillRect/>
          </a:stretch>
        </p:blipFill>
        <p:spPr>
          <a:xfrm>
            <a:off x="311768" y="3511558"/>
            <a:ext cx="11568463" cy="951216"/>
          </a:xfrm>
          <a:prstGeom prst="rect">
            <a:avLst/>
          </a:prstGeom>
        </p:spPr>
      </p:pic>
    </p:spTree>
    <p:extLst>
      <p:ext uri="{BB962C8B-B14F-4D97-AF65-F5344CB8AC3E}">
        <p14:creationId xmlns:p14="http://schemas.microsoft.com/office/powerpoint/2010/main" val="2883143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291133-2B2D-CB5C-25A3-A6BBC6AC48F6}"/>
              </a:ext>
            </a:extLst>
          </p:cNvPr>
          <p:cNvSpPr>
            <a:spLocks noGrp="1"/>
          </p:cNvSpPr>
          <p:nvPr>
            <p:ph type="title"/>
          </p:nvPr>
        </p:nvSpPr>
        <p:spPr/>
        <p:txBody>
          <a:bodyPr rtlCol="0"/>
          <a:lstStyle>
            <a:defPPr>
              <a:defRPr lang="fr-FR"/>
            </a:defPPr>
          </a:lstStyle>
          <a:p>
            <a:pPr rtl="0"/>
            <a:r>
              <a:rPr lang="fr-FR" dirty="0"/>
              <a:t>Enrichissement de l'Âge :</a:t>
            </a:r>
            <a:br>
              <a:rPr lang="fr-FR" dirty="0"/>
            </a:br>
            <a:endParaRPr lang="fr-FR" dirty="0"/>
          </a:p>
        </p:txBody>
      </p:sp>
      <p:sp>
        <p:nvSpPr>
          <p:cNvPr id="11" name="Espace réservé du numéro de diapositive 10">
            <a:extLst>
              <a:ext uri="{FF2B5EF4-FFF2-40B4-BE49-F238E27FC236}">
                <a16:creationId xmlns:a16="http://schemas.microsoft.com/office/drawing/2014/main" id="{F8FC4DAD-8F22-40DC-8133-22BF52217FB8}"/>
              </a:ext>
            </a:extLst>
          </p:cNvPr>
          <p:cNvSpPr>
            <a:spLocks noGrp="1"/>
          </p:cNvSpPr>
          <p:nvPr>
            <p:ph type="sldNum" sz="quarter" idx="12"/>
          </p:nvPr>
        </p:nvSpPr>
        <p:spPr/>
        <p:txBody>
          <a:bodyPr rtlCol="0"/>
          <a:lstStyle>
            <a:defPPr>
              <a:defRPr lang="fr-FR"/>
            </a:defPPr>
          </a:lstStyle>
          <a:p>
            <a:pPr rtl="0"/>
            <a:fld id="{5BFCF61C-3B18-4C03-8326-CC3B32D710C9}" type="slidenum">
              <a:rPr lang="fr-FR" smtClean="0"/>
              <a:pPr rtl="0"/>
              <a:t>6</a:t>
            </a:fld>
            <a:endParaRPr lang="fr-FR"/>
          </a:p>
        </p:txBody>
      </p:sp>
      <p:sp>
        <p:nvSpPr>
          <p:cNvPr id="6" name="Espace réservé du texte 2">
            <a:extLst>
              <a:ext uri="{FF2B5EF4-FFF2-40B4-BE49-F238E27FC236}">
                <a16:creationId xmlns:a16="http://schemas.microsoft.com/office/drawing/2014/main" id="{EBEF6674-46B9-C290-FA40-28E46EABEC3C}"/>
              </a:ext>
            </a:extLst>
          </p:cNvPr>
          <p:cNvSpPr txBox="1">
            <a:spLocks/>
          </p:cNvSpPr>
          <p:nvPr/>
        </p:nvSpPr>
        <p:spPr>
          <a:xfrm>
            <a:off x="603504" y="2182349"/>
            <a:ext cx="6303838" cy="1058792"/>
          </a:xfrm>
          <a:prstGeom prst="rect">
            <a:avLst/>
          </a:prstGeom>
        </p:spPr>
        <p:txBody>
          <a:bodyPr vert="horz" lIns="91440" tIns="45720" rIns="91440" bIns="45720" rtlCol="0">
            <a:noAutofit/>
          </a:bodyPr>
          <a:lstStyle>
            <a:defPPr>
              <a:defRPr lang="fr-FR"/>
            </a:defPPr>
            <a:lvl1pPr marL="0" indent="0" algn="l" defTabSz="914400" rtl="0" eaLnBrk="1" latinLnBrk="0" hangingPunct="1">
              <a:lnSpc>
                <a:spcPct val="150000"/>
              </a:lnSpc>
              <a:spcBef>
                <a:spcPts val="0"/>
              </a:spcBef>
              <a:buFont typeface="Arial" panose="020B0604020202020204" pitchFamily="34" charset="0"/>
              <a:buNone/>
              <a:defRPr lang="fr-FR" sz="2200" b="1"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fr-F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fr-F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fr-F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9pPr>
          </a:lstStyle>
          <a:p>
            <a:pPr>
              <a:lnSpc>
                <a:spcPct val="100000"/>
              </a:lnSpc>
            </a:pPr>
            <a:r>
              <a:rPr lang="fr-FR" b="1" dirty="0">
                <a:solidFill>
                  <a:schemeClr val="bg1"/>
                </a:solidFill>
              </a:rPr>
              <a:t>Objectif</a:t>
            </a:r>
            <a:r>
              <a:rPr lang="fr-FR" dirty="0">
                <a:solidFill>
                  <a:schemeClr val="bg1"/>
                </a:solidFill>
              </a:rPr>
              <a:t> : </a:t>
            </a:r>
            <a:r>
              <a:rPr lang="fr-FR" b="0" dirty="0">
                <a:solidFill>
                  <a:schemeClr val="bg1"/>
                </a:solidFill>
              </a:rPr>
              <a:t>Estimer l'âge et le sexe en utilisant le prénom et la localisation géographique.</a:t>
            </a:r>
          </a:p>
        </p:txBody>
      </p:sp>
      <p:sp>
        <p:nvSpPr>
          <p:cNvPr id="9" name="Espace réservé du texte 8">
            <a:extLst>
              <a:ext uri="{FF2B5EF4-FFF2-40B4-BE49-F238E27FC236}">
                <a16:creationId xmlns:a16="http://schemas.microsoft.com/office/drawing/2014/main" id="{4335C25B-F623-B958-3436-8B0C1F98F5FE}"/>
              </a:ext>
            </a:extLst>
          </p:cNvPr>
          <p:cNvSpPr>
            <a:spLocks noGrp="1"/>
          </p:cNvSpPr>
          <p:nvPr>
            <p:ph type="body" sz="quarter" idx="13"/>
          </p:nvPr>
        </p:nvSpPr>
        <p:spPr>
          <a:xfrm>
            <a:off x="3447288" y="3560276"/>
            <a:ext cx="4828032" cy="490538"/>
          </a:xfrm>
        </p:spPr>
        <p:txBody>
          <a:bodyPr/>
          <a:lstStyle/>
          <a:p>
            <a:r>
              <a:rPr lang="fr-FR" b="1" dirty="0"/>
              <a:t>Processus</a:t>
            </a:r>
            <a:r>
              <a:rPr lang="fr-FR" dirty="0"/>
              <a:t> :</a:t>
            </a:r>
          </a:p>
        </p:txBody>
      </p:sp>
      <p:sp>
        <p:nvSpPr>
          <p:cNvPr id="13" name="Espace réservé du texte 12">
            <a:extLst>
              <a:ext uri="{FF2B5EF4-FFF2-40B4-BE49-F238E27FC236}">
                <a16:creationId xmlns:a16="http://schemas.microsoft.com/office/drawing/2014/main" id="{626DA692-8408-E5D4-7F1C-57593ACBAA22}"/>
              </a:ext>
            </a:extLst>
          </p:cNvPr>
          <p:cNvSpPr>
            <a:spLocks noGrp="1"/>
          </p:cNvSpPr>
          <p:nvPr>
            <p:ph type="body" sz="quarter" idx="15"/>
          </p:nvPr>
        </p:nvSpPr>
        <p:spPr>
          <a:xfrm>
            <a:off x="3718560" y="3974402"/>
            <a:ext cx="4754880" cy="2387400"/>
          </a:xfrm>
        </p:spPr>
        <p:txBody>
          <a:bodyPr/>
          <a:lstStyle/>
          <a:p>
            <a:r>
              <a:rPr lang="fr-FR" dirty="0"/>
              <a:t>Estimation du sexe à partir du prénom.</a:t>
            </a:r>
          </a:p>
          <a:p>
            <a:r>
              <a:rPr lang="fr-FR" dirty="0"/>
              <a:t>Estimation de l'âge par :</a:t>
            </a:r>
          </a:p>
          <a:p>
            <a:pPr lvl="1"/>
            <a:r>
              <a:rPr lang="fr-FR" dirty="0"/>
              <a:t>Géographie (grâce aux données socio-démographiques de </a:t>
            </a:r>
            <a:r>
              <a:rPr lang="fr-FR" dirty="0" err="1"/>
              <a:t>tbrefgeo</a:t>
            </a:r>
            <a:r>
              <a:rPr lang="fr-FR" dirty="0"/>
              <a:t>).</a:t>
            </a:r>
          </a:p>
          <a:p>
            <a:pPr lvl="1"/>
            <a:r>
              <a:rPr lang="fr-FR" dirty="0"/>
              <a:t>Prénom (recherche dans la table des prénoms, calcul de l'âge moyen).</a:t>
            </a:r>
          </a:p>
        </p:txBody>
      </p:sp>
      <p:sp>
        <p:nvSpPr>
          <p:cNvPr id="17" name="Espace réservé du pied de page 2">
            <a:extLst>
              <a:ext uri="{FF2B5EF4-FFF2-40B4-BE49-F238E27FC236}">
                <a16:creationId xmlns:a16="http://schemas.microsoft.com/office/drawing/2014/main" id="{A09A0AE3-0770-91D9-9C28-EF83863BBF7F}"/>
              </a:ext>
            </a:extLst>
          </p:cNvPr>
          <p:cNvSpPr>
            <a:spLocks noGrp="1"/>
          </p:cNvSpPr>
          <p:nvPr>
            <p:ph type="ftr" sz="quarter" idx="11"/>
          </p:nvPr>
        </p:nvSpPr>
        <p:spPr>
          <a:xfrm>
            <a:off x="411479" y="301752"/>
            <a:ext cx="1911095" cy="274320"/>
          </a:xfrm>
        </p:spPr>
        <p:txBody>
          <a:bodyPr rtlCol="0"/>
          <a:lstStyle>
            <a:defPPr>
              <a:defRPr lang="fr-FR"/>
            </a:defPPr>
          </a:lstStyle>
          <a:p>
            <a:pPr rtl="0"/>
            <a:r>
              <a:rPr lang="fr-FR" dirty="0"/>
              <a:t>Module d’enrichissement</a:t>
            </a:r>
          </a:p>
        </p:txBody>
      </p:sp>
    </p:spTree>
    <p:extLst>
      <p:ext uri="{BB962C8B-B14F-4D97-AF65-F5344CB8AC3E}">
        <p14:creationId xmlns:p14="http://schemas.microsoft.com/office/powerpoint/2010/main" val="901526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291133-2B2D-CB5C-25A3-A6BBC6AC48F6}"/>
              </a:ext>
            </a:extLst>
          </p:cNvPr>
          <p:cNvSpPr>
            <a:spLocks noGrp="1"/>
          </p:cNvSpPr>
          <p:nvPr>
            <p:ph type="title"/>
          </p:nvPr>
        </p:nvSpPr>
        <p:spPr/>
        <p:txBody>
          <a:bodyPr rtlCol="0"/>
          <a:lstStyle>
            <a:defPPr>
              <a:defRPr lang="fr-FR"/>
            </a:defPPr>
          </a:lstStyle>
          <a:p>
            <a:pPr rtl="0"/>
            <a:r>
              <a:rPr lang="fr-FR" dirty="0"/>
              <a:t>Enrichissement de l'Âge :</a:t>
            </a:r>
            <a:br>
              <a:rPr lang="fr-FR" dirty="0"/>
            </a:br>
            <a:endParaRPr lang="fr-FR" dirty="0"/>
          </a:p>
        </p:txBody>
      </p:sp>
      <p:sp>
        <p:nvSpPr>
          <p:cNvPr id="11" name="Espace réservé du numéro de diapositive 10">
            <a:extLst>
              <a:ext uri="{FF2B5EF4-FFF2-40B4-BE49-F238E27FC236}">
                <a16:creationId xmlns:a16="http://schemas.microsoft.com/office/drawing/2014/main" id="{F8FC4DAD-8F22-40DC-8133-22BF52217FB8}"/>
              </a:ext>
            </a:extLst>
          </p:cNvPr>
          <p:cNvSpPr>
            <a:spLocks noGrp="1"/>
          </p:cNvSpPr>
          <p:nvPr>
            <p:ph type="sldNum" sz="quarter" idx="12"/>
          </p:nvPr>
        </p:nvSpPr>
        <p:spPr/>
        <p:txBody>
          <a:bodyPr rtlCol="0"/>
          <a:lstStyle>
            <a:defPPr>
              <a:defRPr lang="fr-FR"/>
            </a:defPPr>
          </a:lstStyle>
          <a:p>
            <a:pPr rtl="0"/>
            <a:fld id="{5BFCF61C-3B18-4C03-8326-CC3B32D710C9}" type="slidenum">
              <a:rPr lang="fr-FR" smtClean="0"/>
              <a:pPr rtl="0"/>
              <a:t>7</a:t>
            </a:fld>
            <a:endParaRPr lang="fr-FR"/>
          </a:p>
        </p:txBody>
      </p:sp>
      <p:sp>
        <p:nvSpPr>
          <p:cNvPr id="6" name="Espace réservé du texte 2">
            <a:extLst>
              <a:ext uri="{FF2B5EF4-FFF2-40B4-BE49-F238E27FC236}">
                <a16:creationId xmlns:a16="http://schemas.microsoft.com/office/drawing/2014/main" id="{EBEF6674-46B9-C290-FA40-28E46EABEC3C}"/>
              </a:ext>
            </a:extLst>
          </p:cNvPr>
          <p:cNvSpPr txBox="1">
            <a:spLocks/>
          </p:cNvSpPr>
          <p:nvPr/>
        </p:nvSpPr>
        <p:spPr>
          <a:xfrm>
            <a:off x="603504" y="2182349"/>
            <a:ext cx="6303838" cy="1058792"/>
          </a:xfrm>
          <a:prstGeom prst="rect">
            <a:avLst/>
          </a:prstGeom>
        </p:spPr>
        <p:txBody>
          <a:bodyPr vert="horz" lIns="91440" tIns="45720" rIns="91440" bIns="45720" rtlCol="0">
            <a:noAutofit/>
          </a:bodyPr>
          <a:lstStyle>
            <a:defPPr>
              <a:defRPr lang="fr-FR"/>
            </a:defPPr>
            <a:lvl1pPr marL="0" indent="0" algn="l" defTabSz="914400" rtl="0" eaLnBrk="1" latinLnBrk="0" hangingPunct="1">
              <a:lnSpc>
                <a:spcPct val="150000"/>
              </a:lnSpc>
              <a:spcBef>
                <a:spcPts val="0"/>
              </a:spcBef>
              <a:buFont typeface="Arial" panose="020B0604020202020204" pitchFamily="34" charset="0"/>
              <a:buNone/>
              <a:defRPr lang="fr-FR" sz="2200" b="1"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fr-F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fr-F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fr-F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9pPr>
          </a:lstStyle>
          <a:p>
            <a:pPr>
              <a:lnSpc>
                <a:spcPct val="100000"/>
              </a:lnSpc>
            </a:pPr>
            <a:r>
              <a:rPr lang="fr-FR" b="1" dirty="0">
                <a:solidFill>
                  <a:schemeClr val="bg1"/>
                </a:solidFill>
              </a:rPr>
              <a:t>Objectif</a:t>
            </a:r>
            <a:r>
              <a:rPr lang="fr-FR" dirty="0">
                <a:solidFill>
                  <a:schemeClr val="bg1"/>
                </a:solidFill>
              </a:rPr>
              <a:t> : </a:t>
            </a:r>
            <a:r>
              <a:rPr lang="fr-FR" b="0" dirty="0">
                <a:solidFill>
                  <a:schemeClr val="bg1"/>
                </a:solidFill>
              </a:rPr>
              <a:t>Estimer l'âge et le sexe en utilisant le prénom et la localisation géographique.</a:t>
            </a:r>
          </a:p>
        </p:txBody>
      </p:sp>
      <p:sp>
        <p:nvSpPr>
          <p:cNvPr id="17" name="Espace réservé du pied de page 2">
            <a:extLst>
              <a:ext uri="{FF2B5EF4-FFF2-40B4-BE49-F238E27FC236}">
                <a16:creationId xmlns:a16="http://schemas.microsoft.com/office/drawing/2014/main" id="{A09A0AE3-0770-91D9-9C28-EF83863BBF7F}"/>
              </a:ext>
            </a:extLst>
          </p:cNvPr>
          <p:cNvSpPr>
            <a:spLocks noGrp="1"/>
          </p:cNvSpPr>
          <p:nvPr>
            <p:ph type="ftr" sz="quarter" idx="11"/>
          </p:nvPr>
        </p:nvSpPr>
        <p:spPr>
          <a:xfrm>
            <a:off x="411479" y="301752"/>
            <a:ext cx="1911095" cy="274320"/>
          </a:xfrm>
        </p:spPr>
        <p:txBody>
          <a:bodyPr rtlCol="0"/>
          <a:lstStyle>
            <a:defPPr>
              <a:defRPr lang="fr-FR"/>
            </a:defPPr>
          </a:lstStyle>
          <a:p>
            <a:pPr rtl="0"/>
            <a:r>
              <a:rPr lang="fr-FR" dirty="0"/>
              <a:t>Module d’enrichissement</a:t>
            </a:r>
          </a:p>
        </p:txBody>
      </p:sp>
      <p:pic>
        <p:nvPicPr>
          <p:cNvPr id="10" name="Image 9">
            <a:extLst>
              <a:ext uri="{FF2B5EF4-FFF2-40B4-BE49-F238E27FC236}">
                <a16:creationId xmlns:a16="http://schemas.microsoft.com/office/drawing/2014/main" id="{1EC86138-039F-346A-DB7A-A8944DE4B214}"/>
              </a:ext>
            </a:extLst>
          </p:cNvPr>
          <p:cNvPicPr>
            <a:picLocks noChangeAspect="1"/>
          </p:cNvPicPr>
          <p:nvPr/>
        </p:nvPicPr>
        <p:blipFill>
          <a:blip r:embed="rId3"/>
          <a:stretch>
            <a:fillRect/>
          </a:stretch>
        </p:blipFill>
        <p:spPr>
          <a:xfrm>
            <a:off x="130820" y="4543351"/>
            <a:ext cx="11780521" cy="943279"/>
          </a:xfrm>
          <a:prstGeom prst="rect">
            <a:avLst/>
          </a:prstGeom>
        </p:spPr>
      </p:pic>
    </p:spTree>
    <p:extLst>
      <p:ext uri="{BB962C8B-B14F-4D97-AF65-F5344CB8AC3E}">
        <p14:creationId xmlns:p14="http://schemas.microsoft.com/office/powerpoint/2010/main" val="863261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464AE1-C6FD-2EFB-79A7-7C9A6C853EF8}"/>
              </a:ext>
            </a:extLst>
          </p:cNvPr>
          <p:cNvSpPr>
            <a:spLocks noGrp="1"/>
          </p:cNvSpPr>
          <p:nvPr>
            <p:ph type="title"/>
          </p:nvPr>
        </p:nvSpPr>
        <p:spPr>
          <a:xfrm>
            <a:off x="2239429" y="2577592"/>
            <a:ext cx="5341133" cy="1702816"/>
          </a:xfrm>
        </p:spPr>
        <p:txBody>
          <a:bodyPr rtlCol="0"/>
          <a:lstStyle>
            <a:defPPr>
              <a:defRPr lang="fr-FR"/>
            </a:defPPr>
          </a:lstStyle>
          <a:p>
            <a:pPr algn="ctr" rtl="0"/>
            <a:r>
              <a:rPr lang="fr-FR" dirty="0"/>
              <a:t>Merci</a:t>
            </a:r>
          </a:p>
        </p:txBody>
      </p:sp>
    </p:spTree>
    <p:extLst>
      <p:ext uri="{BB962C8B-B14F-4D97-AF65-F5344CB8AC3E}">
        <p14:creationId xmlns:p14="http://schemas.microsoft.com/office/powerpoint/2010/main" val="226236345"/>
      </p:ext>
    </p:extLst>
  </p:cSld>
  <p:clrMapOvr>
    <a:masterClrMapping/>
  </p:clrMapOvr>
</p:sld>
</file>

<file path=ppt/theme/theme1.xml><?xml version="1.0" encoding="utf-8"?>
<a:theme xmlns:a="http://schemas.openxmlformats.org/drawingml/2006/main" name="Thème Office">
  <a:themeElements>
    <a:clrScheme name="Custom 10">
      <a:dk1>
        <a:srgbClr val="000000"/>
      </a:dk1>
      <a:lt1>
        <a:srgbClr val="FFFFFF"/>
      </a:lt1>
      <a:dk2>
        <a:srgbClr val="3B4546"/>
      </a:dk2>
      <a:lt2>
        <a:srgbClr val="E7E6E6"/>
      </a:lt2>
      <a:accent1>
        <a:srgbClr val="753F2C"/>
      </a:accent1>
      <a:accent2>
        <a:srgbClr val="637376"/>
      </a:accent2>
      <a:accent3>
        <a:srgbClr val="BE937E"/>
      </a:accent3>
      <a:accent4>
        <a:srgbClr val="576853"/>
      </a:accent4>
      <a:accent5>
        <a:srgbClr val="EDE9E6"/>
      </a:accent5>
      <a:accent6>
        <a:srgbClr val="D0CDC5"/>
      </a:accent6>
      <a:hlink>
        <a:srgbClr val="4F4F4F"/>
      </a:hlink>
      <a:folHlink>
        <a:srgbClr val="BE937E"/>
      </a:folHlink>
    </a:clrScheme>
    <a:fontScheme name="Custom 1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70444225_TF10167107_Win32" id="{41689E8F-1DDE-4CAA-A50C-D362731C6413}" vid="{93D0568B-CB2B-43D5-BBE6-158E75113E4C}"/>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6A1098-79A7-47E8-8A61-8CB2B72760B2}">
  <ds:schemaRefs>
    <ds:schemaRef ds:uri="http://schemas.microsoft.com/sharepoint/v3/contenttype/forms"/>
  </ds:schemaRefs>
</ds:datastoreItem>
</file>

<file path=customXml/itemProps2.xml><?xml version="1.0" encoding="utf-8"?>
<ds:datastoreItem xmlns:ds="http://schemas.openxmlformats.org/officeDocument/2006/customXml" ds:itemID="{92CF51A7-9108-45AF-AF64-7A03A8DEEF8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5D5FA367-1CF2-4EC2-949E-D7EB334E59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Rapport sur le statut du projet</Template>
  <TotalTime>39</TotalTime>
  <Words>788</Words>
  <Application>Microsoft Office PowerPoint</Application>
  <PresentationFormat>Grand écran</PresentationFormat>
  <Paragraphs>61</Paragraphs>
  <Slides>8</Slides>
  <Notes>8</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8</vt:i4>
      </vt:variant>
    </vt:vector>
  </HeadingPairs>
  <TitlesOfParts>
    <vt:vector size="11" baseType="lpstr">
      <vt:lpstr>Arial</vt:lpstr>
      <vt:lpstr>Calibri</vt:lpstr>
      <vt:lpstr>Thème Office</vt:lpstr>
      <vt:lpstr>Rendu de projet</vt:lpstr>
      <vt:lpstr>1. Introduction et Contexte</vt:lpstr>
      <vt:lpstr>Méthodologie</vt:lpstr>
      <vt:lpstr>Géocodage</vt:lpstr>
      <vt:lpstr>Géocodage</vt:lpstr>
      <vt:lpstr>Enrichissement de l'Âge : </vt:lpstr>
      <vt:lpstr>Enrichissement de l'Âge : </vt:lpstr>
      <vt:lpstr>Merci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aurelien LELEU</dc:creator>
  <cp:lastModifiedBy>aurelien LELEU</cp:lastModifiedBy>
  <cp:revision>1</cp:revision>
  <dcterms:created xsi:type="dcterms:W3CDTF">2024-10-29T21:50:23Z</dcterms:created>
  <dcterms:modified xsi:type="dcterms:W3CDTF">2024-10-30T07:57:13Z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