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2" r:id="rId4"/>
    <p:sldMasterId id="2147483723" r:id="rId5"/>
    <p:sldMasterId id="2147483665" r:id="rId6"/>
    <p:sldMasterId id="2147483674" r:id="rId7"/>
    <p:sldMasterId id="2147483700" r:id="rId8"/>
    <p:sldMasterId id="2147483686" r:id="rId9"/>
    <p:sldMasterId id="2147483691" r:id="rId10"/>
    <p:sldMasterId id="2147483679" r:id="rId11"/>
    <p:sldMasterId id="2147483695" r:id="rId12"/>
    <p:sldMasterId id="2147483670" r:id="rId13"/>
  </p:sldMasterIdLst>
  <p:notesMasterIdLst>
    <p:notesMasterId r:id="rId39"/>
  </p:notesMasterIdLst>
  <p:sldIdLst>
    <p:sldId id="303" r:id="rId14"/>
    <p:sldId id="288" r:id="rId15"/>
    <p:sldId id="403" r:id="rId16"/>
    <p:sldId id="371" r:id="rId17"/>
    <p:sldId id="373" r:id="rId18"/>
    <p:sldId id="356" r:id="rId19"/>
    <p:sldId id="374" r:id="rId20"/>
    <p:sldId id="375" r:id="rId21"/>
    <p:sldId id="404" r:id="rId22"/>
    <p:sldId id="370" r:id="rId23"/>
    <p:sldId id="376" r:id="rId24"/>
    <p:sldId id="377" r:id="rId25"/>
    <p:sldId id="378" r:id="rId26"/>
    <p:sldId id="369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402" r:id="rId35"/>
    <p:sldId id="398" r:id="rId36"/>
    <p:sldId id="399" r:id="rId37"/>
    <p:sldId id="400" r:id="rId38"/>
  </p:sldIdLst>
  <p:sldSz cx="9144000" cy="5143500" type="screen16x9"/>
  <p:notesSz cx="6858000" cy="9144000"/>
  <p:embeddedFontLst>
    <p:embeddedFont>
      <p:font typeface="Overpass" pitchFamily="2" charset="77"/>
      <p:regular r:id="rId40"/>
      <p:bold r:id="rId41"/>
      <p:italic r:id="rId42"/>
      <p:boldItalic r:id="rId43"/>
    </p:embeddedFont>
    <p:embeddedFont>
      <p:font typeface="Overpass Light" pitchFamily="2" charset="77"/>
      <p:regular r:id="rId44"/>
      <p:italic r:id="rId45"/>
    </p:embeddedFont>
    <p:embeddedFont>
      <p:font typeface="Source Sans Pro" panose="020B0503030403020204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0632F-14E5-E847-8F75-822C94334D6B}" v="2" dt="2025-04-02T22:38:49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3" autoAdjust="0"/>
    <p:restoredTop sz="96327"/>
  </p:normalViewPr>
  <p:slideViewPr>
    <p:cSldViewPr snapToGrid="0" snapToObjects="1">
      <p:cViewPr varScale="1">
        <p:scale>
          <a:sx n="187" d="100"/>
          <a:sy n="187" d="100"/>
        </p:scale>
        <p:origin x="208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font" Target="fonts/font7.fntdata"/><Relationship Id="rId20" Type="http://schemas.openxmlformats.org/officeDocument/2006/relationships/slide" Target="slides/slide7.xml"/><Relationship Id="rId41" Type="http://schemas.openxmlformats.org/officeDocument/2006/relationships/font" Target="fonts/font2.fntdata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élien Nicosia" userId="2ee035b7-d456-4959-9aa6-2301662d9f41" providerId="ADAL" clId="{77A0632F-14E5-E847-8F75-822C94334D6B}"/>
    <pc:docChg chg="custSel addSld delSld modSld">
      <pc:chgData name="Aurélien Nicosia" userId="2ee035b7-d456-4959-9aa6-2301662d9f41" providerId="ADAL" clId="{77A0632F-14E5-E847-8F75-822C94334D6B}" dt="2025-04-03T10:59:16.904" v="258" actId="478"/>
      <pc:docMkLst>
        <pc:docMk/>
      </pc:docMkLst>
      <pc:sldChg chg="modSp mod">
        <pc:chgData name="Aurélien Nicosia" userId="2ee035b7-d456-4959-9aa6-2301662d9f41" providerId="ADAL" clId="{77A0632F-14E5-E847-8F75-822C94334D6B}" dt="2025-04-02T22:44:28.592" v="212" actId="20577"/>
        <pc:sldMkLst>
          <pc:docMk/>
          <pc:sldMk cId="2237637228" sldId="288"/>
        </pc:sldMkLst>
        <pc:spChg chg="mod">
          <ac:chgData name="Aurélien Nicosia" userId="2ee035b7-d456-4959-9aa6-2301662d9f41" providerId="ADAL" clId="{77A0632F-14E5-E847-8F75-822C94334D6B}" dt="2025-04-02T22:33:11.277" v="9" actId="1038"/>
          <ac:spMkLst>
            <pc:docMk/>
            <pc:sldMk cId="2237637228" sldId="288"/>
            <ac:spMk id="2" creationId="{A36646B4-C4F5-1A49-BA97-8A8BC1241132}"/>
          </ac:spMkLst>
        </pc:spChg>
        <pc:spChg chg="mod">
          <ac:chgData name="Aurélien Nicosia" userId="2ee035b7-d456-4959-9aa6-2301662d9f41" providerId="ADAL" clId="{77A0632F-14E5-E847-8F75-822C94334D6B}" dt="2025-04-02T22:44:28.592" v="212" actId="20577"/>
          <ac:spMkLst>
            <pc:docMk/>
            <pc:sldMk cId="2237637228" sldId="288"/>
            <ac:spMk id="3" creationId="{0A5ACFCD-C1FD-4D49-89F8-947B91675B06}"/>
          </ac:spMkLst>
        </pc:spChg>
      </pc:sldChg>
      <pc:sldChg chg="modSp mod">
        <pc:chgData name="Aurélien Nicosia" userId="2ee035b7-d456-4959-9aa6-2301662d9f41" providerId="ADAL" clId="{77A0632F-14E5-E847-8F75-822C94334D6B}" dt="2025-04-02T22:32:55.528" v="8" actId="20577"/>
        <pc:sldMkLst>
          <pc:docMk/>
          <pc:sldMk cId="2835026329" sldId="303"/>
        </pc:sldMkLst>
        <pc:spChg chg="mod">
          <ac:chgData name="Aurélien Nicosia" userId="2ee035b7-d456-4959-9aa6-2301662d9f41" providerId="ADAL" clId="{77A0632F-14E5-E847-8F75-822C94334D6B}" dt="2025-04-02T22:32:53.798" v="7" actId="20577"/>
          <ac:spMkLst>
            <pc:docMk/>
            <pc:sldMk cId="2835026329" sldId="303"/>
            <ac:spMk id="3" creationId="{1C481BF5-CABF-6D45-A142-107414F3CA6E}"/>
          </ac:spMkLst>
        </pc:spChg>
        <pc:spChg chg="mod">
          <ac:chgData name="Aurélien Nicosia" userId="2ee035b7-d456-4959-9aa6-2301662d9f41" providerId="ADAL" clId="{77A0632F-14E5-E847-8F75-822C94334D6B}" dt="2025-04-02T22:32:55.528" v="8" actId="20577"/>
          <ac:spMkLst>
            <pc:docMk/>
            <pc:sldMk cId="2835026329" sldId="303"/>
            <ac:spMk id="5" creationId="{42D62DA1-213C-5840-9136-ED389F211D94}"/>
          </ac:spMkLst>
        </pc:spChg>
      </pc:sldChg>
      <pc:sldChg chg="del">
        <pc:chgData name="Aurélien Nicosia" userId="2ee035b7-d456-4959-9aa6-2301662d9f41" providerId="ADAL" clId="{77A0632F-14E5-E847-8F75-822C94334D6B}" dt="2025-04-02T22:33:30.335" v="10" actId="2696"/>
        <pc:sldMkLst>
          <pc:docMk/>
          <pc:sldMk cId="1351148864" sldId="365"/>
        </pc:sldMkLst>
      </pc:sldChg>
      <pc:sldChg chg="modSp mod">
        <pc:chgData name="Aurélien Nicosia" userId="2ee035b7-d456-4959-9aa6-2301662d9f41" providerId="ADAL" clId="{77A0632F-14E5-E847-8F75-822C94334D6B}" dt="2025-04-02T22:33:45.329" v="13" actId="1076"/>
        <pc:sldMkLst>
          <pc:docMk/>
          <pc:sldMk cId="2926217203" sldId="371"/>
        </pc:sldMkLst>
        <pc:spChg chg="mod">
          <ac:chgData name="Aurélien Nicosia" userId="2ee035b7-d456-4959-9aa6-2301662d9f41" providerId="ADAL" clId="{77A0632F-14E5-E847-8F75-822C94334D6B}" dt="2025-04-02T22:33:42.268" v="12" actId="1076"/>
          <ac:spMkLst>
            <pc:docMk/>
            <pc:sldMk cId="2926217203" sldId="371"/>
            <ac:spMk id="6" creationId="{246961B7-D59D-E016-BCED-9DC707548D3A}"/>
          </ac:spMkLst>
        </pc:spChg>
        <pc:spChg chg="mod">
          <ac:chgData name="Aurélien Nicosia" userId="2ee035b7-d456-4959-9aa6-2301662d9f41" providerId="ADAL" clId="{77A0632F-14E5-E847-8F75-822C94334D6B}" dt="2025-04-02T22:33:45.329" v="13" actId="1076"/>
          <ac:spMkLst>
            <pc:docMk/>
            <pc:sldMk cId="2926217203" sldId="371"/>
            <ac:spMk id="10" creationId="{73849A2B-5276-A18F-ED4E-0E8CB94A0F93}"/>
          </ac:spMkLst>
        </pc:spChg>
      </pc:sldChg>
      <pc:sldChg chg="addSp delSp modSp mod">
        <pc:chgData name="Aurélien Nicosia" userId="2ee035b7-d456-4959-9aa6-2301662d9f41" providerId="ADAL" clId="{77A0632F-14E5-E847-8F75-822C94334D6B}" dt="2025-04-02T22:37:36.840" v="32" actId="1076"/>
        <pc:sldMkLst>
          <pc:docMk/>
          <pc:sldMk cId="1734953838" sldId="379"/>
        </pc:sldMkLst>
        <pc:picChg chg="add mod">
          <ac:chgData name="Aurélien Nicosia" userId="2ee035b7-d456-4959-9aa6-2301662d9f41" providerId="ADAL" clId="{77A0632F-14E5-E847-8F75-822C94334D6B}" dt="2025-04-02T22:37:36.840" v="32" actId="1076"/>
          <ac:picMkLst>
            <pc:docMk/>
            <pc:sldMk cId="1734953838" sldId="379"/>
            <ac:picMk id="5" creationId="{DDD6DEA2-9493-1C20-2D5B-AED5B673D179}"/>
          </ac:picMkLst>
        </pc:picChg>
        <pc:picChg chg="del">
          <ac:chgData name="Aurélien Nicosia" userId="2ee035b7-d456-4959-9aa6-2301662d9f41" providerId="ADAL" clId="{77A0632F-14E5-E847-8F75-822C94334D6B}" dt="2025-04-02T22:37:32.467" v="29" actId="478"/>
          <ac:picMkLst>
            <pc:docMk/>
            <pc:sldMk cId="1734953838" sldId="379"/>
            <ac:picMk id="8" creationId="{DD8BC412-3354-5EEE-D0CF-F83B50A97BB7}"/>
          </ac:picMkLst>
        </pc:picChg>
      </pc:sldChg>
      <pc:sldChg chg="delSp mod">
        <pc:chgData name="Aurélien Nicosia" userId="2ee035b7-d456-4959-9aa6-2301662d9f41" providerId="ADAL" clId="{77A0632F-14E5-E847-8F75-822C94334D6B}" dt="2025-04-03T10:59:16.904" v="258" actId="478"/>
        <pc:sldMkLst>
          <pc:docMk/>
          <pc:sldMk cId="2825826257" sldId="381"/>
        </pc:sldMkLst>
        <pc:spChg chg="del">
          <ac:chgData name="Aurélien Nicosia" userId="2ee035b7-d456-4959-9aa6-2301662d9f41" providerId="ADAL" clId="{77A0632F-14E5-E847-8F75-822C94334D6B}" dt="2025-04-03T10:59:16.904" v="258" actId="478"/>
          <ac:spMkLst>
            <pc:docMk/>
            <pc:sldMk cId="2825826257" sldId="381"/>
            <ac:spMk id="4" creationId="{EFAF697C-D7C1-7669-34AE-3345B779473F}"/>
          </ac:spMkLst>
        </pc:spChg>
      </pc:sldChg>
      <pc:sldChg chg="del">
        <pc:chgData name="Aurélien Nicosia" userId="2ee035b7-d456-4959-9aa6-2301662d9f41" providerId="ADAL" clId="{77A0632F-14E5-E847-8F75-822C94334D6B}" dt="2025-04-02T22:35:05.014" v="14" actId="2696"/>
        <pc:sldMkLst>
          <pc:docMk/>
          <pc:sldMk cId="827960809" sldId="386"/>
        </pc:sldMkLst>
      </pc:sldChg>
      <pc:sldChg chg="del">
        <pc:chgData name="Aurélien Nicosia" userId="2ee035b7-d456-4959-9aa6-2301662d9f41" providerId="ADAL" clId="{77A0632F-14E5-E847-8F75-822C94334D6B}" dt="2025-04-02T22:35:05.039" v="27" actId="2696"/>
        <pc:sldMkLst>
          <pc:docMk/>
          <pc:sldMk cId="4099044064" sldId="387"/>
        </pc:sldMkLst>
      </pc:sldChg>
      <pc:sldChg chg="del">
        <pc:chgData name="Aurélien Nicosia" userId="2ee035b7-d456-4959-9aa6-2301662d9f41" providerId="ADAL" clId="{77A0632F-14E5-E847-8F75-822C94334D6B}" dt="2025-04-02T22:35:05.029" v="26" actId="2696"/>
        <pc:sldMkLst>
          <pc:docMk/>
          <pc:sldMk cId="3713181973" sldId="388"/>
        </pc:sldMkLst>
      </pc:sldChg>
      <pc:sldChg chg="del">
        <pc:chgData name="Aurélien Nicosia" userId="2ee035b7-d456-4959-9aa6-2301662d9f41" providerId="ADAL" clId="{77A0632F-14E5-E847-8F75-822C94334D6B}" dt="2025-04-02T22:35:05.043" v="28" actId="2696"/>
        <pc:sldMkLst>
          <pc:docMk/>
          <pc:sldMk cId="2014172686" sldId="389"/>
        </pc:sldMkLst>
      </pc:sldChg>
      <pc:sldChg chg="del">
        <pc:chgData name="Aurélien Nicosia" userId="2ee035b7-d456-4959-9aa6-2301662d9f41" providerId="ADAL" clId="{77A0632F-14E5-E847-8F75-822C94334D6B}" dt="2025-04-02T22:35:05.025" v="23" actId="2696"/>
        <pc:sldMkLst>
          <pc:docMk/>
          <pc:sldMk cId="1791190529" sldId="390"/>
        </pc:sldMkLst>
      </pc:sldChg>
      <pc:sldChg chg="del">
        <pc:chgData name="Aurélien Nicosia" userId="2ee035b7-d456-4959-9aa6-2301662d9f41" providerId="ADAL" clId="{77A0632F-14E5-E847-8F75-822C94334D6B}" dt="2025-04-02T22:35:05.020" v="18" actId="2696"/>
        <pc:sldMkLst>
          <pc:docMk/>
          <pc:sldMk cId="2034730890" sldId="391"/>
        </pc:sldMkLst>
      </pc:sldChg>
      <pc:sldChg chg="del">
        <pc:chgData name="Aurélien Nicosia" userId="2ee035b7-d456-4959-9aa6-2301662d9f41" providerId="ADAL" clId="{77A0632F-14E5-E847-8F75-822C94334D6B}" dt="2025-04-02T22:35:05.028" v="25" actId="2696"/>
        <pc:sldMkLst>
          <pc:docMk/>
          <pc:sldMk cId="2947216917" sldId="392"/>
        </pc:sldMkLst>
      </pc:sldChg>
      <pc:sldChg chg="del">
        <pc:chgData name="Aurélien Nicosia" userId="2ee035b7-d456-4959-9aa6-2301662d9f41" providerId="ADAL" clId="{77A0632F-14E5-E847-8F75-822C94334D6B}" dt="2025-04-02T22:35:05.019" v="17" actId="2696"/>
        <pc:sldMkLst>
          <pc:docMk/>
          <pc:sldMk cId="1954083105" sldId="393"/>
        </pc:sldMkLst>
      </pc:sldChg>
      <pc:sldChg chg="del">
        <pc:chgData name="Aurélien Nicosia" userId="2ee035b7-d456-4959-9aa6-2301662d9f41" providerId="ADAL" clId="{77A0632F-14E5-E847-8F75-822C94334D6B}" dt="2025-04-02T22:35:05.022" v="20" actId="2696"/>
        <pc:sldMkLst>
          <pc:docMk/>
          <pc:sldMk cId="513618317" sldId="394"/>
        </pc:sldMkLst>
      </pc:sldChg>
      <pc:sldChg chg="del">
        <pc:chgData name="Aurélien Nicosia" userId="2ee035b7-d456-4959-9aa6-2301662d9f41" providerId="ADAL" clId="{77A0632F-14E5-E847-8F75-822C94334D6B}" dt="2025-04-02T22:35:05.016" v="15" actId="2696"/>
        <pc:sldMkLst>
          <pc:docMk/>
          <pc:sldMk cId="2825092219" sldId="395"/>
        </pc:sldMkLst>
      </pc:sldChg>
      <pc:sldChg chg="del">
        <pc:chgData name="Aurélien Nicosia" userId="2ee035b7-d456-4959-9aa6-2301662d9f41" providerId="ADAL" clId="{77A0632F-14E5-E847-8F75-822C94334D6B}" dt="2025-04-02T22:35:05.024" v="22" actId="2696"/>
        <pc:sldMkLst>
          <pc:docMk/>
          <pc:sldMk cId="1495232723" sldId="396"/>
        </pc:sldMkLst>
      </pc:sldChg>
      <pc:sldChg chg="del">
        <pc:chgData name="Aurélien Nicosia" userId="2ee035b7-d456-4959-9aa6-2301662d9f41" providerId="ADAL" clId="{77A0632F-14E5-E847-8F75-822C94334D6B}" dt="2025-04-02T22:35:05.021" v="19" actId="2696"/>
        <pc:sldMkLst>
          <pc:docMk/>
          <pc:sldMk cId="2531764780" sldId="397"/>
        </pc:sldMkLst>
      </pc:sldChg>
      <pc:sldChg chg="add del">
        <pc:chgData name="Aurélien Nicosia" userId="2ee035b7-d456-4959-9aa6-2301662d9f41" providerId="ADAL" clId="{77A0632F-14E5-E847-8F75-822C94334D6B}" dt="2025-04-02T22:38:49.677" v="33"/>
        <pc:sldMkLst>
          <pc:docMk/>
          <pc:sldMk cId="4179571917" sldId="398"/>
        </pc:sldMkLst>
      </pc:sldChg>
      <pc:sldChg chg="add del">
        <pc:chgData name="Aurélien Nicosia" userId="2ee035b7-d456-4959-9aa6-2301662d9f41" providerId="ADAL" clId="{77A0632F-14E5-E847-8F75-822C94334D6B}" dt="2025-04-02T22:38:49.677" v="33"/>
        <pc:sldMkLst>
          <pc:docMk/>
          <pc:sldMk cId="1984763300" sldId="399"/>
        </pc:sldMkLst>
      </pc:sldChg>
      <pc:sldChg chg="add del">
        <pc:chgData name="Aurélien Nicosia" userId="2ee035b7-d456-4959-9aa6-2301662d9f41" providerId="ADAL" clId="{77A0632F-14E5-E847-8F75-822C94334D6B}" dt="2025-04-02T22:38:49.677" v="33"/>
        <pc:sldMkLst>
          <pc:docMk/>
          <pc:sldMk cId="646715785" sldId="400"/>
        </pc:sldMkLst>
      </pc:sldChg>
      <pc:sldChg chg="new del">
        <pc:chgData name="Aurélien Nicosia" userId="2ee035b7-d456-4959-9aa6-2301662d9f41" providerId="ADAL" clId="{77A0632F-14E5-E847-8F75-822C94334D6B}" dt="2025-04-02T22:39:13.405" v="35" actId="2696"/>
        <pc:sldMkLst>
          <pc:docMk/>
          <pc:sldMk cId="430707135" sldId="401"/>
        </pc:sldMkLst>
      </pc:sldChg>
      <pc:sldChg chg="new del">
        <pc:chgData name="Aurélien Nicosia" userId="2ee035b7-d456-4959-9aa6-2301662d9f41" providerId="ADAL" clId="{77A0632F-14E5-E847-8F75-822C94334D6B}" dt="2025-04-02T22:39:31.991" v="38" actId="2696"/>
        <pc:sldMkLst>
          <pc:docMk/>
          <pc:sldMk cId="2802038129" sldId="401"/>
        </pc:sldMkLst>
      </pc:sldChg>
      <pc:sldChg chg="modSp new mod">
        <pc:chgData name="Aurélien Nicosia" userId="2ee035b7-d456-4959-9aa6-2301662d9f41" providerId="ADAL" clId="{77A0632F-14E5-E847-8F75-822C94334D6B}" dt="2025-04-02T22:39:42.282" v="82" actId="20577"/>
        <pc:sldMkLst>
          <pc:docMk/>
          <pc:sldMk cId="3484544449" sldId="402"/>
        </pc:sldMkLst>
        <pc:spChg chg="mod">
          <ac:chgData name="Aurélien Nicosia" userId="2ee035b7-d456-4959-9aa6-2301662d9f41" providerId="ADAL" clId="{77A0632F-14E5-E847-8F75-822C94334D6B}" dt="2025-04-02T22:39:42.282" v="82" actId="20577"/>
          <ac:spMkLst>
            <pc:docMk/>
            <pc:sldMk cId="3484544449" sldId="402"/>
            <ac:spMk id="2" creationId="{336029DA-AD0A-648F-62C5-AEABA3F551F0}"/>
          </ac:spMkLst>
        </pc:spChg>
      </pc:sldChg>
      <pc:sldChg chg="modSp new mod">
        <pc:chgData name="Aurélien Nicosia" userId="2ee035b7-d456-4959-9aa6-2301662d9f41" providerId="ADAL" clId="{77A0632F-14E5-E847-8F75-822C94334D6B}" dt="2025-04-02T22:51:32.011" v="255" actId="20577"/>
        <pc:sldMkLst>
          <pc:docMk/>
          <pc:sldMk cId="1327321174" sldId="403"/>
        </pc:sldMkLst>
        <pc:spChg chg="mod">
          <ac:chgData name="Aurélien Nicosia" userId="2ee035b7-d456-4959-9aa6-2301662d9f41" providerId="ADAL" clId="{77A0632F-14E5-E847-8F75-822C94334D6B}" dt="2025-04-02T22:51:32.011" v="255" actId="20577"/>
          <ac:spMkLst>
            <pc:docMk/>
            <pc:sldMk cId="1327321174" sldId="403"/>
            <ac:spMk id="2" creationId="{299106D4-F5FB-AC51-8265-063491765E5E}"/>
          </ac:spMkLst>
        </pc:spChg>
      </pc:sldChg>
      <pc:sldChg chg="modSp new mod">
        <pc:chgData name="Aurélien Nicosia" userId="2ee035b7-d456-4959-9aa6-2301662d9f41" providerId="ADAL" clId="{77A0632F-14E5-E847-8F75-822C94334D6B}" dt="2025-04-02T22:51:52.531" v="257"/>
        <pc:sldMkLst>
          <pc:docMk/>
          <pc:sldMk cId="3798409249" sldId="404"/>
        </pc:sldMkLst>
        <pc:spChg chg="mod">
          <ac:chgData name="Aurélien Nicosia" userId="2ee035b7-d456-4959-9aa6-2301662d9f41" providerId="ADAL" clId="{77A0632F-14E5-E847-8F75-822C94334D6B}" dt="2025-04-02T22:51:52.531" v="257"/>
          <ac:spMkLst>
            <pc:docMk/>
            <pc:sldMk cId="3798409249" sldId="404"/>
            <ac:spMk id="2" creationId="{BD037008-5032-06C6-A677-2F8BD65618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3C1E-26BF-7C40-A0FE-DC6448D04ACF}" type="datetimeFigureOut">
              <a:rPr lang="fr-FR" smtClean="0"/>
              <a:t>03/04/2025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FBD6-9A21-6C49-9740-4ADCA65CA5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9FBD6-9A21-6C49-9740-4ADCA65CA57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6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89FD98-CF7C-0746-803B-4FAB7F740B82}"/>
              </a:ext>
            </a:extLst>
          </p:cNvPr>
          <p:cNvSpPr/>
          <p:nvPr userDrawn="1"/>
        </p:nvSpPr>
        <p:spPr>
          <a:xfrm>
            <a:off x="0" y="1"/>
            <a:ext cx="9144000" cy="4195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C2CEB5-1B92-B748-B420-2E3C97B0F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14000"/>
            <a:ext cx="6858000" cy="17907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5000"/>
              </a:lnSpc>
              <a:defRPr sz="5000" b="1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A9BCC76-AE05-3E45-8E43-BB27AC6066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250000"/>
            <a:ext cx="6858000" cy="63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Sous-titre (optionnel)</a:t>
            </a:r>
            <a:endParaRPr lang="en-US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6F11704-79A4-9C4C-AAE2-5FABAA91CE0E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009900"/>
            <a:ext cx="9398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7E6271EA-BA43-3148-852E-A6CDB63BA1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163094"/>
            <a:ext cx="3556000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Présenté par Prénom Nom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D8EA5844-F2C6-0E43-BE17-3F302E3E28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3660384"/>
            <a:ext cx="3556000" cy="40480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Date et lieu</a:t>
            </a:r>
          </a:p>
        </p:txBody>
      </p:sp>
    </p:spTree>
    <p:extLst>
      <p:ext uri="{BB962C8B-B14F-4D97-AF65-F5344CB8AC3E}">
        <p14:creationId xmlns:p14="http://schemas.microsoft.com/office/powerpoint/2010/main" val="134204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E169AAD-ADCF-7244-B5B9-5A69DDA1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76" y="630000"/>
            <a:ext cx="7333744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84438B0B-710D-AD46-AC88-B42C2D4366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0400" y="1069200"/>
            <a:ext cx="7333744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B6D61975-162C-3449-A872-C0F1D5BA91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0400" y="1843200"/>
            <a:ext cx="2192337" cy="2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="1" i="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0" indent="0">
              <a:spcBef>
                <a:spcPts val="4"/>
              </a:spcBef>
              <a:buFontTx/>
              <a:buNone/>
              <a:defRPr sz="1600" baseline="0">
                <a:latin typeface="Overpass Light" pitchFamily="2" charset="77"/>
              </a:defRPr>
            </a:lvl2pPr>
            <a:lvl3pPr marL="914400" indent="0">
              <a:buFontTx/>
              <a:buNone/>
              <a:defRPr sz="1600" baseline="0">
                <a:latin typeface="Overpass" pitchFamily="2" charset="77"/>
              </a:defRPr>
            </a:lvl3pPr>
            <a:lvl4pPr marL="1371600" indent="0">
              <a:buFontTx/>
              <a:buNone/>
              <a:defRPr sz="1600" baseline="0">
                <a:latin typeface="Overpass" pitchFamily="2" charset="77"/>
              </a:defRPr>
            </a:lvl4pPr>
            <a:lvl5pPr marL="1828800" indent="0">
              <a:buFontTx/>
              <a:buNone/>
              <a:defRPr sz="1600" baseline="0"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A6F53904-FF21-DD42-B056-630BD2EF8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28800" y="1843089"/>
            <a:ext cx="2192337" cy="2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="1" i="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0" indent="0">
              <a:spcBef>
                <a:spcPts val="4"/>
              </a:spcBef>
              <a:buFontTx/>
              <a:buNone/>
              <a:defRPr sz="1600" baseline="0">
                <a:latin typeface="Overpass Light" pitchFamily="2" charset="77"/>
              </a:defRPr>
            </a:lvl2pPr>
            <a:lvl3pPr marL="914400" indent="0">
              <a:buFontTx/>
              <a:buNone/>
              <a:defRPr sz="1600" baseline="0">
                <a:latin typeface="Overpass" pitchFamily="2" charset="77"/>
              </a:defRPr>
            </a:lvl3pPr>
            <a:lvl4pPr marL="1371600" indent="0">
              <a:buFontTx/>
              <a:buNone/>
              <a:defRPr sz="1600" baseline="0">
                <a:latin typeface="Overpass" pitchFamily="2" charset="77"/>
              </a:defRPr>
            </a:lvl4pPr>
            <a:lvl5pPr marL="1828800" indent="0">
              <a:buFontTx/>
              <a:buNone/>
              <a:defRPr sz="1600" baseline="0"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2B6130CA-8068-F943-A72F-AE39D1F0AC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843088"/>
            <a:ext cx="2192337" cy="2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="1" i="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0" indent="0">
              <a:spcBef>
                <a:spcPts val="4"/>
              </a:spcBef>
              <a:buFontTx/>
              <a:buNone/>
              <a:defRPr sz="1600" baseline="0">
                <a:latin typeface="Overpass Light" pitchFamily="2" charset="77"/>
              </a:defRPr>
            </a:lvl2pPr>
            <a:lvl3pPr marL="914400" indent="0">
              <a:buFontTx/>
              <a:buNone/>
              <a:defRPr sz="1600" baseline="0">
                <a:latin typeface="Overpass" pitchFamily="2" charset="77"/>
              </a:defRPr>
            </a:lvl3pPr>
            <a:lvl4pPr marL="1371600" indent="0">
              <a:buFontTx/>
              <a:buNone/>
              <a:defRPr sz="1600" baseline="0">
                <a:latin typeface="Overpass" pitchFamily="2" charset="77"/>
              </a:defRPr>
            </a:lvl4pPr>
            <a:lvl5pPr marL="1828800" indent="0">
              <a:buFontTx/>
              <a:buNone/>
              <a:defRPr sz="1600" baseline="0"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219111F-23A7-8F44-964B-D37D4709DD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0400" y="2112963"/>
            <a:ext cx="2192337" cy="2162475"/>
          </a:xfrm>
          <a:prstGeom prst="rect">
            <a:avLst/>
          </a:prstGeom>
        </p:spPr>
        <p:txBody>
          <a:bodyPr lIns="0" tIns="0" r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allaqua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.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94094D36-7818-F740-ADF3-A006C133ED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8800" y="2112963"/>
            <a:ext cx="2192337" cy="2162475"/>
          </a:xfrm>
          <a:prstGeom prst="rect">
            <a:avLst/>
          </a:prstGeom>
        </p:spPr>
        <p:txBody>
          <a:bodyPr lIns="0" tIns="0" r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allaqua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.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36BCDF6F-E1E7-6143-8FE4-D311B90FC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200" y="2112963"/>
            <a:ext cx="2192337" cy="2162475"/>
          </a:xfrm>
          <a:prstGeom prst="rect">
            <a:avLst/>
          </a:prstGeom>
        </p:spPr>
        <p:txBody>
          <a:bodyPr lIns="0" tIns="0" r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7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allaqua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58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photo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8">
            <a:extLst>
              <a:ext uri="{FF2B5EF4-FFF2-40B4-BE49-F238E27FC236}">
                <a16:creationId xmlns:a16="http://schemas.microsoft.com/office/drawing/2014/main" id="{9365E54B-E437-4543-8343-112C8073A8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88566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DB80027-FC53-324E-8103-74AD8AA58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2080800"/>
            <a:ext cx="2545978" cy="22564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alit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ultam</a:t>
            </a:r>
            <a:r>
              <a:rPr lang="fr-CA" dirty="0"/>
              <a:t> </a:t>
            </a:r>
            <a:r>
              <a:rPr lang="fr-CA" dirty="0" err="1"/>
              <a:t>laboris</a:t>
            </a:r>
            <a:r>
              <a:rPr lang="fr-CA" dirty="0"/>
              <a:t> </a:t>
            </a:r>
            <a:r>
              <a:rPr lang="fr-CA" dirty="0" err="1"/>
              <a:t>nisi</a:t>
            </a:r>
            <a:r>
              <a:rPr lang="fr-CA" dirty="0"/>
              <a:t> ut.</a:t>
            </a:r>
            <a:endParaRPr lang="fr-FR" dirty="0"/>
          </a:p>
        </p:txBody>
      </p:sp>
      <p:sp>
        <p:nvSpPr>
          <p:cNvPr id="9" name="Espace réservé du texte 11">
            <a:extLst>
              <a:ext uri="{FF2B5EF4-FFF2-40B4-BE49-F238E27FC236}">
                <a16:creationId xmlns:a16="http://schemas.microsoft.com/office/drawing/2014/main" id="{0DAF43D1-B3BD-9C4C-8F31-36AC9ABD9C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944" y="1478280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D3F7662-E508-DE4B-9517-B7DA0DE5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944" y="630000"/>
            <a:ext cx="2480678" cy="8482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02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photo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8">
            <a:extLst>
              <a:ext uri="{FF2B5EF4-FFF2-40B4-BE49-F238E27FC236}">
                <a16:creationId xmlns:a16="http://schemas.microsoft.com/office/drawing/2014/main" id="{006523AA-96DD-0D49-8B2E-AC9DAF64A7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3043238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1A99CE-A449-A24F-A78E-760551016E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3200" y="2134800"/>
            <a:ext cx="5486400" cy="21035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 </a:t>
            </a:r>
            <a:r>
              <a:rPr lang="fr-CA" dirty="0" err="1"/>
              <a:t>laboris</a:t>
            </a:r>
            <a:r>
              <a:rPr lang="fr-CA" dirty="0"/>
              <a:t> </a:t>
            </a:r>
            <a:r>
              <a:rPr lang="fr-CA" dirty="0" err="1"/>
              <a:t>nisi</a:t>
            </a:r>
            <a:r>
              <a:rPr lang="fr-CA" dirty="0"/>
              <a:t> ut </a:t>
            </a:r>
            <a:r>
              <a:rPr lang="fr-CA" dirty="0" err="1"/>
              <a:t>aliquip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4D66ADF-9214-4F4B-9EF1-C6D1AF9E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200" y="630775"/>
            <a:ext cx="5485625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1AA263E2-749E-2D4D-9A1B-7E10D97F44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975" y="1069200"/>
            <a:ext cx="5485625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579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8">
            <a:extLst>
              <a:ext uri="{FF2B5EF4-FFF2-40B4-BE49-F238E27FC236}">
                <a16:creationId xmlns:a16="http://schemas.microsoft.com/office/drawing/2014/main" id="{1A04120F-18A2-7B45-9132-9FE222EA50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3043238" cy="24917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4" name="Espace réservé pour une image  8">
            <a:extLst>
              <a:ext uri="{FF2B5EF4-FFF2-40B4-BE49-F238E27FC236}">
                <a16:creationId xmlns:a16="http://schemas.microsoft.com/office/drawing/2014/main" id="{3D1FE636-5F4C-7F4D-9487-BE995305C25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2651760"/>
            <a:ext cx="3043238" cy="24917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F977A8D-8BD4-BC40-AAF0-C8CF11F8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200" y="630775"/>
            <a:ext cx="5485625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7D8760E7-6C89-1540-BA0E-91C425313E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975" y="1069200"/>
            <a:ext cx="5485625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64D714FF-976B-1D4B-95C2-387ADF3F68D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3200" y="2134800"/>
            <a:ext cx="5486400" cy="21035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elit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, </a:t>
            </a:r>
            <a:r>
              <a:rPr lang="fr-CA" dirty="0" err="1"/>
              <a:t>quis</a:t>
            </a:r>
            <a:r>
              <a:rPr lang="fr-CA" dirty="0"/>
              <a:t> </a:t>
            </a:r>
            <a:r>
              <a:rPr lang="fr-CA" dirty="0" err="1"/>
              <a:t>nostrud</a:t>
            </a:r>
            <a:r>
              <a:rPr lang="fr-CA" dirty="0"/>
              <a:t> </a:t>
            </a:r>
            <a:r>
              <a:rPr lang="fr-CA" dirty="0" err="1"/>
              <a:t>exercitation</a:t>
            </a:r>
            <a:r>
              <a:rPr lang="fr-CA" dirty="0"/>
              <a:t> </a:t>
            </a:r>
            <a:r>
              <a:rPr lang="fr-CA" dirty="0" err="1"/>
              <a:t>ullamco</a:t>
            </a:r>
            <a:r>
              <a:rPr lang="fr-CA" dirty="0"/>
              <a:t> </a:t>
            </a:r>
            <a:r>
              <a:rPr lang="fr-CA" dirty="0" err="1"/>
              <a:t>laboris</a:t>
            </a:r>
            <a:r>
              <a:rPr lang="fr-CA" dirty="0"/>
              <a:t> </a:t>
            </a:r>
            <a:r>
              <a:rPr lang="fr-CA" dirty="0" err="1"/>
              <a:t>nisi</a:t>
            </a:r>
            <a:r>
              <a:rPr lang="fr-CA" dirty="0"/>
              <a:t> ut </a:t>
            </a:r>
            <a:r>
              <a:rPr lang="fr-CA" dirty="0" err="1"/>
              <a:t>aliquip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11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1 colonne sans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177773E-0430-E345-A47A-CB821622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76" y="630000"/>
            <a:ext cx="7411048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E888B08D-129D-0B4A-A518-3FE9928D55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1576" y="1069200"/>
            <a:ext cx="7411048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B54E6D-6D4A-E440-94D2-8A03F42AF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400" y="2134801"/>
            <a:ext cx="7410450" cy="2177708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/>
              <a:t>Liste à puces</a:t>
            </a:r>
          </a:p>
          <a:p>
            <a:pPr lvl="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3610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rappel thé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73C386CC-AF44-0843-9E05-0761639130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774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BCE4BE2-AB29-F940-A4DF-32AF1807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76" y="1234533"/>
            <a:ext cx="7411048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B2C9C8CD-2CD3-D541-BD65-4B27AF5A89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1576" y="1673326"/>
            <a:ext cx="7411048" cy="3742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E72B7A39-A47D-3244-9059-49472A8594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400" y="2323069"/>
            <a:ext cx="7410450" cy="1989439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>
              <a:defRPr sz="18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lvl="0"/>
            <a:r>
              <a:rPr lang="fr-CA" dirty="0"/>
              <a:t>Liste à puces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CA" dirty="0"/>
              <a:t>Liste à puces</a:t>
            </a:r>
          </a:p>
          <a:p>
            <a:pPr lvl="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0148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fond gri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DA497C7-D1D0-7F4C-BADF-A3615033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200" y="579600"/>
            <a:ext cx="5515112" cy="565801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pour une image  8">
            <a:extLst>
              <a:ext uri="{FF2B5EF4-FFF2-40B4-BE49-F238E27FC236}">
                <a16:creationId xmlns:a16="http://schemas.microsoft.com/office/drawing/2014/main" id="{A5D41059-7540-944A-BF8A-112F695285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3043238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720000" rIns="720000"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83A8E94-7E26-5A4F-A585-A205347B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200" y="1843200"/>
            <a:ext cx="5515112" cy="24188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1pPr>
            <a:lvl2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3pPr>
            <a:lvl4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4pPr>
            <a:lvl5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510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- fond gr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F2A2E-2721-7843-9400-807EB5B7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00" y="579600"/>
            <a:ext cx="7235695" cy="565801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569D9B-7529-7044-9153-AE58ABE97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400" y="1843200"/>
            <a:ext cx="7235695" cy="24188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1pPr>
            <a:lvl2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2pPr>
            <a:lvl3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3pPr>
            <a:lvl4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4pPr>
            <a:lvl5pPr>
              <a:lnSpc>
                <a:spcPct val="100000"/>
              </a:lnSpc>
              <a:defRPr sz="1800" baseline="0">
                <a:solidFill>
                  <a:schemeClr val="bg1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  <a:p>
            <a:pPr lvl="3"/>
            <a:r>
              <a:rPr lang="fr-CA" dirty="0"/>
              <a:t>Quatrième niveau</a:t>
            </a:r>
          </a:p>
          <a:p>
            <a:pPr lvl="4"/>
            <a:r>
              <a:rPr lang="fr-CA" dirty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328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1F6B057-03AA-2B46-98B5-930C169F14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2080800"/>
            <a:ext cx="2545978" cy="1774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alit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A02269A0-AF3B-0143-B7FC-5928DA8DB2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944" y="1478280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E386636-6289-6944-95A7-22343DD5AE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944" y="630000"/>
            <a:ext cx="2480678" cy="8482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Titre du</a:t>
            </a:r>
            <a:br>
              <a:rPr lang="fr-CA" dirty="0"/>
            </a:br>
            <a:r>
              <a:rPr lang="fr-CA" dirty="0"/>
              <a:t>graphique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83742-F6BC-5F41-A534-D24C88B56FA4}"/>
              </a:ext>
            </a:extLst>
          </p:cNvPr>
          <p:cNvSpPr/>
          <p:nvPr userDrawn="1"/>
        </p:nvSpPr>
        <p:spPr>
          <a:xfrm>
            <a:off x="0" y="0"/>
            <a:ext cx="6074979" cy="51435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125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4FDD69A-A7CD-974E-9882-933675234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1576" y="630000"/>
            <a:ext cx="7477956" cy="37429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Titre du tableau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9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verture -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AE794B-9698-3B4F-9FE8-C264D6B1822C}"/>
              </a:ext>
            </a:extLst>
          </p:cNvPr>
          <p:cNvSpPr/>
          <p:nvPr userDrawn="1"/>
        </p:nvSpPr>
        <p:spPr>
          <a:xfrm>
            <a:off x="0" y="1"/>
            <a:ext cx="9144000" cy="419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D02149-8693-2C47-8B04-CFB7965EE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14000"/>
            <a:ext cx="6858000" cy="17907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5000"/>
              </a:lnSpc>
              <a:defRPr sz="5000" b="1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3BA5C3B-CCE6-AF47-A95B-102AF7AB8A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250000"/>
            <a:ext cx="6858000" cy="63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Sous-titre (optionnel)</a:t>
            </a:r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2FAF42E-5F5B-F540-BDAA-9CEA3943D759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009900"/>
            <a:ext cx="9398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BFC5A5-C249-8547-8639-38A7BE4F97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163094"/>
            <a:ext cx="3556000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Présenté par Prénom Nom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A478FFB3-AB91-094E-A8B8-25B114C1C9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3660384"/>
            <a:ext cx="3556000" cy="40480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Date et lieu</a:t>
            </a:r>
          </a:p>
        </p:txBody>
      </p:sp>
    </p:spTree>
    <p:extLst>
      <p:ext uri="{BB962C8B-B14F-4D97-AF65-F5344CB8AC3E}">
        <p14:creationId xmlns:p14="http://schemas.microsoft.com/office/powerpoint/2010/main" val="2996157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ïque - 1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89E302D6-585B-C942-A46B-54BAFDF9B4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2080800"/>
            <a:ext cx="2545978" cy="177479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alit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C4E230B2-9B6C-4345-B623-657E066BBC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944" y="1478280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2EDFF70-A831-4E46-9D25-9D9DC58B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944" y="630000"/>
            <a:ext cx="2480678" cy="8482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6" name="Espace réservé pour une image  9">
            <a:extLst>
              <a:ext uri="{FF2B5EF4-FFF2-40B4-BE49-F238E27FC236}">
                <a16:creationId xmlns:a16="http://schemas.microsoft.com/office/drawing/2014/main" id="{5FCDB47E-6B8F-D145-BAFC-AF9283C7DC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25200" y="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7" name="Espace réservé pour une image  9">
            <a:extLst>
              <a:ext uri="{FF2B5EF4-FFF2-40B4-BE49-F238E27FC236}">
                <a16:creationId xmlns:a16="http://schemas.microsoft.com/office/drawing/2014/main" id="{862BBF02-A153-3446-830B-AFE90124E3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5200" y="385560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8" name="Espace réservé pour une image  9">
            <a:extLst>
              <a:ext uri="{FF2B5EF4-FFF2-40B4-BE49-F238E27FC236}">
                <a16:creationId xmlns:a16="http://schemas.microsoft.com/office/drawing/2014/main" id="{1EC1E8C9-1DBE-6348-A4E9-CC43D44C55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25200" y="257039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9" name="Espace réservé pour une image  9">
            <a:extLst>
              <a:ext uri="{FF2B5EF4-FFF2-40B4-BE49-F238E27FC236}">
                <a16:creationId xmlns:a16="http://schemas.microsoft.com/office/drawing/2014/main" id="{07A4EFAF-BBBE-9544-B9E9-C5EEB0D398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25200" y="128519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D7A6170A-E66C-1947-AD35-EF5F126936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16800" y="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1" name="Espace réservé pour une image  9">
            <a:extLst>
              <a:ext uri="{FF2B5EF4-FFF2-40B4-BE49-F238E27FC236}">
                <a16:creationId xmlns:a16="http://schemas.microsoft.com/office/drawing/2014/main" id="{17FF6450-440C-C242-9803-7232D301A3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16800" y="385560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2" name="Espace réservé pour une image  9">
            <a:extLst>
              <a:ext uri="{FF2B5EF4-FFF2-40B4-BE49-F238E27FC236}">
                <a16:creationId xmlns:a16="http://schemas.microsoft.com/office/drawing/2014/main" id="{663ED269-0472-5642-8A11-7828E8322AF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016800" y="257039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3" name="Espace réservé pour une image  9">
            <a:extLst>
              <a:ext uri="{FF2B5EF4-FFF2-40B4-BE49-F238E27FC236}">
                <a16:creationId xmlns:a16="http://schemas.microsoft.com/office/drawing/2014/main" id="{8A6E5D25-2682-894D-A6DB-7C7C1ECF7C1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16800" y="128519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4" name="Espace réservé pour une image  9">
            <a:extLst>
              <a:ext uri="{FF2B5EF4-FFF2-40B4-BE49-F238E27FC236}">
                <a16:creationId xmlns:a16="http://schemas.microsoft.com/office/drawing/2014/main" id="{DE322B5F-EF48-EE4D-A1BC-3A8ED5E08C7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08400" y="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5" name="Espace réservé pour une image  9">
            <a:extLst>
              <a:ext uri="{FF2B5EF4-FFF2-40B4-BE49-F238E27FC236}">
                <a16:creationId xmlns:a16="http://schemas.microsoft.com/office/drawing/2014/main" id="{B92A0BF0-A1FC-8E45-814B-466BBA6B54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08400" y="385560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6" name="Espace réservé pour une image  9">
            <a:extLst>
              <a:ext uri="{FF2B5EF4-FFF2-40B4-BE49-F238E27FC236}">
                <a16:creationId xmlns:a16="http://schemas.microsoft.com/office/drawing/2014/main" id="{1E076593-80E4-9D4B-A7E6-CA41347E46E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508400" y="257039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7" name="Espace réservé pour une image  9">
            <a:extLst>
              <a:ext uri="{FF2B5EF4-FFF2-40B4-BE49-F238E27FC236}">
                <a16:creationId xmlns:a16="http://schemas.microsoft.com/office/drawing/2014/main" id="{049A9360-5A58-6B43-9F56-DA9349531E5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508400" y="128519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8" name="Espace réservé pour une image  9">
            <a:extLst>
              <a:ext uri="{FF2B5EF4-FFF2-40B4-BE49-F238E27FC236}">
                <a16:creationId xmlns:a16="http://schemas.microsoft.com/office/drawing/2014/main" id="{04AB5931-37DC-F34A-B212-FEC66D1D800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" y="0"/>
            <a:ext cx="1508400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9" name="Espace réservé pour une image  9">
            <a:extLst>
              <a:ext uri="{FF2B5EF4-FFF2-40B4-BE49-F238E27FC236}">
                <a16:creationId xmlns:a16="http://schemas.microsoft.com/office/drawing/2014/main" id="{70E5A0F8-34D4-4F4E-B35D-75C952E0DF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" y="385560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0" name="Espace réservé pour une image  9">
            <a:extLst>
              <a:ext uri="{FF2B5EF4-FFF2-40B4-BE49-F238E27FC236}">
                <a16:creationId xmlns:a16="http://schemas.microsoft.com/office/drawing/2014/main" id="{4A9E98A3-D93F-D04D-B8E7-720C97F2C98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-1" y="2570390"/>
            <a:ext cx="1508125" cy="128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1" name="Espace réservé pour une image  9">
            <a:extLst>
              <a:ext uri="{FF2B5EF4-FFF2-40B4-BE49-F238E27FC236}">
                <a16:creationId xmlns:a16="http://schemas.microsoft.com/office/drawing/2014/main" id="{69E805CA-B6A3-D64C-AFCC-5FB1DBA080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" y="1285190"/>
            <a:ext cx="1508125" cy="1285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578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ïque - 9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2F74D84D-72E1-9B4C-9145-847A6D96D2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2080800"/>
            <a:ext cx="2545978" cy="1713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 err="1"/>
              <a:t>Sit</a:t>
            </a:r>
            <a:r>
              <a:rPr lang="fr-CA" dirty="0"/>
              <a:t> </a:t>
            </a:r>
            <a:r>
              <a:rPr lang="fr-CA" dirty="0" err="1"/>
              <a:t>amet</a:t>
            </a:r>
            <a:r>
              <a:rPr lang="fr-CA" dirty="0"/>
              <a:t>, </a:t>
            </a:r>
            <a:r>
              <a:rPr lang="fr-CA" dirty="0" err="1"/>
              <a:t>consectetur</a:t>
            </a:r>
            <a:r>
              <a:rPr lang="fr-CA" dirty="0"/>
              <a:t> </a:t>
            </a:r>
            <a:r>
              <a:rPr lang="fr-CA" dirty="0" err="1"/>
              <a:t>adipiscing</a:t>
            </a:r>
            <a:r>
              <a:rPr lang="fr-CA" dirty="0"/>
              <a:t> </a:t>
            </a:r>
            <a:r>
              <a:rPr lang="fr-CA" dirty="0" err="1"/>
              <a:t>alit</a:t>
            </a:r>
            <a:r>
              <a:rPr lang="fr-CA" dirty="0"/>
              <a:t>, </a:t>
            </a:r>
            <a:r>
              <a:rPr lang="fr-CA" dirty="0" err="1"/>
              <a:t>sed</a:t>
            </a:r>
            <a:r>
              <a:rPr lang="fr-CA" dirty="0"/>
              <a:t> do </a:t>
            </a:r>
            <a:r>
              <a:rPr lang="fr-CA" dirty="0" err="1"/>
              <a:t>eiusmod</a:t>
            </a:r>
            <a:r>
              <a:rPr lang="fr-CA" dirty="0"/>
              <a:t> </a:t>
            </a:r>
            <a:r>
              <a:rPr lang="fr-CA" dirty="0" err="1"/>
              <a:t>tempor</a:t>
            </a:r>
            <a:r>
              <a:rPr lang="fr-CA" dirty="0"/>
              <a:t> </a:t>
            </a:r>
            <a:r>
              <a:rPr lang="fr-CA" dirty="0" err="1"/>
              <a:t>incididunt</a:t>
            </a:r>
            <a:r>
              <a:rPr lang="fr-CA" dirty="0"/>
              <a:t> ut </a:t>
            </a:r>
            <a:r>
              <a:rPr lang="fr-CA" dirty="0" err="1"/>
              <a:t>labore</a:t>
            </a:r>
            <a:r>
              <a:rPr lang="fr-CA" dirty="0"/>
              <a:t> et </a:t>
            </a:r>
            <a:r>
              <a:rPr lang="fr-CA" dirty="0" err="1"/>
              <a:t>dolore</a:t>
            </a:r>
            <a:r>
              <a:rPr lang="fr-CA" dirty="0"/>
              <a:t> magna </a:t>
            </a:r>
            <a:r>
              <a:rPr lang="fr-CA" dirty="0" err="1"/>
              <a:t>allagua</a:t>
            </a:r>
            <a:r>
              <a:rPr lang="fr-CA" dirty="0"/>
              <a:t>. Ut </a:t>
            </a:r>
            <a:r>
              <a:rPr lang="fr-CA" dirty="0" err="1"/>
              <a:t>enim</a:t>
            </a:r>
            <a:r>
              <a:rPr lang="fr-CA" dirty="0"/>
              <a:t> ad </a:t>
            </a:r>
            <a:r>
              <a:rPr lang="fr-CA" dirty="0" err="1"/>
              <a:t>minim</a:t>
            </a:r>
            <a:r>
              <a:rPr lang="fr-CA" dirty="0"/>
              <a:t> </a:t>
            </a:r>
            <a:r>
              <a:rPr lang="fr-CA" dirty="0" err="1"/>
              <a:t>veniam</a:t>
            </a:r>
            <a:r>
              <a:rPr lang="fr-CA" dirty="0"/>
              <a:t>.</a:t>
            </a:r>
            <a:endParaRPr lang="fr-FR" dirty="0"/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63760164-D78C-E04D-8090-9846218C57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5944" y="1478280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0F91B09-8143-A542-A228-91CE06BB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944" y="630000"/>
            <a:ext cx="2480678" cy="8482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6" name="Espace réservé pour une image  12">
            <a:extLst>
              <a:ext uri="{FF2B5EF4-FFF2-40B4-BE49-F238E27FC236}">
                <a16:creationId xmlns:a16="http://schemas.microsoft.com/office/drawing/2014/main" id="{A72B7852-1834-C64F-BCC9-33CC9837B1C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024800" y="-1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7" name="Espace réservé pour une image  12">
            <a:extLst>
              <a:ext uri="{FF2B5EF4-FFF2-40B4-BE49-F238E27FC236}">
                <a16:creationId xmlns:a16="http://schemas.microsoft.com/office/drawing/2014/main" id="{76AB6E32-8915-0143-A3B8-E81758C7913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24800" y="1713185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8" name="Espace réservé pour une image  12">
            <a:extLst>
              <a:ext uri="{FF2B5EF4-FFF2-40B4-BE49-F238E27FC236}">
                <a16:creationId xmlns:a16="http://schemas.microsoft.com/office/drawing/2014/main" id="{74AC1829-B346-DF46-9EEE-3EB1C8C23DD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024800" y="342990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9" name="Espace réservé pour une image  12">
            <a:extLst>
              <a:ext uri="{FF2B5EF4-FFF2-40B4-BE49-F238E27FC236}">
                <a16:creationId xmlns:a16="http://schemas.microsoft.com/office/drawing/2014/main" id="{097ED900-D7E4-0041-B9E4-2EE030BE688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012400" y="-1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0" name="Espace réservé pour une image  12">
            <a:extLst>
              <a:ext uri="{FF2B5EF4-FFF2-40B4-BE49-F238E27FC236}">
                <a16:creationId xmlns:a16="http://schemas.microsoft.com/office/drawing/2014/main" id="{6C34359D-6C65-5448-AD9E-A990F91DF18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012400" y="1713185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1" name="Espace réservé pour une image  12">
            <a:extLst>
              <a:ext uri="{FF2B5EF4-FFF2-40B4-BE49-F238E27FC236}">
                <a16:creationId xmlns:a16="http://schemas.microsoft.com/office/drawing/2014/main" id="{EE341E97-72E2-EB4A-8862-558F4824071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012400" y="3427200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2" name="Espace réservé pour une image  12">
            <a:extLst>
              <a:ext uri="{FF2B5EF4-FFF2-40B4-BE49-F238E27FC236}">
                <a16:creationId xmlns:a16="http://schemas.microsoft.com/office/drawing/2014/main" id="{EC19A9D3-774E-384A-B2C4-FBA6A65E00C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-328" y="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12752857-E139-C645-A4CD-049FBFCE1B5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-328" y="1713185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4" name="Espace réservé pour une image  12">
            <a:extLst>
              <a:ext uri="{FF2B5EF4-FFF2-40B4-BE49-F238E27FC236}">
                <a16:creationId xmlns:a16="http://schemas.microsoft.com/office/drawing/2014/main" id="{3BC34565-875C-2942-AE76-B00DF251373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-328" y="342720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169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ïque - 9 photos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2DA271B-051F-6141-B043-BAE8060E277A}"/>
              </a:ext>
            </a:extLst>
          </p:cNvPr>
          <p:cNvSpPr/>
          <p:nvPr userDrawn="1"/>
        </p:nvSpPr>
        <p:spPr>
          <a:xfrm>
            <a:off x="328" y="0"/>
            <a:ext cx="310614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0281032F-AD77-B740-AAED-0D7AA8A4D5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31600" y="-1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4" name="Espace réservé pour une image  12">
            <a:extLst>
              <a:ext uri="{FF2B5EF4-FFF2-40B4-BE49-F238E27FC236}">
                <a16:creationId xmlns:a16="http://schemas.microsoft.com/office/drawing/2014/main" id="{F3AD6233-8174-814D-A250-96A6854918A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131600" y="1713185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5" name="Espace réservé pour une image  12">
            <a:extLst>
              <a:ext uri="{FF2B5EF4-FFF2-40B4-BE49-F238E27FC236}">
                <a16:creationId xmlns:a16="http://schemas.microsoft.com/office/drawing/2014/main" id="{83AECFDF-FCAB-3846-AB09-643FFA9D0EB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131600" y="342720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6" name="Espace réservé pour une image  12">
            <a:extLst>
              <a:ext uri="{FF2B5EF4-FFF2-40B4-BE49-F238E27FC236}">
                <a16:creationId xmlns:a16="http://schemas.microsoft.com/office/drawing/2014/main" id="{548561EC-C6A9-824A-9D75-A57ABF4406B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119200" y="-1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7" name="Espace réservé pour une image  12">
            <a:extLst>
              <a:ext uri="{FF2B5EF4-FFF2-40B4-BE49-F238E27FC236}">
                <a16:creationId xmlns:a16="http://schemas.microsoft.com/office/drawing/2014/main" id="{047A1A88-2574-8E43-B3C5-BFC9C46BB1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19200" y="1713185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8" name="Espace réservé pour une image  12">
            <a:extLst>
              <a:ext uri="{FF2B5EF4-FFF2-40B4-BE49-F238E27FC236}">
                <a16:creationId xmlns:a16="http://schemas.microsoft.com/office/drawing/2014/main" id="{98EDD7F3-095F-4349-9A8A-06673C3F97B2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19200" y="3427200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19" name="Espace réservé pour une image  12">
            <a:extLst>
              <a:ext uri="{FF2B5EF4-FFF2-40B4-BE49-F238E27FC236}">
                <a16:creationId xmlns:a16="http://schemas.microsoft.com/office/drawing/2014/main" id="{A468FBAC-AEA8-ED42-BAA2-89B5AF0775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106472" y="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0" name="Espace réservé pour une image  12">
            <a:extLst>
              <a:ext uri="{FF2B5EF4-FFF2-40B4-BE49-F238E27FC236}">
                <a16:creationId xmlns:a16="http://schemas.microsoft.com/office/drawing/2014/main" id="{497DDBB0-07AF-8949-8F06-58DEE6614E72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106472" y="1713185"/>
            <a:ext cx="2012400" cy="1713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1" name="Espace réservé pour une image  12">
            <a:extLst>
              <a:ext uri="{FF2B5EF4-FFF2-40B4-BE49-F238E27FC236}">
                <a16:creationId xmlns:a16="http://schemas.microsoft.com/office/drawing/2014/main" id="{FF16479C-B32A-2E42-AAD6-0040E7103C2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106472" y="3427200"/>
            <a:ext cx="2012400" cy="171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07C73C45-FCCF-264F-9868-34D4D927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82" y="1938953"/>
            <a:ext cx="2480678" cy="837880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25" name="Espace réservé du texte 11">
            <a:extLst>
              <a:ext uri="{FF2B5EF4-FFF2-40B4-BE49-F238E27FC236}">
                <a16:creationId xmlns:a16="http://schemas.microsoft.com/office/drawing/2014/main" id="{F1F04272-1508-5849-82FD-5F8A2C213A3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9582" y="2792073"/>
            <a:ext cx="2480678" cy="4001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700" baseline="0">
                <a:solidFill>
                  <a:schemeClr val="bg1"/>
                </a:solidFill>
                <a:latin typeface="Overpass" pitchFamily="2" charset="77"/>
              </a:defRPr>
            </a:lvl1pPr>
            <a:lvl2pPr marL="4572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2pPr>
            <a:lvl3pPr marL="9144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3pPr>
            <a:lvl4pPr marL="13716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4pPr>
            <a:lvl5pPr marL="1828800" indent="0">
              <a:buFontTx/>
              <a:buNone/>
              <a:defRPr sz="1800" baseline="0">
                <a:solidFill>
                  <a:schemeClr val="accent6"/>
                </a:solidFill>
                <a:latin typeface="Overpass" pitchFamily="2" charset="77"/>
              </a:defRPr>
            </a:lvl5pPr>
          </a:lstStyle>
          <a:p>
            <a:pPr lvl="0"/>
            <a:r>
              <a:rPr lang="fr-CA" dirty="0"/>
              <a:t>Sous-titre (optionnel)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887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ogram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607A4292-0EDF-6C43-92D3-3B619B1771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5601" y="1299738"/>
            <a:ext cx="2545978" cy="19265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/>
              <a:t>Voici un portrait</a:t>
            </a:r>
            <a:br>
              <a:rPr lang="fr-CA" dirty="0"/>
            </a:br>
            <a:r>
              <a:rPr lang="fr-CA" dirty="0"/>
              <a:t>en bref des ressources</a:t>
            </a:r>
            <a:br>
              <a:rPr lang="fr-CA" dirty="0"/>
            </a:br>
            <a:r>
              <a:rPr lang="fr-CA" dirty="0"/>
              <a:t>professorales et </a:t>
            </a:r>
            <a:br>
              <a:rPr lang="fr-CA" dirty="0"/>
            </a:br>
            <a:r>
              <a:rPr lang="fr-CA" dirty="0"/>
              <a:t>professionnelles,</a:t>
            </a:r>
            <a:br>
              <a:rPr lang="fr-CA" dirty="0"/>
            </a:br>
            <a:r>
              <a:rPr lang="fr-CA" dirty="0"/>
              <a:t>chaires, centres et</a:t>
            </a:r>
            <a:br>
              <a:rPr lang="fr-CA" dirty="0"/>
            </a:br>
            <a:r>
              <a:rPr lang="fr-CA" dirty="0"/>
              <a:t>partenaires de </a:t>
            </a:r>
            <a:br>
              <a:rPr lang="fr-CA" dirty="0"/>
            </a:br>
            <a:r>
              <a:rPr lang="fr-CA" dirty="0"/>
              <a:t>l’Université Laval.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0279EE6-C21F-5F44-8E21-B41ECC380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944" y="630000"/>
            <a:ext cx="2480678" cy="550443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Ressources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31E57A-0C97-0845-965E-3DCEA138F432}"/>
              </a:ext>
            </a:extLst>
          </p:cNvPr>
          <p:cNvSpPr/>
          <p:nvPr userDrawn="1"/>
        </p:nvSpPr>
        <p:spPr>
          <a:xfrm>
            <a:off x="0" y="0"/>
            <a:ext cx="611256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8CBAFB3-3EED-7D40-9F5C-17B38B62F0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8347" y="333428"/>
            <a:ext cx="612447" cy="4211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8A97735-4DE3-9246-B7B7-31B9D56D78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5862" y="1801560"/>
            <a:ext cx="528179" cy="5130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0DA6E10-231F-4F47-8B9C-3E65A4F408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51735" y="295544"/>
            <a:ext cx="533138" cy="4425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8393C2A-D58F-9343-B752-F2F20CB2455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84953" y="1870216"/>
            <a:ext cx="546298" cy="44346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66DA950-00F5-E941-B049-B9D0CB9D652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69467" y="1906901"/>
            <a:ext cx="385692" cy="3700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99E805C-E972-4041-9B70-9B7C4C652B6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125038" y="1870216"/>
            <a:ext cx="445197" cy="4434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DB3861D-4471-7947-9C4F-3EDDDE7FDCE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58981" y="3437834"/>
            <a:ext cx="552742" cy="52069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F2C3969-D62F-1D4E-9C71-29C20682910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083357" y="3490921"/>
            <a:ext cx="546298" cy="49462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D1CE712-B9DC-8743-B30F-CD0D18673258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75556" y="3507855"/>
            <a:ext cx="458515" cy="4145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AB47711-B26B-AD4E-9678-4B3226E195E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020866" y="3515068"/>
            <a:ext cx="602738" cy="44346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8F4F11D-9639-4B4E-AA1B-EC3CDB72E9B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12130" y="338953"/>
            <a:ext cx="646445" cy="43257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F8E76C5-F51D-644F-A842-42B7C76BB76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21857" y="240726"/>
            <a:ext cx="385308" cy="530798"/>
          </a:xfrm>
          <a:prstGeom prst="rect">
            <a:avLst/>
          </a:prstGeom>
        </p:spPr>
      </p:pic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9D21606C-0337-D54A-A0A5-724D0BDF2A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8883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43 000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A9755D84-0D50-FB47-A447-44EFBE9711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9200" y="78883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500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040B593E-F4CC-3043-879A-1C15D22A3C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98400" y="78883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4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95F53D3E-A0C5-A740-A1F7-EFC8B95EAE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7600" y="78883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60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5F68E38D-7906-8949-A05E-15E00B79A9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354475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17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5F669198-C06B-2C40-A18A-9B403035B4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403" y="2354475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1 630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C6021F2B-FF49-1F45-9115-7BFFC9534E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98806" y="2354475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404 M$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97A2F1F5-8407-4F45-9520-BAC03E2361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8210" y="2354475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94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A33C845D-4382-A94F-98AA-767B7E50ED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00337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850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EE959E8B-318B-6841-8568-D51DEBF075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49200" y="400337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40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1E49C2D8-FA47-8E4E-B2E9-9641A0EFF4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98400" y="4003377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11</a:t>
            </a:r>
          </a:p>
        </p:txBody>
      </p:sp>
      <p:sp>
        <p:nvSpPr>
          <p:cNvPr id="30" name="Espace réservé du texte 4">
            <a:extLst>
              <a:ext uri="{FF2B5EF4-FFF2-40B4-BE49-F238E27FC236}">
                <a16:creationId xmlns:a16="http://schemas.microsoft.com/office/drawing/2014/main" id="{FB764364-DE1F-BB43-BECC-31654D0BA8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7600" y="4003200"/>
            <a:ext cx="1440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79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C8AECB64-4A48-0843-A75F-48B74988B8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1180443"/>
            <a:ext cx="1440000" cy="49132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étudiantes </a:t>
            </a:r>
            <a:br>
              <a:rPr lang="fr-CA" dirty="0"/>
            </a:br>
            <a:r>
              <a:rPr lang="fr-CA" dirty="0"/>
              <a:t>et étudiants</a:t>
            </a:r>
          </a:p>
        </p:txBody>
      </p:sp>
      <p:sp>
        <p:nvSpPr>
          <p:cNvPr id="32" name="Espace réservé du texte 4">
            <a:extLst>
              <a:ext uri="{FF2B5EF4-FFF2-40B4-BE49-F238E27FC236}">
                <a16:creationId xmlns:a16="http://schemas.microsoft.com/office/drawing/2014/main" id="{B42E8CB0-564D-CA41-946F-2B49545FDA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49200" y="1180443"/>
            <a:ext cx="1440000" cy="49132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programmes </a:t>
            </a:r>
            <a:br>
              <a:rPr lang="fr-CA" dirty="0"/>
            </a:br>
            <a:r>
              <a:rPr lang="fr-CA" dirty="0"/>
              <a:t>d’études</a:t>
            </a:r>
          </a:p>
        </p:txBody>
      </p:sp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381B5E-F64C-4F4E-A710-226AA86BF38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98400" y="1180443"/>
            <a:ext cx="1440000" cy="49132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chaires d’excellence </a:t>
            </a:r>
            <a:br>
              <a:rPr lang="fr-CA" dirty="0"/>
            </a:br>
            <a:r>
              <a:rPr lang="fr-CA" dirty="0"/>
              <a:t>en recherche </a:t>
            </a:r>
            <a:br>
              <a:rPr lang="fr-CA" dirty="0"/>
            </a:br>
            <a:r>
              <a:rPr lang="fr-CA" dirty="0"/>
              <a:t>du Canada</a:t>
            </a:r>
          </a:p>
        </p:txBody>
      </p:sp>
      <p:sp>
        <p:nvSpPr>
          <p:cNvPr id="34" name="Espace réservé du texte 4">
            <a:extLst>
              <a:ext uri="{FF2B5EF4-FFF2-40B4-BE49-F238E27FC236}">
                <a16:creationId xmlns:a16="http://schemas.microsoft.com/office/drawing/2014/main" id="{BDEE5BDE-083B-2543-AD05-DFAA1386EB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7600" y="1180443"/>
            <a:ext cx="1440000" cy="49132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départements, </a:t>
            </a:r>
            <a:br>
              <a:rPr lang="fr-CA" dirty="0"/>
            </a:br>
            <a:r>
              <a:rPr lang="fr-CA" dirty="0"/>
              <a:t>écoles et instituts</a:t>
            </a:r>
          </a:p>
        </p:txBody>
      </p:sp>
      <p:sp>
        <p:nvSpPr>
          <p:cNvPr id="35" name="Espace réservé du texte 4">
            <a:extLst>
              <a:ext uri="{FF2B5EF4-FFF2-40B4-BE49-F238E27FC236}">
                <a16:creationId xmlns:a16="http://schemas.microsoft.com/office/drawing/2014/main" id="{FDCDDC0A-6A9A-6642-A718-9865AF483D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2736654"/>
            <a:ext cx="1440000" cy="489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facultés</a:t>
            </a:r>
          </a:p>
        </p:txBody>
      </p:sp>
      <p:sp>
        <p:nvSpPr>
          <p:cNvPr id="36" name="Espace réservé du texte 4">
            <a:extLst>
              <a:ext uri="{FF2B5EF4-FFF2-40B4-BE49-F238E27FC236}">
                <a16:creationId xmlns:a16="http://schemas.microsoft.com/office/drawing/2014/main" id="{DB6BBB38-18E1-C24D-AB4A-CC8383C31E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49403" y="2736654"/>
            <a:ext cx="1440000" cy="489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professeures</a:t>
            </a:r>
            <a:br>
              <a:rPr lang="fr-CA" dirty="0"/>
            </a:br>
            <a:r>
              <a:rPr lang="fr-CA" dirty="0"/>
              <a:t>et professeurs</a:t>
            </a:r>
          </a:p>
        </p:txBody>
      </p:sp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D970C270-B33F-F64B-9B9B-DBC2509E5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98806" y="2736654"/>
            <a:ext cx="1440000" cy="489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en fonds</a:t>
            </a:r>
            <a:br>
              <a:rPr lang="fr-CA" dirty="0"/>
            </a:br>
            <a:r>
              <a:rPr lang="fr-CA" dirty="0"/>
              <a:t>de recherche</a:t>
            </a:r>
          </a:p>
        </p:txBody>
      </p:sp>
      <p:sp>
        <p:nvSpPr>
          <p:cNvPr id="38" name="Espace réservé du texte 4">
            <a:extLst>
              <a:ext uri="{FF2B5EF4-FFF2-40B4-BE49-F238E27FC236}">
                <a16:creationId xmlns:a16="http://schemas.microsoft.com/office/drawing/2014/main" id="{A17C34B9-785C-684E-992A-7E7C3C0832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48210" y="2736654"/>
            <a:ext cx="1440000" cy="4896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chaires de</a:t>
            </a:r>
            <a:br>
              <a:rPr lang="fr-CA" dirty="0"/>
            </a:br>
            <a:r>
              <a:rPr lang="fr-CA" dirty="0"/>
              <a:t>recherche</a:t>
            </a:r>
            <a:br>
              <a:rPr lang="fr-CA" dirty="0"/>
            </a:br>
            <a:r>
              <a:rPr lang="fr-CA" dirty="0"/>
              <a:t>du Canada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725654D6-04D7-2B4B-8B4A-6EE4BCCE20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0" y="4385866"/>
            <a:ext cx="1440000" cy="489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ententes de </a:t>
            </a:r>
            <a:br>
              <a:rPr lang="fr-CA" dirty="0"/>
            </a:br>
            <a:r>
              <a:rPr lang="fr-CA" dirty="0"/>
              <a:t>partenariat</a:t>
            </a:r>
          </a:p>
        </p:txBody>
      </p:sp>
      <p:sp>
        <p:nvSpPr>
          <p:cNvPr id="40" name="Espace réservé du texte 4">
            <a:extLst>
              <a:ext uri="{FF2B5EF4-FFF2-40B4-BE49-F238E27FC236}">
                <a16:creationId xmlns:a16="http://schemas.microsoft.com/office/drawing/2014/main" id="{48A8093D-B7B5-5E41-9CBC-B505082DF7A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9403" y="4385866"/>
            <a:ext cx="1440000" cy="489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centres de recherches reconnus par le </a:t>
            </a:r>
            <a:br>
              <a:rPr lang="fr-CA" dirty="0"/>
            </a:br>
            <a:r>
              <a:rPr lang="fr-CA" dirty="0"/>
              <a:t>Conseil universitaire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FB8640DE-BCB3-764A-B952-21E8738B32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98806" y="4385866"/>
            <a:ext cx="1440000" cy="489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instituts interdisciplinaires</a:t>
            </a:r>
          </a:p>
        </p:txBody>
      </p:sp>
      <p:sp>
        <p:nvSpPr>
          <p:cNvPr id="42" name="Espace réservé du texte 4">
            <a:extLst>
              <a:ext uri="{FF2B5EF4-FFF2-40B4-BE49-F238E27FC236}">
                <a16:creationId xmlns:a16="http://schemas.microsoft.com/office/drawing/2014/main" id="{5AE6DB13-3CD1-744D-926D-D926C1EA6AF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48210" y="4385866"/>
            <a:ext cx="1440000" cy="489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spcBef>
                <a:spcPts val="0"/>
              </a:spcBef>
              <a:buFontTx/>
              <a:buNone/>
              <a:defRPr sz="1000" b="1" i="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chaires de</a:t>
            </a:r>
            <a:br>
              <a:rPr lang="fr-CA" dirty="0"/>
            </a:br>
            <a:r>
              <a:rPr lang="fr-CA" dirty="0"/>
              <a:t>recherche</a:t>
            </a:r>
            <a:br>
              <a:rPr lang="fr-CA" dirty="0"/>
            </a:br>
            <a:r>
              <a:rPr lang="fr-CA" dirty="0"/>
              <a:t>en partenariat</a:t>
            </a:r>
          </a:p>
        </p:txBody>
      </p:sp>
      <p:sp>
        <p:nvSpPr>
          <p:cNvPr id="43" name="Espace réservé du texte 6">
            <a:extLst>
              <a:ext uri="{FF2B5EF4-FFF2-40B4-BE49-F238E27FC236}">
                <a16:creationId xmlns:a16="http://schemas.microsoft.com/office/drawing/2014/main" id="{11464874-F3BA-AA43-9559-3A87C73E232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5601" y="3437834"/>
            <a:ext cx="2545978" cy="2572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 i="0">
                <a:solidFill>
                  <a:schemeClr val="accent6"/>
                </a:solidFill>
                <a:latin typeface="Overpass Light" pitchFamily="2" charset="77"/>
              </a:defRPr>
            </a:lvl1pPr>
            <a:lvl2pPr marL="4572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2pPr>
            <a:lvl3pPr marL="9144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3pPr>
            <a:lvl4pPr marL="13716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4pPr>
            <a:lvl5pPr marL="1828800" indent="0"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verpass Light" pitchFamily="2" charset="77"/>
              </a:defRPr>
            </a:lvl5pPr>
          </a:lstStyle>
          <a:p>
            <a:pPr lvl="0"/>
            <a:r>
              <a:rPr lang="fr-CA" dirty="0"/>
              <a:t>Dernière mise à jour: janvier 2020</a:t>
            </a:r>
            <a:endParaRPr lang="fr-FR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BBD30087-BE38-1049-8CC1-441BF3AE53F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51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201178-40BC-4546-B76F-053892D560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6269" y="1713554"/>
            <a:ext cx="6858000" cy="1513121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Cette page est optionnelle et vous est fournie si vous souhaitez mettre en valeur une citation importante. »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D5262DF0-28CE-AA47-AD3D-50B7D82591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6269" y="3563008"/>
            <a:ext cx="6858000" cy="336330"/>
          </a:xfrm>
          <a:prstGeom prst="rect">
            <a:avLst/>
          </a:prstGeom>
        </p:spPr>
        <p:txBody>
          <a:bodyPr lIns="0" tIns="0" rIns="0"/>
          <a:lstStyle>
            <a:lvl1pPr marL="0" indent="0">
              <a:buFontTx/>
              <a:buNone/>
              <a:defRPr sz="14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Nom de l’auteur</a:t>
            </a:r>
            <a:endParaRPr lang="fr-FR" dirty="0"/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5BF68F5D-43BD-5340-A200-033131F3B5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719" y="1713554"/>
            <a:ext cx="570186" cy="672662"/>
          </a:xfrm>
          <a:prstGeom prst="rect">
            <a:avLst/>
          </a:prstGeom>
        </p:spPr>
        <p:txBody>
          <a:bodyPr lIns="0" tIns="0" rIns="0"/>
          <a:lstStyle>
            <a:lvl1pPr marL="0" indent="0" algn="r">
              <a:spcBef>
                <a:spcPts val="0"/>
              </a:spcBef>
              <a:buFontTx/>
              <a:buNone/>
              <a:defRPr sz="3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sz="1400" dirty="0"/>
              <a:t>«</a:t>
            </a:r>
            <a:endParaRPr lang="fr-FR" sz="1400" baseline="0" dirty="0">
              <a:solidFill>
                <a:schemeClr val="bg1"/>
              </a:solidFill>
              <a:latin typeface="Overpas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3146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e l'élément multimédia 7">
            <a:extLst>
              <a:ext uri="{FF2B5EF4-FFF2-40B4-BE49-F238E27FC236}">
                <a16:creationId xmlns:a16="http://schemas.microsoft.com/office/drawing/2014/main" id="{402A2E66-1F0D-764B-944C-6ABE265D8B1F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422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 - fond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3973F-954E-2A4D-A77D-721309C0749F}"/>
              </a:ext>
            </a:extLst>
          </p:cNvPr>
          <p:cNvSpPr/>
          <p:nvPr userDrawn="1"/>
        </p:nvSpPr>
        <p:spPr>
          <a:xfrm>
            <a:off x="0" y="1"/>
            <a:ext cx="9144000" cy="419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882CD76-590E-2A4D-AD60-91EACAA46C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2999" y="1322627"/>
            <a:ext cx="5551714" cy="188231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buNone/>
              <a:defRPr sz="7000" b="1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Merci</a:t>
            </a:r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C1DA9AF-C97C-B64D-8CBD-521E1ABE3163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287493"/>
            <a:ext cx="93980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F082A54-FB60-3E4B-A93F-51C6479D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2999" y="3345861"/>
            <a:ext cx="5551713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Nom de votre unité / Université Laval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16B72415-8D12-434F-90C6-E9C12B0D9B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784783"/>
            <a:ext cx="5551712" cy="31886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 err="1"/>
              <a:t>ulaval.ca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382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 - fond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93DEE9-8202-404A-A9DA-46F2E5237541}"/>
              </a:ext>
            </a:extLst>
          </p:cNvPr>
          <p:cNvSpPr/>
          <p:nvPr userDrawn="1"/>
        </p:nvSpPr>
        <p:spPr>
          <a:xfrm>
            <a:off x="0" y="1"/>
            <a:ext cx="9144000" cy="419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17D73C-3F4A-7C4D-B5C2-5D86392132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2999" y="1322627"/>
            <a:ext cx="5551714" cy="188231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buNone/>
              <a:defRPr sz="7000" b="1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Merci</a:t>
            </a:r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D641910-53FC-6542-A54E-1B78A11529DB}"/>
              </a:ext>
            </a:extLst>
          </p:cNvPr>
          <p:cNvCxnSpPr>
            <a:cxnSpLocks/>
          </p:cNvCxnSpPr>
          <p:nvPr userDrawn="1"/>
        </p:nvCxnSpPr>
        <p:spPr>
          <a:xfrm>
            <a:off x="1143000" y="3287493"/>
            <a:ext cx="93980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C2795C03-8A5B-114C-BB65-0012766DB3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2999" y="3345861"/>
            <a:ext cx="5551713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Nom de votre unité / Université Laval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96801B3B-0C5E-3349-BBAB-DD58CB728D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784783"/>
            <a:ext cx="5551712" cy="31886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 err="1"/>
              <a:t>ulaval.ca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336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- camp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782BBC7-DA8C-5E48-B220-B524EF95E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19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0F2B13-8461-754B-91B3-C271263EC01A}"/>
              </a:ext>
            </a:extLst>
          </p:cNvPr>
          <p:cNvSpPr/>
          <p:nvPr userDrawn="1"/>
        </p:nvSpPr>
        <p:spPr>
          <a:xfrm>
            <a:off x="0" y="431319"/>
            <a:ext cx="4027251" cy="335604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7E7F10-F712-6C48-BFDE-7280E4612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19" y="431319"/>
            <a:ext cx="3370634" cy="1439562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3000"/>
              </a:lnSpc>
              <a:defRPr sz="3000" b="1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Modifier le style du titre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CE97C18-5079-7444-BBE1-3A9B8F3A11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1519" y="1913974"/>
            <a:ext cx="3370634" cy="70857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Overpas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 dirty="0"/>
              <a:t>Sous-titre (optionnel)</a:t>
            </a:r>
            <a:endParaRPr lang="en-US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0D79E35C-F569-5246-9550-D7EEE884D4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251" y="2753909"/>
            <a:ext cx="3556000" cy="404801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Présenté par Prénom Nom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0DB1324-5F50-9C4D-9FC1-45FBF27689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251" y="3251199"/>
            <a:ext cx="3556000" cy="40480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pPr lvl="0"/>
            <a:r>
              <a:rPr lang="fr-CA" dirty="0"/>
              <a:t>Date et lieu</a:t>
            </a:r>
          </a:p>
        </p:txBody>
      </p:sp>
    </p:spTree>
    <p:extLst>
      <p:ext uri="{BB962C8B-B14F-4D97-AF65-F5344CB8AC3E}">
        <p14:creationId xmlns:p14="http://schemas.microsoft.com/office/powerpoint/2010/main" val="306305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 - thémat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670E4151-AAD7-E74E-BF95-C8916C65D6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191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Ins="720000" anchor="ctr" anchorCtr="0"/>
          <a:lstStyle>
            <a:lvl1pPr marL="0" indent="0" algn="r">
              <a:buFontTx/>
              <a:buNone/>
              <a:defRPr sz="1200" baseline="0">
                <a:latin typeface="Overpass" pitchFamily="2" charset="77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77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es matiè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633BEC7-6B73-7240-8E74-DB83DFB3DB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0400" y="630000"/>
            <a:ext cx="6858000" cy="61729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2600" baseline="0">
                <a:solidFill>
                  <a:schemeClr val="accent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Table des matières</a:t>
            </a:r>
            <a:endParaRPr lang="fr-FR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F7E40222-A09B-3947-B4A6-84F9EE3D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400" y="1772027"/>
            <a:ext cx="6858000" cy="12414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 baseline="0">
                <a:solidFill>
                  <a:schemeClr val="accent6"/>
                </a:solidFill>
                <a:latin typeface="Overpas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 dirty="0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93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rou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486B5C-A7B8-A94D-B61D-71A73E7894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4800"/>
            <a:ext cx="6858000" cy="4521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5000"/>
              </a:lnSpc>
              <a:defRPr sz="5000" b="0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AJOUTER LE Titre </a:t>
            </a:r>
            <a:br>
              <a:rPr lang="fr-CA" dirty="0"/>
            </a:br>
            <a:r>
              <a:rPr lang="fr-CA" dirty="0"/>
              <a:t>de la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gri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A5BDF88-640B-9945-80CA-AB7922D65B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4800"/>
            <a:ext cx="6858000" cy="4521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5000"/>
              </a:lnSpc>
              <a:defRPr sz="5000" b="0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AJOUTER LE Titre </a:t>
            </a:r>
            <a:br>
              <a:rPr lang="fr-CA" dirty="0"/>
            </a:br>
            <a:r>
              <a:rPr lang="fr-CA" dirty="0"/>
              <a:t>de la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1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jau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0D6D94-1DBD-A946-A489-E670A1A3E2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4800"/>
            <a:ext cx="6858000" cy="4521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5000"/>
              </a:lnSpc>
              <a:defRPr sz="5000" b="0" i="0" cap="all" baseline="0">
                <a:solidFill>
                  <a:schemeClr val="bg1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AJOUTER LE Titre </a:t>
            </a:r>
            <a:br>
              <a:rPr lang="fr-CA" dirty="0"/>
            </a:br>
            <a:r>
              <a:rPr lang="fr-CA" dirty="0"/>
              <a:t>de la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928B9E-E18F-5243-865D-D08488133E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4800"/>
            <a:ext cx="6858000" cy="4521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5000"/>
              </a:lnSpc>
              <a:defRPr sz="5000" b="0" i="0" kern="1000" cap="all" baseline="0">
                <a:solidFill>
                  <a:schemeClr val="accent6"/>
                </a:solidFill>
                <a:latin typeface="Overpass" pitchFamily="2" charset="77"/>
              </a:defRPr>
            </a:lvl1pPr>
          </a:lstStyle>
          <a:p>
            <a:r>
              <a:rPr lang="fr-CA" dirty="0"/>
              <a:t>AJOUTER LE Titre </a:t>
            </a:r>
            <a:br>
              <a:rPr lang="fr-CA" dirty="0"/>
            </a:br>
            <a:r>
              <a:rPr lang="fr-CA" dirty="0"/>
              <a:t>de la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0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em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CBBB9BF-5A45-F643-8A56-9658193800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4195762"/>
            <a:ext cx="9144000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9" r:id="rId2"/>
    <p:sldLayoutId id="2147483726" r:id="rId3"/>
    <p:sldLayoutId id="214748373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75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684F69-4C44-3C4C-B1AF-4AEE6FC3A5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33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5BDC02-56D1-464C-91DF-C4AD1532463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1" r:id="rId2"/>
    <p:sldLayoutId id="2147483732" r:id="rId3"/>
    <p:sldLayoutId id="2147483733" r:id="rId4"/>
    <p:sldLayoutId id="2147483728" r:id="rId5"/>
    <p:sldLayoutId id="214748372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4BCEBAA-5D4B-A349-A779-FFB07C5EB6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48599" y="4548957"/>
            <a:ext cx="1032934" cy="4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7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0C3DDD-971B-7340-822F-06C07A978D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0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FFD1499-EC6F-D348-9192-DFBE9C48591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853664" y="4550568"/>
            <a:ext cx="1023854" cy="4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1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694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6EC8250-ECE1-6841-8CAB-A730E73D14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195762"/>
            <a:ext cx="9144000" cy="9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5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hyperlink" Target="http://happygitwithr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E3BB7-AEB0-3949-8FDC-2356ADD20364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sz="4400" dirty="0" err="1"/>
              <a:t>RStudio</a:t>
            </a:r>
            <a:r>
              <a:rPr lang="fr-CA" sz="4400" dirty="0"/>
              <a:t> et GitHub: travail collaboratif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481BF5-CABF-6D45-A142-107414F3CA6E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0" tIns="0" rIns="0" bIns="0" anchor="t"/>
          <a:lstStyle/>
          <a:p>
            <a:r>
              <a:rPr lang="fr-FR" sz="2400" dirty="0">
                <a:latin typeface="Overpass"/>
              </a:rPr>
              <a:t>STT-1100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6382D3-F3EF-E84D-B888-D6E417FB539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Aurélien Nicosia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D62DA1-213C-5840-9136-ED389F211D94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02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D427-FD99-C51E-EF01-913833D38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85C8CCA-0A32-E037-594B-03A45025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341"/>
            <a:ext cx="6088566" cy="3424817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500144-F928-3430-239F-6FDA8E021C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5601" y="2080800"/>
            <a:ext cx="2545978" cy="2256422"/>
          </a:xfrm>
        </p:spPr>
        <p:txBody>
          <a:bodyPr/>
          <a:lstStyle/>
          <a:p>
            <a:r>
              <a:rPr lang="en-US" dirty="0"/>
              <a:t>GitHub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composé</a:t>
            </a:r>
            <a:r>
              <a:rPr lang="en-US" dirty="0"/>
              <a:t> de </a:t>
            </a:r>
            <a:r>
              <a:rPr lang="en-US" b="1" dirty="0" err="1"/>
              <a:t>dépôts</a:t>
            </a:r>
            <a:r>
              <a:rPr lang="en-US" b="1" dirty="0"/>
              <a:t>(repo):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des dossiers </a:t>
            </a:r>
            <a:r>
              <a:rPr lang="en-US" dirty="0" err="1"/>
              <a:t>contenant</a:t>
            </a:r>
            <a:r>
              <a:rPr lang="en-US" dirty="0"/>
              <a:t> du code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F73C020-6501-2D28-D07F-876F7F502E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423E51-13F9-8A96-95DE-E04CD83815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 dirty="0"/>
              <a:t>Comment allons-nous utiliser Git et GitHub?</a:t>
            </a:r>
          </a:p>
        </p:txBody>
      </p:sp>
    </p:spTree>
    <p:extLst>
      <p:ext uri="{BB962C8B-B14F-4D97-AF65-F5344CB8AC3E}">
        <p14:creationId xmlns:p14="http://schemas.microsoft.com/office/powerpoint/2010/main" val="39717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C3B64-9CB1-FC04-759E-630DD904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655A91E-F672-272B-0085-268A3896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341"/>
            <a:ext cx="6088566" cy="3424817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A3C9BD0-DF54-044D-F383-9065CAECA3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5601" y="2080800"/>
            <a:ext cx="2545978" cy="2256422"/>
          </a:xfrm>
        </p:spPr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choisir</a:t>
            </a:r>
            <a:r>
              <a:rPr lang="en-US" dirty="0"/>
              <a:t> un </a:t>
            </a:r>
            <a:r>
              <a:rPr lang="en-US" dirty="0" err="1"/>
              <a:t>dépôt</a:t>
            </a:r>
            <a:r>
              <a:rPr lang="en-US" dirty="0"/>
              <a:t> </a:t>
            </a:r>
            <a:r>
              <a:rPr lang="en-US" dirty="0" err="1"/>
              <a:t>spécifique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6E1C2A-8167-3CB6-E3BF-0223471BA9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66429C-A3D7-0745-E8E1-B7557894EBF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 dirty="0"/>
              <a:t>Comment allons-nous utiliser Git et GitHub?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67BF94-7EAC-52E3-A266-AE1262AE3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9340"/>
            <a:ext cx="6088566" cy="34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7F43B-DE98-0285-7436-4673EE8E7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D7CA1E7-E59E-B4B8-82BB-FFE81B99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341"/>
            <a:ext cx="6088566" cy="3424817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6F6451B-8CCF-DA33-2694-464AA308A7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5601" y="2080800"/>
            <a:ext cx="2545978" cy="2256422"/>
          </a:xfrm>
        </p:spPr>
        <p:txBody>
          <a:bodyPr/>
          <a:lstStyle/>
          <a:p>
            <a:r>
              <a:rPr lang="fr-CA" dirty="0"/>
              <a:t>On peut </a:t>
            </a:r>
            <a:r>
              <a:rPr lang="fr-CA" b="1" dirty="0"/>
              <a:t>cloner</a:t>
            </a:r>
            <a:r>
              <a:rPr lang="fr-CA" dirty="0"/>
              <a:t> le dépôt sur notre ordinateur, en local, directement dans </a:t>
            </a:r>
            <a:r>
              <a:rPr lang="fr-CA" dirty="0" err="1"/>
              <a:t>RStudio</a:t>
            </a:r>
            <a:r>
              <a:rPr lang="fr-CA" dirty="0"/>
              <a:t> via un </a:t>
            </a:r>
            <a:r>
              <a:rPr lang="fr-CA" b="1" dirty="0"/>
              <a:t>projet</a:t>
            </a:r>
            <a:r>
              <a:rPr lang="fr-CA" dirty="0"/>
              <a:t> R</a:t>
            </a:r>
            <a:endParaRPr lang="en-US" dirty="0"/>
          </a:p>
          <a:p>
            <a:r>
              <a:rPr lang="en-US" dirty="0"/>
              <a:t>Tout </a:t>
            </a:r>
            <a:r>
              <a:rPr lang="en-US" dirty="0" err="1"/>
              <a:t>changement</a:t>
            </a:r>
            <a:r>
              <a:rPr lang="en-US" dirty="0"/>
              <a:t> au code </a:t>
            </a:r>
            <a:r>
              <a:rPr lang="en-US" dirty="0" err="1"/>
              <a:t>n’affectera</a:t>
            </a:r>
            <a:r>
              <a:rPr lang="en-US" dirty="0"/>
              <a:t> pas le </a:t>
            </a:r>
            <a:r>
              <a:rPr lang="en-US" dirty="0" err="1"/>
              <a:t>dépôt</a:t>
            </a:r>
            <a:r>
              <a:rPr lang="en-US" dirty="0"/>
              <a:t> dans GitHub.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12672E6-E277-83B2-FF1D-C8BF0EBA2A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8A7F8B-104E-896D-3C00-6C25248A24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 dirty="0"/>
              <a:t>Comment allons-nous utiliser Git et GitHub?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678530-9EEF-18AC-5368-B699E998B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9340"/>
            <a:ext cx="6088566" cy="34248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28AC42-4D99-16A3-F8F5-EAADCB58F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448" y="797241"/>
            <a:ext cx="6309360" cy="35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914D5-64E1-E6C5-1DC8-4E7A4F24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04DEB890-610B-80E4-2DBF-CF792948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9341"/>
            <a:ext cx="6088566" cy="3424817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5C5A951-F5C8-8A8D-FC0E-D283D0B741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5601" y="2080800"/>
            <a:ext cx="2545978" cy="2256422"/>
          </a:xfrm>
        </p:spPr>
        <p:txBody>
          <a:bodyPr/>
          <a:lstStyle/>
          <a:p>
            <a:r>
              <a:rPr lang="en-US" dirty="0"/>
              <a:t>On </a:t>
            </a:r>
            <a:r>
              <a:rPr lang="en-US" dirty="0" err="1"/>
              <a:t>peux</a:t>
            </a:r>
            <a:r>
              <a:rPr lang="en-US" dirty="0"/>
              <a:t> </a:t>
            </a:r>
            <a:r>
              <a:rPr lang="en-US" dirty="0" err="1"/>
              <a:t>valider</a:t>
            </a:r>
            <a:r>
              <a:rPr lang="en-US" dirty="0"/>
              <a:t>/</a:t>
            </a:r>
            <a:r>
              <a:rPr lang="en-US" dirty="0" err="1"/>
              <a:t>enregistrer</a:t>
            </a:r>
            <a:r>
              <a:rPr lang="en-US" dirty="0"/>
              <a:t> (</a:t>
            </a:r>
            <a:r>
              <a:rPr lang="en-US" b="1" dirty="0"/>
              <a:t>commit</a:t>
            </a:r>
            <a:r>
              <a:rPr lang="en-US" dirty="0"/>
              <a:t>) un </a:t>
            </a:r>
            <a:r>
              <a:rPr lang="en-US" dirty="0" err="1"/>
              <a:t>changement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local</a:t>
            </a:r>
          </a:p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pousser</a:t>
            </a:r>
            <a:r>
              <a:rPr lang="en-US" dirty="0"/>
              <a:t>/</a:t>
            </a:r>
            <a:r>
              <a:rPr lang="en-US" dirty="0" err="1"/>
              <a:t>envoyer</a:t>
            </a:r>
            <a:r>
              <a:rPr lang="en-US" dirty="0"/>
              <a:t> (</a:t>
            </a:r>
            <a:r>
              <a:rPr lang="en-US" b="1" dirty="0"/>
              <a:t>push</a:t>
            </a:r>
            <a:r>
              <a:rPr lang="en-US" dirty="0"/>
              <a:t>)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dépôt</a:t>
            </a:r>
            <a:r>
              <a:rPr lang="en-US" dirty="0"/>
              <a:t> sur GitHub</a:t>
            </a:r>
          </a:p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tirer</a:t>
            </a:r>
            <a:r>
              <a:rPr lang="en-US" dirty="0"/>
              <a:t> (</a:t>
            </a:r>
            <a:r>
              <a:rPr lang="en-US" b="1" dirty="0"/>
              <a:t>pull</a:t>
            </a:r>
            <a:r>
              <a:rPr lang="en-US" dirty="0"/>
              <a:t>) un </a:t>
            </a:r>
            <a:r>
              <a:rPr lang="en-US" dirty="0" err="1"/>
              <a:t>dépôt</a:t>
            </a:r>
            <a:r>
              <a:rPr lang="en-US" dirty="0"/>
              <a:t> pour le modifier </a:t>
            </a:r>
            <a:r>
              <a:rPr lang="en-US" dirty="0" err="1"/>
              <a:t>en</a:t>
            </a:r>
            <a:r>
              <a:rPr lang="en-US" dirty="0"/>
              <a:t> local dans RStudio</a:t>
            </a:r>
          </a:p>
          <a:p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20DF409-9943-541B-05C5-F055C4AE74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8B11E7-7C20-1CB6-5BE1-7884223962D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 dirty="0"/>
              <a:t>Comment allons-nous utiliser Git et GitHub?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A41896-0D63-C424-72FA-7F067A8A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9340"/>
            <a:ext cx="6088566" cy="34248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7D2E04-4BD1-F721-F4F5-0F65DC730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7448" y="797241"/>
            <a:ext cx="6309360" cy="354901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7A152B4-491A-A61D-15DE-1D064FB0A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73968" y="742948"/>
            <a:ext cx="6502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EBDA-D420-ACE4-F244-4406BD47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DFD25-816D-DCE5-1050-B0818066B46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Astuces Git et GitHub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E9358F-D528-C0BE-F451-CB576B9C041E}"/>
              </a:ext>
            </a:extLst>
          </p:cNvPr>
          <p:cNvSpPr>
            <a:spLocks noGrp="1"/>
          </p:cNvSpPr>
          <p:nvPr>
            <p:ph type="body" sz="quarter" idx="16"/>
            <p:custDataLst>
              <p:tags r:id="rId2"/>
            </p:custDataLst>
          </p:nvPr>
        </p:nvSpPr>
        <p:spPr>
          <a:xfrm>
            <a:off x="1042174" y="1717834"/>
            <a:ext cx="7410450" cy="2177708"/>
          </a:xfrm>
        </p:spPr>
        <p:txBody>
          <a:bodyPr lIns="0" tIns="0" rIns="0" bIns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Il y a beaucoup de commandes git (et très peu de gens les connaissent toutes). 99 % du temps, vous utiliserez git pour ajouter (</a:t>
            </a:r>
            <a:r>
              <a:rPr lang="fr-CA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clone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), valider (</a:t>
            </a:r>
            <a:r>
              <a:rPr lang="fr-CA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commit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), pousser (</a:t>
            </a:r>
            <a:r>
              <a:rPr lang="fr-CA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push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 et tirer (</a:t>
            </a:r>
            <a:r>
              <a:rPr lang="fr-CA" b="1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pull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Nous ferons tout ce dont nous en besoin autour de Git et GitHub dans </a:t>
            </a:r>
            <a:r>
              <a:rPr lang="fr-CA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RStudio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directement (pour les récalcitrants: Il existe une excellente ressource pour travailler avec git et R : </a:t>
            </a:r>
            <a:r>
              <a:rPr lang="fr-CA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happygitwithr.com</a:t>
            </a:r>
            <a:r>
              <a:rPr lang="fr-CA" u="none" strike="noStrike" dirty="0">
                <a:solidFill>
                  <a:schemeClr val="tx1"/>
                </a:solidFill>
                <a:latin typeface="Source Sans Pro" panose="020B0503030403020204" pitchFamily="34" charset="0"/>
              </a:rPr>
              <a:t>)</a:t>
            </a:r>
          </a:p>
          <a:p>
            <a:endParaRPr lang="fr-CA" dirty="0">
              <a:solidFill>
                <a:schemeClr val="tx1"/>
              </a:solidFill>
            </a:endParaRPr>
          </a:p>
          <a:p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F5F757-1A57-FA56-46EE-F0416422E9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657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D2644-8C88-DBC2-8018-806CBDD5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Démonstration avec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F1D4F-F958-EF62-FE7F-8F7A7CE138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Adresse HTTPS du repo que l’on veux cloner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4ABEDD-0CE8-1852-5DFB-20F5B088F8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D6DEA2-9493-1C20-2D5B-AED5B673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" y="1443490"/>
            <a:ext cx="7772400" cy="31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5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FF409-7114-E943-8F33-1E11D6F1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Dans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AA6FA-396F-AB83-64FA-8EF722F33E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On commence un nouveau projet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870E6-7B6A-A1A2-7265-9F9F20ADD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C9D2922-99F5-FB9B-BD9D-F6952AEF4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1905735"/>
            <a:ext cx="3378374" cy="240677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29E2B25-A3E2-9692-1CC6-F0C25F5B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69" y="1905735"/>
            <a:ext cx="3333921" cy="2406774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5D51CCF-0263-B293-0B5A-A74706ABB796}"/>
              </a:ext>
            </a:extLst>
          </p:cNvPr>
          <p:cNvSpPr/>
          <p:nvPr/>
        </p:nvSpPr>
        <p:spPr>
          <a:xfrm>
            <a:off x="4145280" y="2773680"/>
            <a:ext cx="1168400" cy="467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832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08892-D928-A41B-5EEE-B32D06CA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On clone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005424-B3E4-9E31-2DF1-458B28901F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On colle l’adresse HTTPS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3C9CB60-2A75-CC0F-5DE4-8349D7B9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52" y="1605279"/>
            <a:ext cx="4734495" cy="34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2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A838B-53F1-A050-FCBE-976E69C9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Fonctionnement </a:t>
            </a:r>
            <a:r>
              <a:rPr lang="fr-CA" dirty="0" err="1"/>
              <a:t>RStudio</a:t>
            </a:r>
            <a:r>
              <a:rPr lang="fr-CA" dirty="0"/>
              <a:t> et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B6EFF-EE19-E23A-F3E9-B6AD43E164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Tout se passe dans l’onglet Git (volet en haut à droite)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430D3D-74D9-5BCD-EB49-176E04D9FB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66FFB6D-1BC6-D827-5322-7CB268E3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09" y="1695602"/>
            <a:ext cx="5629498" cy="24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8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F14F5-57A7-A751-FE41-A9F5D1B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Commit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B18648-9AEB-BA80-3020-F038284B9B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12696" y="1127760"/>
            <a:ext cx="7411048" cy="374290"/>
          </a:xfrm>
        </p:spPr>
        <p:txBody>
          <a:bodyPr/>
          <a:lstStyle/>
          <a:p>
            <a:r>
              <a:rPr lang="fr-CA" dirty="0"/>
              <a:t>J’ai ajouté un script R dans le dossier. On appuie sur commit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11569-4F5C-6341-D946-8ADB03E80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B490F4-FE4A-0894-78C7-2B12AD8E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22" y="1502050"/>
            <a:ext cx="5454222" cy="344321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4FDC80D-FC70-E6A3-2C3E-2B29C7991A88}"/>
              </a:ext>
            </a:extLst>
          </p:cNvPr>
          <p:cNvSpPr txBox="1"/>
          <p:nvPr/>
        </p:nvSpPr>
        <p:spPr>
          <a:xfrm>
            <a:off x="5008880" y="2134801"/>
            <a:ext cx="1314462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CA" sz="1700" b="1" dirty="0">
                <a:solidFill>
                  <a:srgbClr val="C00000"/>
                </a:solidFill>
                <a:latin typeface="Overpass Light" pitchFamily="2" charset="77"/>
              </a:rPr>
              <a:t>ÉCRIRE DÉTAIL</a:t>
            </a:r>
          </a:p>
        </p:txBody>
      </p:sp>
    </p:spTree>
    <p:extLst>
      <p:ext uri="{BB962C8B-B14F-4D97-AF65-F5344CB8AC3E}">
        <p14:creationId xmlns:p14="http://schemas.microsoft.com/office/powerpoint/2010/main" val="305799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646B4-C4F5-1A49-BA97-8A8BC1241132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47834" y="630000"/>
            <a:ext cx="6858000" cy="617295"/>
          </a:xfrm>
        </p:spPr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5ACFCD-C1FD-4D49-89F8-947B91675B0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40400" y="1772027"/>
            <a:ext cx="6858000" cy="24927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Fonctionnement de Git et </a:t>
            </a:r>
            <a:r>
              <a:rPr lang="fr-FR" dirty="0" err="1"/>
              <a:t>Github</a:t>
            </a:r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Enchainement de base avec </a:t>
            </a:r>
            <a:r>
              <a:rPr lang="fr-CA" dirty="0" err="1"/>
              <a:t>RStudio</a:t>
            </a:r>
            <a:r>
              <a:rPr lang="fr-CA" dirty="0"/>
              <a:t> et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Connection entre </a:t>
            </a:r>
            <a:r>
              <a:rPr lang="fr-FR" dirty="0" err="1"/>
              <a:t>Rstudio</a:t>
            </a:r>
            <a:r>
              <a:rPr lang="fr-FR" dirty="0"/>
              <a:t> et </a:t>
            </a:r>
            <a:r>
              <a:rPr lang="fr-FR" dirty="0" err="1"/>
              <a:t>Github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637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F4628-713E-19C0-29FB-3A96A9C7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Commit (suite)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EB6E61-DDF6-124F-AD1B-8C1F463B4E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On appuie sur le bouton commit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237E6F-30BD-0BD9-499C-23222F87F3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157ADC-ECB9-2F24-4F29-7EA99EA3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82" y="1508400"/>
            <a:ext cx="6515435" cy="28957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8458FF7-0BE2-382C-BCB1-72569A5BC242}"/>
              </a:ext>
            </a:extLst>
          </p:cNvPr>
          <p:cNvSpPr txBox="1"/>
          <p:nvPr/>
        </p:nvSpPr>
        <p:spPr>
          <a:xfrm>
            <a:off x="1798320" y="4543980"/>
            <a:ext cx="5204951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CA" sz="1700" dirty="0">
                <a:solidFill>
                  <a:schemeClr val="accent6"/>
                </a:solidFill>
                <a:latin typeface="Overpass Light" pitchFamily="2" charset="77"/>
              </a:rPr>
              <a:t>A cette étape: modification enregistrée en </a:t>
            </a:r>
            <a:r>
              <a:rPr lang="fr-CA" sz="1700" b="1" dirty="0">
                <a:solidFill>
                  <a:schemeClr val="accent6"/>
                </a:solidFill>
                <a:latin typeface="Overpass Light" pitchFamily="2" charset="77"/>
              </a:rPr>
              <a:t>local seulement</a:t>
            </a:r>
          </a:p>
        </p:txBody>
      </p:sp>
    </p:spTree>
    <p:extLst>
      <p:ext uri="{BB962C8B-B14F-4D97-AF65-F5344CB8AC3E}">
        <p14:creationId xmlns:p14="http://schemas.microsoft.com/office/powerpoint/2010/main" val="325398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33AE3-0D22-6D19-154F-2BD37FA1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Push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C530E1-5A59-7DD7-162B-64A725691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F38525-D87B-442C-347F-7E0EC541F0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F973D12-3A1C-2172-4F8C-2B9E2A59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1918849"/>
            <a:ext cx="3916212" cy="171596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D52A35-6175-236E-664B-003875549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6" y="1695601"/>
            <a:ext cx="4153154" cy="218968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BEB300B-9617-C537-9B17-8CE5548933C5}"/>
              </a:ext>
            </a:extLst>
          </p:cNvPr>
          <p:cNvSpPr/>
          <p:nvPr/>
        </p:nvSpPr>
        <p:spPr>
          <a:xfrm>
            <a:off x="4206240" y="2712720"/>
            <a:ext cx="653796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B8229A5-9421-AD7E-C93D-834E20B3AB17}"/>
              </a:ext>
            </a:extLst>
          </p:cNvPr>
          <p:cNvSpPr txBox="1"/>
          <p:nvPr/>
        </p:nvSpPr>
        <p:spPr>
          <a:xfrm>
            <a:off x="1798320" y="4543980"/>
            <a:ext cx="5206554" cy="2616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CA" sz="1700" dirty="0">
                <a:solidFill>
                  <a:schemeClr val="accent6"/>
                </a:solidFill>
                <a:latin typeface="Overpass Light" pitchFamily="2" charset="77"/>
              </a:rPr>
              <a:t>A cette étape: modification enregistrée en ligne sur GitHub</a:t>
            </a:r>
            <a:endParaRPr lang="fr-CA" sz="1700" b="1" dirty="0">
              <a:solidFill>
                <a:schemeClr val="accent6"/>
              </a:solidFill>
              <a:latin typeface="Overpas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7786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029DA-AD0A-648F-62C5-AEABA3F55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Connecter son compte </a:t>
            </a:r>
            <a:r>
              <a:rPr lang="fr-FR" dirty="0" err="1"/>
              <a:t>github</a:t>
            </a:r>
            <a:r>
              <a:rPr lang="fr-FR" dirty="0"/>
              <a:t> avec </a:t>
            </a:r>
            <a:r>
              <a:rPr lang="fr-FR" dirty="0" err="1"/>
              <a:t>rstudio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4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496C3-A60D-71E7-CE8B-936ED3BB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 connecter entre GitHub et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E996C-0685-EF1F-CF15-1564F626F6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Création d’un Jeton D’accès Personnel (PAT)</a:t>
            </a:r>
          </a:p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5D8A31-5232-D0D8-296D-87924EFD9F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CA" dirty="0"/>
              <a:t>Aller sur GitHub &gt; Settings &gt; </a:t>
            </a:r>
            <a:r>
              <a:rPr lang="fr-CA" dirty="0" err="1"/>
              <a:t>Developer</a:t>
            </a:r>
            <a:r>
              <a:rPr lang="fr-CA" dirty="0"/>
              <a:t> settings &gt; </a:t>
            </a:r>
            <a:r>
              <a:rPr lang="fr-CA" dirty="0" err="1"/>
              <a:t>Personal</a:t>
            </a:r>
            <a:r>
              <a:rPr lang="fr-CA" dirty="0"/>
              <a:t> </a:t>
            </a:r>
            <a:r>
              <a:rPr lang="fr-CA" dirty="0" err="1"/>
              <a:t>access</a:t>
            </a:r>
            <a:r>
              <a:rPr lang="fr-CA" dirty="0"/>
              <a:t> </a:t>
            </a:r>
            <a:r>
              <a:rPr lang="fr-CA" dirty="0" err="1"/>
              <a:t>tokens</a:t>
            </a:r>
            <a:endParaRPr lang="fr-CA" dirty="0"/>
          </a:p>
          <a:p>
            <a:r>
              <a:rPr lang="fr-CA" dirty="0"/>
              <a:t>Sélectionner '</a:t>
            </a:r>
            <a:r>
              <a:rPr lang="fr-CA" dirty="0" err="1"/>
              <a:t>Tokens</a:t>
            </a:r>
            <a:r>
              <a:rPr lang="fr-CA" dirty="0"/>
              <a:t> (</a:t>
            </a:r>
            <a:r>
              <a:rPr lang="fr-CA" dirty="0" err="1"/>
              <a:t>classic</a:t>
            </a:r>
            <a:r>
              <a:rPr lang="fr-CA" dirty="0"/>
              <a:t>)' puis '</a:t>
            </a:r>
            <a:r>
              <a:rPr lang="fr-CA" dirty="0" err="1"/>
              <a:t>Generate</a:t>
            </a:r>
            <a:r>
              <a:rPr lang="fr-CA" dirty="0"/>
              <a:t> new </a:t>
            </a:r>
            <a:r>
              <a:rPr lang="fr-CA" dirty="0" err="1"/>
              <a:t>token</a:t>
            </a:r>
            <a:r>
              <a:rPr lang="fr-CA" dirty="0"/>
              <a:t>'</a:t>
            </a:r>
          </a:p>
          <a:p>
            <a:r>
              <a:rPr lang="fr-CA" dirty="0"/>
              <a:t>Cocher les permissions 'repo', 'workflow', '</a:t>
            </a:r>
            <a:r>
              <a:rPr lang="fr-CA" dirty="0" err="1"/>
              <a:t>write:packages</a:t>
            </a:r>
            <a:r>
              <a:rPr lang="fr-CA" dirty="0"/>
              <a:t>'</a:t>
            </a:r>
          </a:p>
          <a:p>
            <a:r>
              <a:rPr lang="fr-CA" dirty="0"/>
              <a:t>Copier immédiatement le PAT généré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7957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ED0DD-0BE9-8FAE-795E-E488DD81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B6005-4BE6-9265-B3D2-877C48DC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 connecter entre GitHub et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85F20-4239-7B8E-059D-9153F1F612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Enregistrement du PAT dans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2F4685-838B-E80F-4E56-0B45660A4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Dans RStudio, </a:t>
            </a:r>
            <a:r>
              <a:rPr lang="en-US" dirty="0" err="1"/>
              <a:t>exécuter</a:t>
            </a:r>
            <a:r>
              <a:rPr lang="en-US" dirty="0"/>
              <a:t> : </a:t>
            </a:r>
            <a:r>
              <a:rPr lang="en-US" i="1" dirty="0" err="1"/>
              <a:t>usethis</a:t>
            </a:r>
            <a:r>
              <a:rPr lang="en-US" i="1" dirty="0"/>
              <a:t>::</a:t>
            </a:r>
            <a:r>
              <a:rPr lang="en-US" i="1" dirty="0" err="1"/>
              <a:t>edit_r_environ</a:t>
            </a:r>
            <a:r>
              <a:rPr lang="en-US" i="1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Ajouter</a:t>
            </a:r>
            <a:r>
              <a:rPr lang="en-US" dirty="0"/>
              <a:t> : `</a:t>
            </a:r>
            <a:r>
              <a:rPr lang="en-US" dirty="0" err="1"/>
              <a:t>GitHub_PAT</a:t>
            </a:r>
            <a:r>
              <a:rPr lang="en-US" dirty="0"/>
              <a:t>=</a:t>
            </a:r>
            <a:r>
              <a:rPr lang="en-US" dirty="0" err="1"/>
              <a:t>your_personal_access_token_here</a:t>
            </a:r>
            <a:r>
              <a:rPr lang="en-US" dirty="0"/>
              <a:t>`</a:t>
            </a:r>
          </a:p>
          <a:p>
            <a:endParaRPr lang="en-US" dirty="0"/>
          </a:p>
          <a:p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redémarrer</a:t>
            </a:r>
            <a:r>
              <a:rPr lang="en-US" dirty="0"/>
              <a:t> RStudio.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84763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1BAE-A270-99C9-D84B-ACA7A1A5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99081-CE5D-7CC1-BA1D-41BC6F47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 connecter entre GitHub et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7AD5FF-70F8-D282-D7FB-CE97848C3C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Configuration de Git et </a:t>
            </a:r>
            <a:r>
              <a:rPr lang="fr-CA" dirty="0" err="1"/>
              <a:t>RStudio</a:t>
            </a:r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137AEB-3EC0-6DED-0149-3B8342CC69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1576" y="1974743"/>
            <a:ext cx="7410450" cy="2177708"/>
          </a:xfrm>
        </p:spPr>
        <p:txBody>
          <a:bodyPr/>
          <a:lstStyle/>
          <a:p>
            <a:r>
              <a:rPr lang="fr-CA" dirty="0"/>
              <a:t>Vérifier l'installation de Git avec : </a:t>
            </a:r>
            <a:r>
              <a:rPr lang="fr-CA" i="1" dirty="0" err="1"/>
              <a:t>usethis</a:t>
            </a:r>
            <a:r>
              <a:rPr lang="fr-CA" i="1" dirty="0"/>
              <a:t>::</a:t>
            </a:r>
            <a:r>
              <a:rPr lang="fr-CA" i="1" dirty="0" err="1"/>
              <a:t>git_sitrep</a:t>
            </a:r>
            <a:r>
              <a:rPr lang="fr-CA" i="1" dirty="0"/>
              <a:t>()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Configurer son compte :</a:t>
            </a:r>
          </a:p>
          <a:p>
            <a:pPr marL="0" indent="0">
              <a:buNone/>
            </a:pPr>
            <a:r>
              <a:rPr lang="fr-CA" i="1" dirty="0" err="1"/>
              <a:t>usethis</a:t>
            </a:r>
            <a:r>
              <a:rPr lang="fr-CA" i="1" dirty="0"/>
              <a:t>::</a:t>
            </a:r>
            <a:r>
              <a:rPr lang="fr-CA" i="1" dirty="0" err="1"/>
              <a:t>use_git_config</a:t>
            </a:r>
            <a:r>
              <a:rPr lang="fr-CA" i="1" dirty="0"/>
              <a:t>(user.name = '</a:t>
            </a:r>
            <a:r>
              <a:rPr lang="fr-CA" i="1" dirty="0" err="1"/>
              <a:t>VotreNomGitHub</a:t>
            </a:r>
            <a:r>
              <a:rPr lang="fr-CA" i="1" dirty="0"/>
              <a:t>', </a:t>
            </a:r>
            <a:r>
              <a:rPr lang="fr-CA" i="1" dirty="0" err="1"/>
              <a:t>user.email</a:t>
            </a:r>
            <a:r>
              <a:rPr lang="fr-CA" i="1" dirty="0"/>
              <a:t> = '</a:t>
            </a:r>
            <a:r>
              <a:rPr lang="fr-CA" i="1" dirty="0" err="1"/>
              <a:t>VotreEmailGitHub</a:t>
            </a:r>
            <a:r>
              <a:rPr lang="fr-CA" i="1" dirty="0"/>
              <a:t>')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64671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106D4-F5FB-AC51-8265-063491765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Fonctionnement de Git et </a:t>
            </a:r>
            <a:r>
              <a:rPr lang="fr-FR" dirty="0" err="1"/>
              <a:t>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32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C22DB-FE12-2BF6-6A95-BA20453C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Boite à outils de la science des données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D8875E-826F-2933-4A0B-9AD15DC8EA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E955E7-C862-BAD5-CD80-6A1992058D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400" y="1843200"/>
            <a:ext cx="3257280" cy="270000"/>
          </a:xfrm>
        </p:spPr>
        <p:txBody>
          <a:bodyPr/>
          <a:lstStyle/>
          <a:p>
            <a:r>
              <a:rPr lang="fr-CA" dirty="0"/>
              <a:t>Programmation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46961B7-D59D-E016-BCED-9DC707548D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6864" y="1573200"/>
            <a:ext cx="3257280" cy="270000"/>
          </a:xfrm>
        </p:spPr>
        <p:txBody>
          <a:bodyPr/>
          <a:lstStyle/>
          <a:p>
            <a:r>
              <a:rPr lang="fr-CA" dirty="0"/>
              <a:t>Contrôle de version et collaboration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D82787A-B861-EA63-0B02-A7CF19C63A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0400" y="2112963"/>
            <a:ext cx="3257280" cy="21624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CA" dirty="0"/>
              <a:t>R</a:t>
            </a:r>
          </a:p>
          <a:p>
            <a:pPr marL="285750" indent="-285750">
              <a:buFontTx/>
              <a:buChar char="-"/>
            </a:pPr>
            <a:r>
              <a:rPr lang="fr-CA" dirty="0" err="1"/>
              <a:t>RStudio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 err="1"/>
              <a:t>Tidyverse</a:t>
            </a:r>
            <a:endParaRPr lang="fr-CA" dirty="0"/>
          </a:p>
          <a:p>
            <a:pPr marL="285750" indent="-285750">
              <a:buFontTx/>
              <a:buChar char="-"/>
            </a:pPr>
            <a:r>
              <a:rPr lang="fr-CA" dirty="0"/>
              <a:t>Quarto</a:t>
            </a:r>
          </a:p>
          <a:p>
            <a:pPr marL="285750" indent="-285750">
              <a:buFontTx/>
              <a:buChar char="-"/>
            </a:pPr>
            <a:r>
              <a:rPr lang="fr-CA" dirty="0"/>
              <a:t>….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3849A2B-5276-A18F-ED4E-0E8CB94A0F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16864" y="2112963"/>
            <a:ext cx="3257280" cy="21624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CA" dirty="0"/>
              <a:t>Git</a:t>
            </a:r>
          </a:p>
          <a:p>
            <a:pPr marL="285750" indent="-285750">
              <a:buFontTx/>
              <a:buChar char="-"/>
            </a:pPr>
            <a:r>
              <a:rPr lang="fr-CA" dirty="0"/>
              <a:t>GitHub</a:t>
            </a:r>
          </a:p>
          <a:p>
            <a:pPr marL="285750" indent="-285750">
              <a:buFontTx/>
              <a:buChar char="-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262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ABFF3-D156-7A38-F0B3-4C0FD3016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04317-3B6D-1BE3-85E5-AD61880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Git et GitHub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7CDD420-F9BA-C71C-BA4A-30487FB700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950327-37E6-987B-2327-468FB2470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400" y="2301750"/>
            <a:ext cx="3257280" cy="270000"/>
          </a:xfrm>
        </p:spPr>
        <p:txBody>
          <a:bodyPr/>
          <a:lstStyle/>
          <a:p>
            <a:r>
              <a:rPr lang="fr-CA" dirty="0"/>
              <a:t>Git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FE1EEF1-9D21-17AA-03D2-E7FB48A159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16865" y="2301876"/>
            <a:ext cx="3257280" cy="270000"/>
          </a:xfrm>
        </p:spPr>
        <p:txBody>
          <a:bodyPr/>
          <a:lstStyle/>
          <a:p>
            <a:r>
              <a:rPr lang="fr-CA" dirty="0"/>
              <a:t>GitHub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689B286-DBEC-6DF4-9547-69B5EE8F1C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40400" y="2571513"/>
            <a:ext cx="3257280" cy="2162475"/>
          </a:xfrm>
        </p:spPr>
        <p:txBody>
          <a:bodyPr/>
          <a:lstStyle/>
          <a:p>
            <a:pPr algn="l"/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- Git est un système de contrôle de version - comme les fonctionnalités "Suivre les modifications" de Microsoft Word mais beaucoup plus puissant</a:t>
            </a:r>
          </a:p>
          <a:p>
            <a:pPr algn="l"/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- Ce n'est pas le seul système de contrôle de version, mais c'est un système très populaire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C8D02A5-824F-BD56-5DD7-F183784983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16865" y="2571750"/>
            <a:ext cx="3257280" cy="2162475"/>
          </a:xfrm>
        </p:spPr>
        <p:txBody>
          <a:bodyPr/>
          <a:lstStyle/>
          <a:p>
            <a:pPr algn="l"/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- GitHub est l'environnement pour vos projets basés sur Git sur Internet - comme </a:t>
            </a:r>
            <a:r>
              <a:rPr lang="fr-CA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Onedrive</a:t>
            </a:r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mais beaucoup, beaucoup mieux</a:t>
            </a:r>
          </a:p>
          <a:p>
            <a:pPr algn="l"/>
            <a:r>
              <a:rPr lang="fr-CA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- Nous utiliserons GitHub comme plate-forme d'hébergement Web et de collaboration (et comme système de gestion de cours !)</a:t>
            </a:r>
          </a:p>
          <a:p>
            <a:pPr marL="285750" indent="-285750">
              <a:buFontTx/>
              <a:buChar char="-"/>
            </a:pPr>
            <a:endParaRPr lang="fr-CA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EBF1E8-6A6A-B359-FEEC-521A67E7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9" y="1492435"/>
            <a:ext cx="765699" cy="7603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F16BA27-0A92-3B57-ED00-F23537D2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872" y="1492435"/>
            <a:ext cx="773723" cy="75438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29340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174B7-295E-4AB2-82CC-F84A643C687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Versionnage de code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6145A8F-78FE-B423-D9FC-262D13B0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57" y="1169695"/>
            <a:ext cx="5135527" cy="35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D8426-AB1E-B343-3823-FB087C2B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Versionnage de code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B81298-9BDC-681A-1F60-C4D894EF25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Avec des messages lisibles et compréhensibles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A59EFE-F4AA-7550-B8B8-D2845C24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17" y="1443490"/>
            <a:ext cx="5101966" cy="3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6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6CB73E0-39DA-DEC0-CC3D-3D75C581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28" y="437200"/>
            <a:ext cx="3410109" cy="4546812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A6AD0C8-FB9D-7376-9C02-4D0974C92B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5944" y="1478280"/>
            <a:ext cx="2480678" cy="40018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1BC060-32A4-CEC4-210D-2690BBB6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5944" y="630000"/>
            <a:ext cx="2480678" cy="848280"/>
          </a:xfrm>
        </p:spPr>
        <p:txBody>
          <a:bodyPr>
            <a:normAutofit/>
          </a:bodyPr>
          <a:lstStyle/>
          <a:p>
            <a:r>
              <a:rPr lang="fr-CA" sz="2000"/>
              <a:t>Pourquoi avoir besoin de contrôle de version?</a:t>
            </a:r>
          </a:p>
        </p:txBody>
      </p:sp>
    </p:spTree>
    <p:extLst>
      <p:ext uri="{BB962C8B-B14F-4D97-AF65-F5344CB8AC3E}">
        <p14:creationId xmlns:p14="http://schemas.microsoft.com/office/powerpoint/2010/main" val="329339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37008-5032-06C6-A677-2F8BD6561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Enchainement de base avec </a:t>
            </a:r>
            <a:r>
              <a:rPr lang="fr-CA" dirty="0" err="1"/>
              <a:t>RStudio</a:t>
            </a:r>
            <a:r>
              <a:rPr lang="fr-CA" dirty="0"/>
              <a:t> et GitHub</a:t>
            </a:r>
            <a:br>
              <a:rPr lang="fr-CA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8409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uverture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Diapositive vide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able des matière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rcalaire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u - fond blanc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700" dirty="0" err="1" smtClean="0">
            <a:solidFill>
              <a:schemeClr val="accent6"/>
            </a:solidFill>
            <a:latin typeface="Overpas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tenu - fond gri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Graphiques et tableaux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osaïque de photo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utres modèles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lôture">
  <a:themeElements>
    <a:clrScheme name="Couleurs institutionnelles ULaval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30513"/>
      </a:accent1>
      <a:accent2>
        <a:srgbClr val="FFC103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628E88A1E31246A3D8889867A90D22" ma:contentTypeVersion="9" ma:contentTypeDescription="Crée un document." ma:contentTypeScope="" ma:versionID="bf27d985da6695c5f88b7f3df2755440">
  <xsd:schema xmlns:xsd="http://www.w3.org/2001/XMLSchema" xmlns:xs="http://www.w3.org/2001/XMLSchema" xmlns:p="http://schemas.microsoft.com/office/2006/metadata/properties" xmlns:ns2="8dbf89f4-5e20-4867-8748-5b3235d34e96" xmlns:ns3="1fb37fd7-a602-4652-b81a-757ceddfdcd1" targetNamespace="http://schemas.microsoft.com/office/2006/metadata/properties" ma:root="true" ma:fieldsID="5e901c9b801bc835049a3e8bb43fcc84" ns2:_="" ns3:_="">
    <xsd:import namespace="8dbf89f4-5e20-4867-8748-5b3235d34e96"/>
    <xsd:import namespace="1fb37fd7-a602-4652-b81a-757ceddfdc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f89f4-5e20-4867-8748-5b3235d34e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37fd7-a602-4652-b81a-757ceddfdcd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F987D9-7A08-40A3-91F2-F7881A00EA47}">
  <ds:schemaRefs>
    <ds:schemaRef ds:uri="8dbf89f4-5e20-4867-8748-5b3235d34e96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fb37fd7-a602-4652-b81a-757ceddfdcd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FDE3F72-F591-4EE6-8AD7-7FE15D965EB3}">
  <ds:schemaRefs>
    <ds:schemaRef ds:uri="1fb37fd7-a602-4652-b81a-757ceddfdcd1"/>
    <ds:schemaRef ds:uri="8dbf89f4-5e20-4867-8748-5b3235d34e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10F585-D536-47AC-8690-18887C5CCC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29108</TotalTime>
  <Words>612</Words>
  <Application>Microsoft Macintosh PowerPoint</Application>
  <PresentationFormat>Affichage à l'écran (16:9)</PresentationFormat>
  <Paragraphs>83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10</vt:i4>
      </vt:variant>
      <vt:variant>
        <vt:lpstr>Titres des diapositives</vt:lpstr>
      </vt:variant>
      <vt:variant>
        <vt:i4>25</vt:i4>
      </vt:variant>
    </vt:vector>
  </HeadingPairs>
  <TitlesOfParts>
    <vt:vector size="40" baseType="lpstr">
      <vt:lpstr>Overpass Light</vt:lpstr>
      <vt:lpstr>Source Sans Pro</vt:lpstr>
      <vt:lpstr>Aptos</vt:lpstr>
      <vt:lpstr>Arial</vt:lpstr>
      <vt:lpstr>Overpass</vt:lpstr>
      <vt:lpstr>Ouverture</vt:lpstr>
      <vt:lpstr>Table des matières</vt:lpstr>
      <vt:lpstr>Intercalaires</vt:lpstr>
      <vt:lpstr>Contenu - fond blanc</vt:lpstr>
      <vt:lpstr>Contenu - fond gris</vt:lpstr>
      <vt:lpstr>Graphiques et tableaux</vt:lpstr>
      <vt:lpstr>Mosaïque de photos</vt:lpstr>
      <vt:lpstr>Autres modèles</vt:lpstr>
      <vt:lpstr>Clôture</vt:lpstr>
      <vt:lpstr>Diapositive vide</vt:lpstr>
      <vt:lpstr>RStudio et GitHub: travail collaboratif</vt:lpstr>
      <vt:lpstr>Plan de la présentation</vt:lpstr>
      <vt:lpstr>Fonctionnement de Git et github</vt:lpstr>
      <vt:lpstr>Boite à outils de la science des données</vt:lpstr>
      <vt:lpstr>Git et GitHub</vt:lpstr>
      <vt:lpstr>Versionnage de code</vt:lpstr>
      <vt:lpstr>Versionnage de code</vt:lpstr>
      <vt:lpstr>Pourquoi avoir besoin de contrôle de version?</vt:lpstr>
      <vt:lpstr>Enchainement de base avec RStudio et GitHub </vt:lpstr>
      <vt:lpstr>Comment allons-nous utiliser Git et GitHub?</vt:lpstr>
      <vt:lpstr>Comment allons-nous utiliser Git et GitHub?</vt:lpstr>
      <vt:lpstr>Comment allons-nous utiliser Git et GitHub?</vt:lpstr>
      <vt:lpstr>Comment allons-nous utiliser Git et GitHub?</vt:lpstr>
      <vt:lpstr>Astuces Git et GitHub</vt:lpstr>
      <vt:lpstr>Démonstration avec RStudio</vt:lpstr>
      <vt:lpstr>Dans RStudio</vt:lpstr>
      <vt:lpstr>On clone</vt:lpstr>
      <vt:lpstr>Fonctionnement RStudio et GitHub</vt:lpstr>
      <vt:lpstr>Commit</vt:lpstr>
      <vt:lpstr>Commit (suite)</vt:lpstr>
      <vt:lpstr>Push</vt:lpstr>
      <vt:lpstr>Connecter son compte github avec rstudio</vt:lpstr>
      <vt:lpstr>Se connecter entre GitHub et RStudio</vt:lpstr>
      <vt:lpstr>Se connecter entre GitHub et RStudio</vt:lpstr>
      <vt:lpstr>Se connecter entre GitHub et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Aurélien Nicosia</cp:lastModifiedBy>
  <cp:revision>225</cp:revision>
  <dcterms:created xsi:type="dcterms:W3CDTF">2020-03-26T00:52:12Z</dcterms:created>
  <dcterms:modified xsi:type="dcterms:W3CDTF">2025-04-03T19:58:38Z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0x010100EB628E88A1E31246A3D8889867A90D22</vt:lpwstr>
  </property>
</Properties>
</file>