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A3CB7D-AFDB-0663-DC8A-6EF1A2678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B3600F-8979-431B-E9FE-FBCD48B53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1BA285-F893-0532-560B-BD5243CC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52A745-27F2-95EE-5BB5-86CA89837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9F8C24-D9FF-E85D-36FD-561E3F49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23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76FF6B-79F5-7A02-E3AA-954898133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ADDCD25-0FE1-C00A-3EF7-A8BFD1F96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47E33C-CF2C-E550-4436-36A29BC4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81A0BF-07FD-D15C-D13A-74AF6DA3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BC5690-9E28-1D0B-60F2-FE6A106E7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2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193B166-AA57-2A82-1243-16B3564CE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C50AB98-692F-9622-621E-561FC589B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921B9C-9704-C1A3-859C-CD110D49E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FFDC95-2902-7878-D0CB-793E09B2D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A24921-B864-999F-849D-D06497144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4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0576A3-4350-5739-DCC3-D53475A3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29E820-0EA3-6276-0E9F-8178A481F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60B8CA-7E44-4FFB-2551-FDFD42D4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4AAA62-2308-51F9-A124-B5F6936CE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274C93-A39A-957D-463C-A046C5FE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41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2AAD37-7892-2FE8-E044-750EDEA1A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3B515A-4AB9-472B-8DE7-7ABA76262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480937-8566-9A25-253B-660CE6B07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CC62D3-F827-721F-2E75-84D86BD4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2B9A8F-3EB9-3038-129D-C7BC989F2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93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C39AD2-D588-9C78-D0B2-46B23548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1E13F8-0B55-5365-494C-CD2C2F7B9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0DCC77-7360-C0F7-1C24-C567D9E81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B1680A-D041-1926-D303-2EC43715A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5C1018-2607-647B-5444-DBF47372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FF6BD9-DAC7-721D-5368-542553E5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0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56205E-6060-1D1F-2E04-FEFCA6024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1D080D-C3C9-0DDA-80C9-121CC24F7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23BB485-8C86-6C5E-D6E7-BEBF3A290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0E06AD6-8E53-02CD-E8A6-6676120D6C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220EB5F-FF5C-2353-3903-8CC045F0D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E7C9F4A-8201-C7BC-6DAC-E18C6C51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AFCD515-AB2A-A30E-9255-1274E615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648FF81-720F-32DD-0016-EF88A7F8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33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00CC00-2D78-126F-868F-64D8BE3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F40A14-7D9A-B8B0-9F12-2DB917958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47ACCD0-30B2-02B1-783E-BEECB3D3A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DCD146-E14F-2341-4BBE-00A58EDAD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5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C3B3245-3F60-F758-7434-6D68B1F45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D5BC37A-F16B-D096-4634-B1906C59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603D2E-1397-C50D-F97F-1D88F60A7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0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4C51B3-B8BD-0C9C-C295-95D0374D6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9EF183-A32C-E453-6AA6-68F1565F8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C4DE58-82EE-3CE3-3BC3-7D4BFD322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B0DA00-2F6B-68CC-191C-85676D739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7F46FF-C585-7B35-6F5D-B951C09D3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674593-27AF-5250-6B21-B32D14E1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99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030D07-1B10-BB08-5C5D-CD4E7BFBF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69FFED6-3D9F-FAB4-25F7-983DAB099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46C47B-5175-CF24-94A9-64CEA1763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721A0A-6668-49F5-1FD4-576D9C6A2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0A762E-B091-A2D0-06DE-80B957769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237644-C91C-8C3A-BDB4-30D3EE26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75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535F98B-E86E-83B7-C0CD-5B9CBD9BA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017842-A082-5C36-65D5-B4048B834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4B2003-1D4B-54D0-0CAD-B4B30FB26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CE7B9-D124-4FB5-A5FC-D30B36F1B510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0B7EAA-1A4B-FDAD-A4F1-DB0DA6AFC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7B19CB-4639-2BD9-D848-2A8D79A47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82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ructables.com/search/?q=gps%20tracker&amp;projects=al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erup/espsoftwareserial" TargetMode="External"/><Relationship Id="rId2" Type="http://schemas.openxmlformats.org/officeDocument/2006/relationships/hyperlink" Target="https://github.com/pleru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lerup/espsoftwareserial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267FA1-9493-C744-6597-19E740A9A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Feuille de route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199770-B7E3-E447-7CC3-F33241F5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Dernière séance de TP le 09/05/23</a:t>
            </a:r>
          </a:p>
          <a:p>
            <a:r>
              <a:rPr lang="fr-FR" dirty="0"/>
              <a:t>Présentation des posters 30/06 (l’année passée)</a:t>
            </a:r>
          </a:p>
          <a:p>
            <a:r>
              <a:rPr lang="fr-FR" dirty="0"/>
              <a:t>Le rapport 25-30 pages</a:t>
            </a:r>
          </a:p>
        </p:txBody>
      </p:sp>
    </p:spTree>
    <p:extLst>
      <p:ext uri="{BB962C8B-B14F-4D97-AF65-F5344CB8AC3E}">
        <p14:creationId xmlns:p14="http://schemas.microsoft.com/office/powerpoint/2010/main" val="3662901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FD9572-BD13-02F1-54A0-549DC2DD3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Fritzing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236C77-F8F5-EF94-AB75-3DBF5DE0F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faire les schémas électrique</a:t>
            </a:r>
          </a:p>
        </p:txBody>
      </p:sp>
    </p:spTree>
    <p:extLst>
      <p:ext uri="{BB962C8B-B14F-4D97-AF65-F5344CB8AC3E}">
        <p14:creationId xmlns:p14="http://schemas.microsoft.com/office/powerpoint/2010/main" val="1010827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2AECBB-453E-BFA3-70C8-4EBC90E59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Photos branchements</a:t>
            </a:r>
            <a:endParaRPr lang="fr-B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CE4EA1-34EE-9F09-FE69-9541740961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791" y="738135"/>
            <a:ext cx="4410153" cy="588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F0CD194-4BE4-B321-CDA6-14E3CC897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87" y="1457324"/>
            <a:ext cx="3776663" cy="503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386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FF3A86-CDBA-B37D-E4B1-1CD0A63F9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10/02</a:t>
            </a:r>
            <a:endParaRPr lang="fr-B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971460-5420-E53F-A119-57763F5CD4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295" y="1825625"/>
            <a:ext cx="875740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211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6181BBF-2D5A-D42E-F190-73F6D74D5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 err="1"/>
              <a:t>Serveur</a:t>
            </a:r>
            <a:r>
              <a:rPr lang="en-US" sz="5200" dirty="0"/>
              <a:t> Web + lien Google Maps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5AC1C8-359E-B863-2D49-0A8581A9F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181" y="1839595"/>
            <a:ext cx="9795638" cy="9431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https://microcontrollerslab.com/neo-6m-gps-module-esp8266-nodemcu-track-location-google-maps/</a:t>
            </a:r>
          </a:p>
        </p:txBody>
      </p:sp>
      <p:pic>
        <p:nvPicPr>
          <p:cNvPr id="7" name="Image 6" descr="Une image contenant carte&#10;&#10;Description générée automatiquement">
            <a:extLst>
              <a:ext uri="{FF2B5EF4-FFF2-40B4-BE49-F238E27FC236}">
                <a16:creationId xmlns:a16="http://schemas.microsoft.com/office/drawing/2014/main" id="{CC9CBB22-A917-04E8-AAB4-787BE1486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646" y="2306767"/>
            <a:ext cx="2143173" cy="42863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5CA2875-E1FE-38F6-489E-36FBFC0B2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68" y="2801597"/>
            <a:ext cx="5860774" cy="3296685"/>
          </a:xfrm>
          <a:prstGeom prst="rect">
            <a:avLst/>
          </a:prstGeom>
        </p:spPr>
      </p:pic>
      <p:pic>
        <p:nvPicPr>
          <p:cNvPr id="20" name="Image 1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ADC399-B895-55C4-8DCC-46B9F79AB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727" y="2484399"/>
            <a:ext cx="2092934" cy="418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56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9F011-EF8E-B0C0-449F-D2B48ADE3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Adresse IP fixe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5A7248-005A-F8C8-7D1D-90AAEA3E3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https://randomnerdtutorials.com/esp8266-nodemcu-static-fixed-ip-address-arduino/</a:t>
            </a:r>
          </a:p>
        </p:txBody>
      </p:sp>
    </p:spTree>
    <p:extLst>
      <p:ext uri="{BB962C8B-B14F-4D97-AF65-F5344CB8AC3E}">
        <p14:creationId xmlns:p14="http://schemas.microsoft.com/office/powerpoint/2010/main" val="3360179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7733D-D861-88EA-6E3F-0DA2D9A9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Sauvegarder les données sur carte SD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E1153D-460A-6ED5-4D11-7F7608718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https://microcontrollerslab.com/gps-data-logger-arduino-micro-sd-card/</a:t>
            </a:r>
          </a:p>
        </p:txBody>
      </p:sp>
    </p:spTree>
    <p:extLst>
      <p:ext uri="{BB962C8B-B14F-4D97-AF65-F5344CB8AC3E}">
        <p14:creationId xmlns:p14="http://schemas.microsoft.com/office/powerpoint/2010/main" val="393458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753F0C-B4EC-E222-6E2A-3FD1958190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Instructa</a:t>
            </a:r>
            <a:r>
              <a:rPr lang="fr-FR" dirty="0"/>
              <a:t>	</a:t>
            </a:r>
            <a:r>
              <a:rPr lang="fr-FR" dirty="0" err="1"/>
              <a:t>bles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CE9F90-9AC1-8FAA-C05E-37FE091E48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https://www.instructables.com/search/?q=gps%20tracker&amp;projects=all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8837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5A099E-593D-F6A4-8EFE-593242510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19412"/>
            <a:ext cx="10515600" cy="713294"/>
          </a:xfrm>
        </p:spPr>
        <p:txBody>
          <a:bodyPr/>
          <a:lstStyle/>
          <a:p>
            <a:r>
              <a:rPr lang="fr-FR" dirty="0"/>
              <a:t>https://randomnerdtutorials.com/esp8266-pinout-reference-gpios/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5FFC6D9-3A2A-308C-BDD6-679F41B02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365125"/>
            <a:ext cx="778192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6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27A265-A2F8-64B3-B02E-79CB3E6BF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hlinkClick r:id="rId2"/>
              </a:rPr>
              <a:t>plerup</a:t>
            </a:r>
            <a:r>
              <a:rPr lang="fr-FR" dirty="0"/>
              <a:t> / </a:t>
            </a:r>
            <a:r>
              <a:rPr lang="fr-FR" b="1" dirty="0" err="1">
                <a:hlinkClick r:id="rId3"/>
              </a:rPr>
              <a:t>espsoftwareserial</a:t>
            </a:r>
            <a:r>
              <a:rPr lang="fr-FR" b="1" dirty="0"/>
              <a:t>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2D7F04-4318-AE33-FC23-5AA849FFC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4"/>
              </a:rPr>
              <a:t>https://github.com/plerup/espsoftwareserial/</a:t>
            </a:r>
            <a:endParaRPr lang="fr-FR" dirty="0"/>
          </a:p>
          <a:p>
            <a:r>
              <a:rPr lang="fr-FR" dirty="0"/>
              <a:t>Pas utile finalement, on utilise plutôt </a:t>
            </a:r>
            <a:r>
              <a:rPr lang="fr-FR" dirty="0" err="1"/>
              <a:t>SoftwareSerial</a:t>
            </a:r>
            <a:r>
              <a:rPr lang="fr-FR" dirty="0"/>
              <a:t> inclue de base </a:t>
            </a:r>
            <a:r>
              <a:rPr lang="fr-FR"/>
              <a:t>dans Arduino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6347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B46718-9833-EA3B-B989-47EDB1478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75A7E3-C34E-CFE2-B210-331616E3D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fr-FR" dirty="0"/>
              <a:t>#include &lt;</a:t>
            </a:r>
            <a:r>
              <a:rPr lang="fr-FR" dirty="0" err="1"/>
              <a:t>SoftwareSerial.h</a:t>
            </a:r>
            <a:r>
              <a:rPr lang="fr-FR" dirty="0"/>
              <a:t>&gt;</a:t>
            </a:r>
          </a:p>
          <a:p>
            <a:endParaRPr lang="fr-FR" dirty="0"/>
          </a:p>
          <a:p>
            <a:r>
              <a:rPr lang="fr-FR" dirty="0"/>
              <a:t>#define MYPORT_TX 12</a:t>
            </a:r>
          </a:p>
          <a:p>
            <a:r>
              <a:rPr lang="fr-FR" dirty="0"/>
              <a:t>#define MYPORT_RX 13</a:t>
            </a:r>
          </a:p>
          <a:p>
            <a:endParaRPr lang="fr-FR" dirty="0"/>
          </a:p>
          <a:p>
            <a:r>
              <a:rPr lang="fr-FR" dirty="0" err="1"/>
              <a:t>SoftwareSerial</a:t>
            </a:r>
            <a:r>
              <a:rPr lang="fr-FR" dirty="0"/>
              <a:t> </a:t>
            </a:r>
            <a:r>
              <a:rPr lang="fr-FR" dirty="0" err="1"/>
              <a:t>myPort</a:t>
            </a:r>
            <a:r>
              <a:rPr lang="fr-FR" dirty="0"/>
              <a:t>;</a:t>
            </a:r>
          </a:p>
          <a:p>
            <a:endParaRPr lang="fr-FR" dirty="0"/>
          </a:p>
          <a:p>
            <a:r>
              <a:rPr lang="fr-FR" dirty="0"/>
              <a:t>[...]</a:t>
            </a:r>
          </a:p>
          <a:p>
            <a:endParaRPr lang="fr-FR" dirty="0"/>
          </a:p>
          <a:p>
            <a:r>
              <a:rPr lang="fr-FR" dirty="0" err="1"/>
              <a:t>Serial.begin</a:t>
            </a:r>
            <a:r>
              <a:rPr lang="fr-FR" dirty="0"/>
              <a:t>(115200); // Standard hardware serial port</a:t>
            </a:r>
          </a:p>
          <a:p>
            <a:endParaRPr lang="fr-FR" dirty="0"/>
          </a:p>
          <a:p>
            <a:r>
              <a:rPr lang="fr-FR" dirty="0" err="1"/>
              <a:t>myPort.begin</a:t>
            </a:r>
            <a:r>
              <a:rPr lang="fr-FR" dirty="0"/>
              <a:t>(38400, SWSERIAL_8N1, MYPORT_RX, MYPORT_TX, false);</a:t>
            </a:r>
          </a:p>
          <a:p>
            <a:r>
              <a:rPr lang="fr-FR" dirty="0"/>
              <a:t>if (!</a:t>
            </a:r>
            <a:r>
              <a:rPr lang="fr-FR" dirty="0" err="1"/>
              <a:t>myPort</a:t>
            </a:r>
            <a:r>
              <a:rPr lang="fr-FR" dirty="0"/>
              <a:t>) { // If the </a:t>
            </a:r>
            <a:r>
              <a:rPr lang="fr-FR" dirty="0" err="1"/>
              <a:t>object</a:t>
            </a:r>
            <a:r>
              <a:rPr lang="fr-FR" dirty="0"/>
              <a:t> </a:t>
            </a:r>
            <a:r>
              <a:rPr lang="fr-FR" dirty="0" err="1"/>
              <a:t>did</a:t>
            </a:r>
            <a:r>
              <a:rPr lang="fr-FR" dirty="0"/>
              <a:t> not </a:t>
            </a:r>
            <a:r>
              <a:rPr lang="fr-FR" dirty="0" err="1"/>
              <a:t>initialize</a:t>
            </a:r>
            <a:r>
              <a:rPr lang="fr-FR" dirty="0"/>
              <a:t>,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configuration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invalid</a:t>
            </a:r>
            <a:endParaRPr lang="fr-FR" dirty="0"/>
          </a:p>
          <a:p>
            <a:r>
              <a:rPr lang="fr-FR" dirty="0"/>
              <a:t>  </a:t>
            </a:r>
            <a:r>
              <a:rPr lang="fr-FR" dirty="0" err="1"/>
              <a:t>Serial.println</a:t>
            </a:r>
            <a:r>
              <a:rPr lang="fr-FR" dirty="0"/>
              <a:t>("</a:t>
            </a:r>
            <a:r>
              <a:rPr lang="fr-FR" dirty="0" err="1"/>
              <a:t>Invalid</a:t>
            </a:r>
            <a:r>
              <a:rPr lang="fr-FR" dirty="0"/>
              <a:t> </a:t>
            </a:r>
            <a:r>
              <a:rPr lang="fr-FR" dirty="0" err="1"/>
              <a:t>SoftwareSerial</a:t>
            </a:r>
            <a:r>
              <a:rPr lang="fr-FR" dirty="0"/>
              <a:t> pin configuration, check config"); </a:t>
            </a:r>
          </a:p>
          <a:p>
            <a:r>
              <a:rPr lang="fr-FR" dirty="0"/>
              <a:t>  </a:t>
            </a:r>
            <a:r>
              <a:rPr lang="fr-FR" dirty="0" err="1"/>
              <a:t>while</a:t>
            </a:r>
            <a:r>
              <a:rPr lang="fr-FR" dirty="0"/>
              <a:t> (1) { // Don't continue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invalid</a:t>
            </a:r>
            <a:r>
              <a:rPr lang="fr-FR" dirty="0"/>
              <a:t> configuration</a:t>
            </a:r>
          </a:p>
          <a:p>
            <a:r>
              <a:rPr lang="fr-FR" dirty="0"/>
              <a:t>    </a:t>
            </a:r>
            <a:r>
              <a:rPr lang="fr-FR" dirty="0" err="1"/>
              <a:t>delay</a:t>
            </a:r>
            <a:r>
              <a:rPr lang="fr-FR" dirty="0"/>
              <a:t> (1000);</a:t>
            </a:r>
          </a:p>
          <a:p>
            <a:r>
              <a:rPr lang="fr-FR" dirty="0"/>
              <a:t>  }</a:t>
            </a:r>
          </a:p>
          <a:p>
            <a:r>
              <a:rPr lang="fr-FR" dirty="0"/>
              <a:t>}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322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8F29CE-2F13-D894-48BD-BEFE2DC7E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de l’assistant(08/02/23): branchements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CCC779C-D845-5989-9B47-C7B4B898F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309" y="2231473"/>
            <a:ext cx="5763491" cy="3343275"/>
          </a:xfr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853C035-07AD-7149-2393-76CE79FA1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2" y="2231473"/>
            <a:ext cx="4469288" cy="353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93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8F8C77-DA96-A1A1-059E-6E7D2E41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de l’assistant(08/02/23): Output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8F19A4-5D36-A8C0-EC67-E69D4539F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Output du programme « </a:t>
            </a:r>
            <a:r>
              <a:rPr lang="fr-FR" dirty="0" err="1"/>
              <a:t>GPS_Communication.ino</a:t>
            </a:r>
            <a:r>
              <a:rPr lang="fr-FR" dirty="0"/>
              <a:t> » </a:t>
            </a:r>
            <a:br>
              <a:rPr lang="fr-FR" dirty="0"/>
            </a:br>
            <a:r>
              <a:rPr lang="fr-FR" dirty="0"/>
              <a:t>Bibliothèque utilisée: https://github.com/mikalhart/TinyGPSPlus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5CD406D-88F7-EC32-C11C-BF954E24C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43" y="2637321"/>
            <a:ext cx="5119482" cy="353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63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46F71B-8B62-6DED-EDC9-65FA5550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0"/>
            <a:ext cx="10515600" cy="1325563"/>
          </a:xfrm>
        </p:spPr>
        <p:txBody>
          <a:bodyPr/>
          <a:lstStyle/>
          <a:p>
            <a:r>
              <a:rPr lang="en-US" dirty="0" err="1"/>
              <a:t>TinyGPSplus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92AF7E-29F6-A563-4249-D4BBD3518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TinyGPS</a:t>
            </a:r>
            <a:r>
              <a:rPr lang="en-US" dirty="0"/>
              <a:t>++ is a new Arduino library for parsing NMEA data streams provided by GPS modules.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7717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BC1E36-AE13-32BC-18E6-EE700446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TinyGPSplus</a:t>
            </a:r>
            <a:r>
              <a:rPr lang="fr-FR" dirty="0"/>
              <a:t>: Toutes les données </a:t>
            </a:r>
            <a:r>
              <a:rPr lang="fr-FR" dirty="0" err="1"/>
              <a:t>extractables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4F42FF-596B-550B-F70A-95ACA6024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25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Serial.println(gps.location.lat(), 6); // Latitude in degrees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Serial.println(gps.location.lng(), 6); // Longitude in degrees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Serial.print(gps.location.rawLat().negative ? "-" : "+");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Serial.println(gps.location.rawLat().deg); // Raw latitude in whole degrees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Serial.println(gps.location.rawLat().billionths);// ... and billionths (u16/u32)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Serial.print(gps.location.rawLng().negative ? "-" : "+");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Serial.println(gps.location.rawLng().deg); // Raw longitude in whole degrees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Serial.println(gps.location.rawLng().billionths);// ... and billionths (u16/u32)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Serial.println(gps.date.value()); // Raw date in DDMMYY format (u32)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Serial.println(gps.date.year()); // Year (2000+) (u16)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Serial.println(gps.date.month()); // Month (1-12) (u8)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Serial.println(gps.date.day()); // Day (1-31) (u8)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Serial.println(gps.time.value()); // Raw time in HHMMSSCC format (u32)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Serial.println(gps.time.hour()); // Hour (0-23) (u8)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Serial.println(gps.time.minute()); // Minute (0-59) (u8)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Serial.println(gps.time.second()); // Second (0-59) (u8)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Serial.println(gps.time.centisecond()); // 100ths of a second (0-99) (u8)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Serial.println(gps.speed.value()); // Raw speed in 100ths of a knot (i32)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Serial.println(gps.speed.knots()); // Speed in knots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Serial.println(gps.speed.mph()); // Speed in miles per hour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Serial.println(gps.speed.mps()); // Speed in meters per second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Serial.println(gps.speed.kmph()); // Speed in kilometers per hour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Serial.println(gps.course.value()); // Raw course in 100ths of a degree (i32)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Serial.println(gps.course.deg()); // Course in degrees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Serial.println(gps.altitude.value()); // Raw altitude in centimeters (i32)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Serial.println(gps.altitude.meters()); // Altitude in meters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Serial.println(gps.altitude.miles()); // Altitude in miles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Serial.println(gps.altitude.kilometers()); // Altitude in kilometers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Serial.println(gps.altitude.feet()); // Altitude in feet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Serial.println(gps.satellites.value()); // Number of satellites in use (u32)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Serial.println(gps.hdop.value()); // Horizontal Dim. of Precision (100ths-i32)</a:t>
            </a:r>
          </a:p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3138960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861</Words>
  <Application>Microsoft Office PowerPoint</Application>
  <PresentationFormat>Grand écran</PresentationFormat>
  <Paragraphs>75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Thème Office</vt:lpstr>
      <vt:lpstr>Feuille de route Projet</vt:lpstr>
      <vt:lpstr>Instructa bles</vt:lpstr>
      <vt:lpstr>Présentation PowerPoint</vt:lpstr>
      <vt:lpstr>plerup / espsoftwareserial </vt:lpstr>
      <vt:lpstr>Présentation PowerPoint</vt:lpstr>
      <vt:lpstr>Test de l’assistant(08/02/23): branchements</vt:lpstr>
      <vt:lpstr>Test de l’assistant(08/02/23): Output</vt:lpstr>
      <vt:lpstr>TinyGPSplus</vt:lpstr>
      <vt:lpstr>TinyGPSplus: Toutes les données extractables</vt:lpstr>
      <vt:lpstr>Fritzing</vt:lpstr>
      <vt:lpstr>Photos branchements</vt:lpstr>
      <vt:lpstr>Test 10/02</vt:lpstr>
      <vt:lpstr>Serveur Web + lien Google Maps</vt:lpstr>
      <vt:lpstr>Adresse IP fixe</vt:lpstr>
      <vt:lpstr>Sauvegarder les données sur carte SD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Axelle Lambaere;Aurélien Niebes</dc:creator>
  <cp:lastModifiedBy>Léo</cp:lastModifiedBy>
  <cp:revision>13</cp:revision>
  <dcterms:created xsi:type="dcterms:W3CDTF">2023-02-07T11:39:05Z</dcterms:created>
  <dcterms:modified xsi:type="dcterms:W3CDTF">2023-02-17T10:07:14Z</dcterms:modified>
</cp:coreProperties>
</file>